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4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38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90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6989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023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8747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24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2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0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2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5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81A142-DA77-4A5F-AD1F-14E6C18F0F5F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ED80-470D-106A-4C11-CD54D11C4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Walmart Data Analyst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DA4F0-FF2A-6753-C24C-2B2C1670C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By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Giridharan Kannan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A44B979D-F1F6-8E36-F268-6012210A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48" r="11380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3020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3D-3FE3-20F0-D35C-797253D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6" y="72206"/>
            <a:ext cx="11286116" cy="11191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9. which branch sold more products than average product sold: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1ECBD-B89C-57A2-72BA-50220954FF64}"/>
              </a:ext>
            </a:extLst>
          </p:cNvPr>
          <p:cNvSpPr txBox="1"/>
          <p:nvPr/>
        </p:nvSpPr>
        <p:spPr>
          <a:xfrm>
            <a:off x="342466" y="171140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AF5DB-E3D6-552E-1CAD-2D280BBB4E44}"/>
              </a:ext>
            </a:extLst>
          </p:cNvPr>
          <p:cNvSpPr txBox="1"/>
          <p:nvPr/>
        </p:nvSpPr>
        <p:spPr>
          <a:xfrm>
            <a:off x="5985524" y="1711406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B799F-69F2-FDE6-CACD-D8100CC9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5" y="2310187"/>
            <a:ext cx="5106989" cy="2187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A387F6-5EB4-EDF2-1330-57F6240F3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34" y="2310187"/>
            <a:ext cx="3320221" cy="17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3D-3FE3-20F0-D35C-797253D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6" y="109297"/>
            <a:ext cx="5956734" cy="11191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1. Add the time of the day: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08F35-DA81-1748-22B1-D7EE17F4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6" y="1831356"/>
            <a:ext cx="5374843" cy="2712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91ECBD-B89C-57A2-72BA-50220954FF64}"/>
              </a:ext>
            </a:extLst>
          </p:cNvPr>
          <p:cNvSpPr txBox="1"/>
          <p:nvPr/>
        </p:nvSpPr>
        <p:spPr>
          <a:xfrm>
            <a:off x="342466" y="1168522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AF5DB-E3D6-552E-1CAD-2D280BBB4E44}"/>
              </a:ext>
            </a:extLst>
          </p:cNvPr>
          <p:cNvSpPr txBox="1"/>
          <p:nvPr/>
        </p:nvSpPr>
        <p:spPr>
          <a:xfrm>
            <a:off x="6680288" y="1168522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BE084-220B-8D4D-6869-883F818C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88" y="1831356"/>
            <a:ext cx="3424294" cy="263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6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3D-3FE3-20F0-D35C-797253D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6" y="109297"/>
            <a:ext cx="5956734" cy="11191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 ADD a new column and update a new column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1ECBD-B89C-57A2-72BA-50220954FF64}"/>
              </a:ext>
            </a:extLst>
          </p:cNvPr>
          <p:cNvSpPr txBox="1"/>
          <p:nvPr/>
        </p:nvSpPr>
        <p:spPr>
          <a:xfrm>
            <a:off x="342466" y="1685759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AF5DB-E3D6-552E-1CAD-2D280BBB4E44}"/>
              </a:ext>
            </a:extLst>
          </p:cNvPr>
          <p:cNvSpPr txBox="1"/>
          <p:nvPr/>
        </p:nvSpPr>
        <p:spPr>
          <a:xfrm>
            <a:off x="5727819" y="1685759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027F4-FCD6-8E8E-B1DA-8530C7D32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6" y="2218994"/>
            <a:ext cx="5116225" cy="2602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B35149-CD28-CB74-4417-E0807E3C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819" y="2202829"/>
            <a:ext cx="6121715" cy="15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3D-3FE3-20F0-D35C-797253D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5" y="109297"/>
            <a:ext cx="6437025" cy="11191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3. Add new </a:t>
            </a:r>
            <a:r>
              <a:rPr lang="en-US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day_name</a:t>
            </a:r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column: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1ECBD-B89C-57A2-72BA-50220954FF64}"/>
              </a:ext>
            </a:extLst>
          </p:cNvPr>
          <p:cNvSpPr txBox="1"/>
          <p:nvPr/>
        </p:nvSpPr>
        <p:spPr>
          <a:xfrm>
            <a:off x="342464" y="122843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AF5DB-E3D6-552E-1CAD-2D280BBB4E44}"/>
              </a:ext>
            </a:extLst>
          </p:cNvPr>
          <p:cNvSpPr txBox="1"/>
          <p:nvPr/>
        </p:nvSpPr>
        <p:spPr>
          <a:xfrm>
            <a:off x="5935939" y="1298960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80F60-601B-59D0-DABC-263933C2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4" y="1769593"/>
            <a:ext cx="5291717" cy="2229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688F64-D55E-67BA-4987-B41A934AD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39" y="1769593"/>
            <a:ext cx="6083613" cy="18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3D-3FE3-20F0-D35C-797253D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6" y="72206"/>
            <a:ext cx="7591570" cy="111914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 a new column name </a:t>
            </a:r>
            <a:r>
              <a:rPr lang="en-US" sz="3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Month_name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1ECBD-B89C-57A2-72BA-50220954FF64}"/>
              </a:ext>
            </a:extLst>
          </p:cNvPr>
          <p:cNvSpPr txBox="1"/>
          <p:nvPr/>
        </p:nvSpPr>
        <p:spPr>
          <a:xfrm>
            <a:off x="340756" y="131129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AF5DB-E3D6-552E-1CAD-2D280BBB4E44}"/>
              </a:ext>
            </a:extLst>
          </p:cNvPr>
          <p:cNvSpPr txBox="1"/>
          <p:nvPr/>
        </p:nvSpPr>
        <p:spPr>
          <a:xfrm>
            <a:off x="6019355" y="1311296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394E0-0B14-DA40-ECDA-51908895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6" y="1886774"/>
            <a:ext cx="4933208" cy="2491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5CD03D-8808-AF52-C762-840BE7F9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55" y="1831356"/>
            <a:ext cx="6064562" cy="224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3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3D-3FE3-20F0-D35C-797253D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6" y="72206"/>
            <a:ext cx="7591570" cy="11191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5. Total revenue 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1ECBD-B89C-57A2-72BA-50220954FF64}"/>
              </a:ext>
            </a:extLst>
          </p:cNvPr>
          <p:cNvSpPr txBox="1"/>
          <p:nvPr/>
        </p:nvSpPr>
        <p:spPr>
          <a:xfrm>
            <a:off x="340756" y="131129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AF5DB-E3D6-552E-1CAD-2D280BBB4E44}"/>
              </a:ext>
            </a:extLst>
          </p:cNvPr>
          <p:cNvSpPr txBox="1"/>
          <p:nvPr/>
        </p:nvSpPr>
        <p:spPr>
          <a:xfrm>
            <a:off x="5887095" y="1311296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85D4F-15B5-AAD8-67B3-8C67091D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6" y="1831357"/>
            <a:ext cx="3944917" cy="2241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2855D-9372-0F8A-937C-4E4BD784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94" y="1831356"/>
            <a:ext cx="4974869" cy="19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5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3D-3FE3-20F0-D35C-797253D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5" y="72206"/>
            <a:ext cx="7868661" cy="11191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6.Unique values cities and branches: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1ECBD-B89C-57A2-72BA-50220954FF64}"/>
              </a:ext>
            </a:extLst>
          </p:cNvPr>
          <p:cNvSpPr txBox="1"/>
          <p:nvPr/>
        </p:nvSpPr>
        <p:spPr>
          <a:xfrm>
            <a:off x="340756" y="131129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AF5DB-E3D6-552E-1CAD-2D280BBB4E44}"/>
              </a:ext>
            </a:extLst>
          </p:cNvPr>
          <p:cNvSpPr txBox="1"/>
          <p:nvPr/>
        </p:nvSpPr>
        <p:spPr>
          <a:xfrm>
            <a:off x="5887095" y="1311296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F6C5F-30AE-3DEF-1013-17DEF02E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6" y="1831356"/>
            <a:ext cx="4864350" cy="2232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8E91D1-9D6A-022C-32C1-CC9072A1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584" y="1831356"/>
            <a:ext cx="2702543" cy="12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3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3D-3FE3-20F0-D35C-797253D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6" y="72206"/>
            <a:ext cx="7591570" cy="11191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7.What month had the largest cogs: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1ECBD-B89C-57A2-72BA-50220954FF64}"/>
              </a:ext>
            </a:extLst>
          </p:cNvPr>
          <p:cNvSpPr txBox="1"/>
          <p:nvPr/>
        </p:nvSpPr>
        <p:spPr>
          <a:xfrm>
            <a:off x="340756" y="131129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AF5DB-E3D6-552E-1CAD-2D280BBB4E44}"/>
              </a:ext>
            </a:extLst>
          </p:cNvPr>
          <p:cNvSpPr txBox="1"/>
          <p:nvPr/>
        </p:nvSpPr>
        <p:spPr>
          <a:xfrm>
            <a:off x="5887095" y="1311296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F4338-CC1C-7696-A0DE-810932E9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6" y="1831356"/>
            <a:ext cx="4554517" cy="2121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C4F17B-02DF-1EDD-B7BF-8F4FDB23E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95" y="1831356"/>
            <a:ext cx="4152832" cy="159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9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3D-3FE3-20F0-D35C-797253D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6" y="72206"/>
            <a:ext cx="8755352" cy="11191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8. What is the city with largest revenue: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1ECBD-B89C-57A2-72BA-50220954FF64}"/>
              </a:ext>
            </a:extLst>
          </p:cNvPr>
          <p:cNvSpPr txBox="1"/>
          <p:nvPr/>
        </p:nvSpPr>
        <p:spPr>
          <a:xfrm>
            <a:off x="340756" y="131129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AF5DB-E3D6-552E-1CAD-2D280BBB4E44}"/>
              </a:ext>
            </a:extLst>
          </p:cNvPr>
          <p:cNvSpPr txBox="1"/>
          <p:nvPr/>
        </p:nvSpPr>
        <p:spPr>
          <a:xfrm>
            <a:off x="5887095" y="1311296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81E5D-626D-D23D-2A7E-2AE05E9C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6" y="1881025"/>
            <a:ext cx="5247244" cy="214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0EDEA-8838-9F27-5E1E-23A0F9919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95" y="1881025"/>
            <a:ext cx="4088178" cy="16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79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128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Source Sans Pro</vt:lpstr>
      <vt:lpstr>Wingdings 3</vt:lpstr>
      <vt:lpstr>Slice</vt:lpstr>
      <vt:lpstr>Walmart Data Analyst Project</vt:lpstr>
      <vt:lpstr>1. Add the time of the day:</vt:lpstr>
      <vt:lpstr>2. ADD a new column and update a new column </vt:lpstr>
      <vt:lpstr>3. Add new day_name column:</vt:lpstr>
      <vt:lpstr>4.Add a new column name Month_name:</vt:lpstr>
      <vt:lpstr>5. Total revenue by month</vt:lpstr>
      <vt:lpstr>6.Unique values cities and branches:</vt:lpstr>
      <vt:lpstr>7.What month had the largest cogs:</vt:lpstr>
      <vt:lpstr>8. What is the city with largest revenue:</vt:lpstr>
      <vt:lpstr>9. which branch sold more products than average product sold: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Kannan, Giridharan (Cognizant)</dc:creator>
  <cp:lastModifiedBy>Kannan, Giridharan (Cognizant)</cp:lastModifiedBy>
  <cp:revision>1</cp:revision>
  <dcterms:created xsi:type="dcterms:W3CDTF">2024-09-20T10:05:23Z</dcterms:created>
  <dcterms:modified xsi:type="dcterms:W3CDTF">2024-09-20T11:33:02Z</dcterms:modified>
</cp:coreProperties>
</file>