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20,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1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9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20,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AFBA9-2A27-1D46-DC45-DF782E765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85" y="904094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SQL DATA ANALYST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5214D-2904-C29C-396F-ADC40CAF7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2016664" y="4193086"/>
            <a:ext cx="2322421" cy="79615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00">
                    <a:alpha val="60000"/>
                  </a:srgbClr>
                </a:solidFill>
              </a:rPr>
              <a:t>By</a:t>
            </a:r>
          </a:p>
          <a:p>
            <a:r>
              <a:rPr lang="en-US" sz="2000" dirty="0">
                <a:solidFill>
                  <a:srgbClr val="FFFF00">
                    <a:alpha val="60000"/>
                  </a:srgbClr>
                </a:solidFill>
              </a:rPr>
              <a:t> </a:t>
            </a:r>
            <a:r>
              <a:rPr lang="en-US" sz="2000" b="1" dirty="0">
                <a:solidFill>
                  <a:srgbClr val="FFFF00">
                    <a:alpha val="60000"/>
                  </a:srgbClr>
                </a:solidFill>
              </a:rPr>
              <a:t>Giridharan Kannan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E95E0D4-2EFC-9C87-EBEE-D0BA7235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6" r="17308"/>
          <a:stretch/>
        </p:blipFill>
        <p:spPr>
          <a:xfrm>
            <a:off x="5159829" y="10"/>
            <a:ext cx="7032172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17192"/>
            <a:ext cx="8283313" cy="1099334"/>
          </a:xfrm>
        </p:spPr>
        <p:txBody>
          <a:bodyPr>
            <a:noAutofit/>
          </a:bodyPr>
          <a:lstStyle/>
          <a:p>
            <a:r>
              <a:rPr lang="en-US" sz="4200" b="1" dirty="0"/>
              <a:t>9.Gender Distribution in Each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609583"/>
            <a:ext cx="828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find the gender distribution (number of males and females) in each department. -- Include department number, department name, count of males, and count of females.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7" y="32443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5AB42-8684-06EA-C10E-C21E01BB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6" y="3767994"/>
            <a:ext cx="6953254" cy="25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17192"/>
            <a:ext cx="8283313" cy="109933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0utput: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97CE0-3618-24FE-53D9-29AD202F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1064126"/>
            <a:ext cx="5683252" cy="22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17192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10. Longest Serving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7" y="108847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find the employees who have served the longest in the company. Include employee number, first name, last name, and number of years 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7" y="23138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6" y="444321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65E4-8018-2E03-A100-82F54658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6" y="2818947"/>
            <a:ext cx="5439413" cy="1355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3BEA8-2750-5274-B8E0-12B4476E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6" y="5042146"/>
            <a:ext cx="5317494" cy="15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621-CEBC-C71D-3AD0-AE836E98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1"/>
            <a:ext cx="8281987" cy="1515160"/>
          </a:xfrm>
        </p:spPr>
        <p:txBody>
          <a:bodyPr>
            <a:normAutofit/>
          </a:bodyPr>
          <a:lstStyle/>
          <a:p>
            <a:r>
              <a:rPr lang="en-US" sz="4400" b="1" dirty="0"/>
              <a:t>1. List of Employment by Departments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36E0-8A2F-2E2B-69FF-8B6945125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2013857"/>
            <a:ext cx="8281989" cy="1132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Write a query to list all employees along with their respective department names. Include employee number, first name, last name, department number, and department name.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45C95-BAAF-1D3B-D9A9-52C7E3EB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9" y="2681309"/>
            <a:ext cx="8281987" cy="1880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8D14E-A625-AF01-7F7C-6D842B27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5135283"/>
            <a:ext cx="3360151" cy="20001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0E40D0-8769-8A26-4CFE-D037737B8958}"/>
              </a:ext>
            </a:extLst>
          </p:cNvPr>
          <p:cNvSpPr txBox="1"/>
          <p:nvPr/>
        </p:nvSpPr>
        <p:spPr>
          <a:xfrm>
            <a:off x="3359148" y="461316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A26238-EBB1-56D8-2168-D773C9BB1143}"/>
              </a:ext>
            </a:extLst>
          </p:cNvPr>
          <p:cNvSpPr txBox="1"/>
          <p:nvPr/>
        </p:nvSpPr>
        <p:spPr>
          <a:xfrm>
            <a:off x="3359147" y="30297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4101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626724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2. Current and Past Salaries of an 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879901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retrieve all the salary records of a given employee (by employee number).-- Include employee number, salary, </a:t>
            </a:r>
            <a:r>
              <a:rPr lang="en-US" sz="2400" dirty="0" err="1"/>
              <a:t>from_date</a:t>
            </a:r>
            <a:r>
              <a:rPr lang="en-US" sz="2400" dirty="0"/>
              <a:t> and </a:t>
            </a:r>
            <a:r>
              <a:rPr lang="en-US" sz="2400" dirty="0" err="1"/>
              <a:t>to_date</a:t>
            </a:r>
            <a:r>
              <a:rPr lang="en-US" sz="2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FEBAE-BE0C-BDD7-2480-2D09E1CA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3568678"/>
            <a:ext cx="3773172" cy="1308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B58B0-02CB-E78A-7E07-2BC4BAFC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5557520"/>
            <a:ext cx="3935732" cy="985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30596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503249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125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72022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3. Employees with Specific Titles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27135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find all employees who have held a specific title (e.g., 'Engineer').Include employee number, first name, last name, and title.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25186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429279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94C9-A10B-1524-2DD3-F5CE0B2D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2979099"/>
            <a:ext cx="8283313" cy="990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6FE45-B713-0923-D04F-02419772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4902808"/>
            <a:ext cx="4149092" cy="13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7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72022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4. Departments with Their Managers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27135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list all departments along with their current managers. Include department number, department name, manager's employee number, first name, and last name.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25186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45767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E3B03-B035-F96A-8DA4-F68710E1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3035138"/>
            <a:ext cx="7725412" cy="13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779D6-1FDE-FB0D-E56F-F88ABBB0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4946099"/>
            <a:ext cx="6099812" cy="15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72022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5. Employee Count by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39327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query to count a number of employees in each department. Include department number, department name and employee count.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25936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469416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82D8D-6C15-22D4-7C8A-4FBFE574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3080335"/>
            <a:ext cx="6760212" cy="1496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69BA1-7FFB-5A43-2202-AC4A6115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5180895"/>
            <a:ext cx="4606292" cy="1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76544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6. Employees Birthdates in a Given 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39327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find all employees born in a specific year (e.g., 1953, 1980, like that).Include employee number, first name, last name, and birth date.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25936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442422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BF16F-A1F8-65A2-6E8D-67D88566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5034437"/>
            <a:ext cx="4413252" cy="1508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43482-DFA6-91BB-A195-BFD55D88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3130534"/>
            <a:ext cx="5347972" cy="10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76544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7. Employees Hired in the Last 50 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8" y="139327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find all employees hired in the last 50 years. Include employee number, first name, last name, and hire date.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8" y="25936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8" y="442422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41542-9087-1ECD-2F8B-BA153D7E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8" y="3106814"/>
            <a:ext cx="6831332" cy="96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5BC3A-B29C-08D4-976B-3476171A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4950347"/>
            <a:ext cx="5449572" cy="15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8026-3967-402E-803B-B0B4F3B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8" y="117192"/>
            <a:ext cx="8283313" cy="1099334"/>
          </a:xfrm>
        </p:spPr>
        <p:txBody>
          <a:bodyPr>
            <a:noAutofit/>
          </a:bodyPr>
          <a:lstStyle/>
          <a:p>
            <a:r>
              <a:rPr lang="en-US" sz="4400" b="1" dirty="0"/>
              <a:t>8. Average Salary by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C98E-81C0-EB0F-988F-888CE3662BAF}"/>
              </a:ext>
            </a:extLst>
          </p:cNvPr>
          <p:cNvSpPr txBox="1"/>
          <p:nvPr/>
        </p:nvSpPr>
        <p:spPr>
          <a:xfrm>
            <a:off x="3359147" y="1088476"/>
            <a:ext cx="82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Write a query to calculate the average salary for each department. Include department number, department name, and average salary..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5801-1A3C-19DD-B932-33B88795D90D}"/>
              </a:ext>
            </a:extLst>
          </p:cNvPr>
          <p:cNvSpPr txBox="1"/>
          <p:nvPr/>
        </p:nvSpPr>
        <p:spPr>
          <a:xfrm>
            <a:off x="3359147" y="23138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C4C03-B09D-BAD4-5173-EDFB818CB14A}"/>
              </a:ext>
            </a:extLst>
          </p:cNvPr>
          <p:cNvSpPr txBox="1"/>
          <p:nvPr/>
        </p:nvSpPr>
        <p:spPr>
          <a:xfrm>
            <a:off x="3359147" y="48597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898D5-BD8F-392D-DEAC-708C74F8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47" y="2763747"/>
            <a:ext cx="6231892" cy="199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BE6C2-5C48-BDB2-31B9-E0F40BE9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8" y="5334717"/>
            <a:ext cx="5236212" cy="14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74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Sitka Heading</vt:lpstr>
      <vt:lpstr>Source Sans Pro</vt:lpstr>
      <vt:lpstr>3DFloatVTI</vt:lpstr>
      <vt:lpstr>SQL DATA ANALYST PROJECT</vt:lpstr>
      <vt:lpstr>1. List of Employment by Departments</vt:lpstr>
      <vt:lpstr>2. Current and Past Salaries of an Employee</vt:lpstr>
      <vt:lpstr>3. Employees with Specific Titles</vt:lpstr>
      <vt:lpstr>4. Departments with Their Managers</vt:lpstr>
      <vt:lpstr>5. Employee Count by Department</vt:lpstr>
      <vt:lpstr>6. Employees Birthdates in a Given Year</vt:lpstr>
      <vt:lpstr>7. Employees Hired in the Last 50 Years</vt:lpstr>
      <vt:lpstr>8. Average Salary by Department</vt:lpstr>
      <vt:lpstr>9.Gender Distribution in Each Department</vt:lpstr>
      <vt:lpstr>0utput:</vt:lpstr>
      <vt:lpstr>10. Longest Serving Employees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Kannan, Giridharan (Cognizant)</dc:creator>
  <cp:lastModifiedBy>Kannan, Giridharan (Cognizant)</cp:lastModifiedBy>
  <cp:revision>1</cp:revision>
  <dcterms:created xsi:type="dcterms:W3CDTF">2024-09-20T05:27:07Z</dcterms:created>
  <dcterms:modified xsi:type="dcterms:W3CDTF">2024-09-20T07:18:50Z</dcterms:modified>
</cp:coreProperties>
</file>