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6311E5-28A9-4CE4-AF94-DBC85DACCC4D}" v="3" dt="2025-01-16T07:00:20.8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idaya Giri" userId="4e3f6419-860b-488d-931e-46af521cc4a7" providerId="ADAL" clId="{BF6311E5-28A9-4CE4-AF94-DBC85DACCC4D}"/>
    <pc:docChg chg="undo redo custSel addSld delSld modSld">
      <pc:chgData name="Hridaya Giri" userId="4e3f6419-860b-488d-931e-46af521cc4a7" providerId="ADAL" clId="{BF6311E5-28A9-4CE4-AF94-DBC85DACCC4D}" dt="2025-01-16T07:01:43.432" v="104" actId="1076"/>
      <pc:docMkLst>
        <pc:docMk/>
      </pc:docMkLst>
      <pc:sldChg chg="addSp delSp modSp add mod">
        <pc:chgData name="Hridaya Giri" userId="4e3f6419-860b-488d-931e-46af521cc4a7" providerId="ADAL" clId="{BF6311E5-28A9-4CE4-AF94-DBC85DACCC4D}" dt="2025-01-16T06:59:18.109" v="63" actId="20577"/>
        <pc:sldMkLst>
          <pc:docMk/>
          <pc:sldMk cId="1263244228" sldId="260"/>
        </pc:sldMkLst>
        <pc:spChg chg="mod">
          <ac:chgData name="Hridaya Giri" userId="4e3f6419-860b-488d-931e-46af521cc4a7" providerId="ADAL" clId="{BF6311E5-28A9-4CE4-AF94-DBC85DACCC4D}" dt="2025-01-16T06:59:18.109" v="63" actId="20577"/>
          <ac:spMkLst>
            <pc:docMk/>
            <pc:sldMk cId="1263244228" sldId="260"/>
            <ac:spMk id="2" creationId="{3DDAF886-CD54-6501-5A2A-70BD6C57CC3B}"/>
          </ac:spMkLst>
        </pc:spChg>
        <pc:spChg chg="del">
          <ac:chgData name="Hridaya Giri" userId="4e3f6419-860b-488d-931e-46af521cc4a7" providerId="ADAL" clId="{BF6311E5-28A9-4CE4-AF94-DBC85DACCC4D}" dt="2025-01-16T06:58:36.393" v="37" actId="478"/>
          <ac:spMkLst>
            <pc:docMk/>
            <pc:sldMk cId="1263244228" sldId="260"/>
            <ac:spMk id="3" creationId="{6DC0FD1D-7D24-264B-F332-AD930E00754F}"/>
          </ac:spMkLst>
        </pc:spChg>
        <pc:spChg chg="add del mod">
          <ac:chgData name="Hridaya Giri" userId="4e3f6419-860b-488d-931e-46af521cc4a7" providerId="ADAL" clId="{BF6311E5-28A9-4CE4-AF94-DBC85DACCC4D}" dt="2025-01-16T06:59:07.482" v="40" actId="478"/>
          <ac:spMkLst>
            <pc:docMk/>
            <pc:sldMk cId="1263244228" sldId="260"/>
            <ac:spMk id="5" creationId="{7B851DC8-2A4A-61C9-35EC-848AB2A503A6}"/>
          </ac:spMkLst>
        </pc:spChg>
        <pc:picChg chg="add mod">
          <ac:chgData name="Hridaya Giri" userId="4e3f6419-860b-488d-931e-46af521cc4a7" providerId="ADAL" clId="{BF6311E5-28A9-4CE4-AF94-DBC85DACCC4D}" dt="2025-01-16T06:59:09.152" v="41" actId="1076"/>
          <ac:picMkLst>
            <pc:docMk/>
            <pc:sldMk cId="1263244228" sldId="260"/>
            <ac:picMk id="7" creationId="{80BA3A16-4762-1294-C4E4-AB8FF82B99BE}"/>
          </ac:picMkLst>
        </pc:picChg>
      </pc:sldChg>
      <pc:sldChg chg="new add del">
        <pc:chgData name="Hridaya Giri" userId="4e3f6419-860b-488d-931e-46af521cc4a7" providerId="ADAL" clId="{BF6311E5-28A9-4CE4-AF94-DBC85DACCC4D}" dt="2025-01-16T06:58:00.816" v="35" actId="680"/>
        <pc:sldMkLst>
          <pc:docMk/>
          <pc:sldMk cId="1280267995" sldId="260"/>
        </pc:sldMkLst>
      </pc:sldChg>
      <pc:sldChg chg="new del">
        <pc:chgData name="Hridaya Giri" userId="4e3f6419-860b-488d-931e-46af521cc4a7" providerId="ADAL" clId="{BF6311E5-28A9-4CE4-AF94-DBC85DACCC4D}" dt="2025-01-16T06:57:58.430" v="32" actId="680"/>
        <pc:sldMkLst>
          <pc:docMk/>
          <pc:sldMk cId="806056669" sldId="261"/>
        </pc:sldMkLst>
      </pc:sldChg>
      <pc:sldChg chg="addSp delSp modSp add mod">
        <pc:chgData name="Hridaya Giri" userId="4e3f6419-860b-488d-931e-46af521cc4a7" providerId="ADAL" clId="{BF6311E5-28A9-4CE4-AF94-DBC85DACCC4D}" dt="2025-01-16T07:00:02.218" v="75" actId="1076"/>
        <pc:sldMkLst>
          <pc:docMk/>
          <pc:sldMk cId="1624874355" sldId="261"/>
        </pc:sldMkLst>
        <pc:picChg chg="add del">
          <ac:chgData name="Hridaya Giri" userId="4e3f6419-860b-488d-931e-46af521cc4a7" providerId="ADAL" clId="{BF6311E5-28A9-4CE4-AF94-DBC85DACCC4D}" dt="2025-01-16T06:59:53.368" v="70" actId="478"/>
          <ac:picMkLst>
            <pc:docMk/>
            <pc:sldMk cId="1624874355" sldId="261"/>
            <ac:picMk id="4" creationId="{9C904F06-C25B-EB27-3F12-D3FEF8674D5D}"/>
          </ac:picMkLst>
        </pc:picChg>
        <pc:picChg chg="add mod">
          <ac:chgData name="Hridaya Giri" userId="4e3f6419-860b-488d-931e-46af521cc4a7" providerId="ADAL" clId="{BF6311E5-28A9-4CE4-AF94-DBC85DACCC4D}" dt="2025-01-16T07:00:02.218" v="75" actId="1076"/>
          <ac:picMkLst>
            <pc:docMk/>
            <pc:sldMk cId="1624874355" sldId="261"/>
            <ac:picMk id="6" creationId="{95EB70BF-E846-9B85-BC2A-CFCE7B0B050C}"/>
          </ac:picMkLst>
        </pc:picChg>
        <pc:picChg chg="del">
          <ac:chgData name="Hridaya Giri" userId="4e3f6419-860b-488d-931e-46af521cc4a7" providerId="ADAL" clId="{BF6311E5-28A9-4CE4-AF94-DBC85DACCC4D}" dt="2025-01-16T06:59:39.567" v="65" actId="478"/>
          <ac:picMkLst>
            <pc:docMk/>
            <pc:sldMk cId="1624874355" sldId="261"/>
            <ac:picMk id="7" creationId="{3D7C2B8E-AED8-9C3E-B864-DAF41B8A3747}"/>
          </ac:picMkLst>
        </pc:picChg>
      </pc:sldChg>
      <pc:sldChg chg="new del">
        <pc:chgData name="Hridaya Giri" userId="4e3f6419-860b-488d-931e-46af521cc4a7" providerId="ADAL" clId="{BF6311E5-28A9-4CE4-AF94-DBC85DACCC4D}" dt="2025-01-16T06:57:58.257" v="31" actId="680"/>
        <pc:sldMkLst>
          <pc:docMk/>
          <pc:sldMk cId="903652825" sldId="262"/>
        </pc:sldMkLst>
      </pc:sldChg>
      <pc:sldChg chg="addSp delSp modSp add mod">
        <pc:chgData name="Hridaya Giri" userId="4e3f6419-860b-488d-931e-46af521cc4a7" providerId="ADAL" clId="{BF6311E5-28A9-4CE4-AF94-DBC85DACCC4D}" dt="2025-01-16T07:01:43.432" v="104" actId="1076"/>
        <pc:sldMkLst>
          <pc:docMk/>
          <pc:sldMk cId="2204315634" sldId="262"/>
        </pc:sldMkLst>
        <pc:spChg chg="del">
          <ac:chgData name="Hridaya Giri" userId="4e3f6419-860b-488d-931e-46af521cc4a7" providerId="ADAL" clId="{BF6311E5-28A9-4CE4-AF94-DBC85DACCC4D}" dt="2025-01-16T07:00:25.526" v="77" actId="478"/>
          <ac:spMkLst>
            <pc:docMk/>
            <pc:sldMk cId="2204315634" sldId="262"/>
            <ac:spMk id="3" creationId="{7AA6E43B-FF95-7AF5-E191-C90F16487629}"/>
          </ac:spMkLst>
        </pc:spChg>
        <pc:spChg chg="add del mod">
          <ac:chgData name="Hridaya Giri" userId="4e3f6419-860b-488d-931e-46af521cc4a7" providerId="ADAL" clId="{BF6311E5-28A9-4CE4-AF94-DBC85DACCC4D}" dt="2025-01-16T07:00:29.135" v="78" actId="478"/>
          <ac:spMkLst>
            <pc:docMk/>
            <pc:sldMk cId="2204315634" sldId="262"/>
            <ac:spMk id="5" creationId="{E9691407-0AA8-AF22-136A-41443104F39D}"/>
          </ac:spMkLst>
        </pc:spChg>
        <pc:picChg chg="add del mod">
          <ac:chgData name="Hridaya Giri" userId="4e3f6419-860b-488d-931e-46af521cc4a7" providerId="ADAL" clId="{BF6311E5-28A9-4CE4-AF94-DBC85DACCC4D}" dt="2025-01-16T07:01:13.279" v="96" actId="478"/>
          <ac:picMkLst>
            <pc:docMk/>
            <pc:sldMk cId="2204315634" sldId="262"/>
            <ac:picMk id="7" creationId="{25C5965A-2D81-CFA2-E80C-EEFBF7B9B6CE}"/>
          </ac:picMkLst>
        </pc:picChg>
        <pc:picChg chg="add del">
          <ac:chgData name="Hridaya Giri" userId="4e3f6419-860b-488d-931e-46af521cc4a7" providerId="ADAL" clId="{BF6311E5-28A9-4CE4-AF94-DBC85DACCC4D}" dt="2025-01-16T07:00:46.207" v="83" actId="478"/>
          <ac:picMkLst>
            <pc:docMk/>
            <pc:sldMk cId="2204315634" sldId="262"/>
            <ac:picMk id="9" creationId="{362DE906-6DEA-ED15-917D-9F96CD1F64ED}"/>
          </ac:picMkLst>
        </pc:picChg>
        <pc:picChg chg="add del">
          <ac:chgData name="Hridaya Giri" userId="4e3f6419-860b-488d-931e-46af521cc4a7" providerId="ADAL" clId="{BF6311E5-28A9-4CE4-AF94-DBC85DACCC4D}" dt="2025-01-16T07:00:49.851" v="85" actId="478"/>
          <ac:picMkLst>
            <pc:docMk/>
            <pc:sldMk cId="2204315634" sldId="262"/>
            <ac:picMk id="11" creationId="{154624F9-8152-8077-ED3E-ED068FA54D59}"/>
          </ac:picMkLst>
        </pc:picChg>
        <pc:picChg chg="add del mod">
          <ac:chgData name="Hridaya Giri" userId="4e3f6419-860b-488d-931e-46af521cc4a7" providerId="ADAL" clId="{BF6311E5-28A9-4CE4-AF94-DBC85DACCC4D}" dt="2025-01-16T07:01:11.623" v="95" actId="478"/>
          <ac:picMkLst>
            <pc:docMk/>
            <pc:sldMk cId="2204315634" sldId="262"/>
            <ac:picMk id="13" creationId="{5B2D226F-AE8B-C9D4-29AC-D4EA821F9967}"/>
          </ac:picMkLst>
        </pc:picChg>
        <pc:picChg chg="add del mod">
          <ac:chgData name="Hridaya Giri" userId="4e3f6419-860b-488d-931e-46af521cc4a7" providerId="ADAL" clId="{BF6311E5-28A9-4CE4-AF94-DBC85DACCC4D}" dt="2025-01-16T07:01:37.551" v="100" actId="478"/>
          <ac:picMkLst>
            <pc:docMk/>
            <pc:sldMk cId="2204315634" sldId="262"/>
            <ac:picMk id="15" creationId="{55B9C8BF-AE7F-B997-8490-4866DF7B14E9}"/>
          </ac:picMkLst>
        </pc:picChg>
        <pc:picChg chg="add mod">
          <ac:chgData name="Hridaya Giri" userId="4e3f6419-860b-488d-931e-46af521cc4a7" providerId="ADAL" clId="{BF6311E5-28A9-4CE4-AF94-DBC85DACCC4D}" dt="2025-01-16T07:01:43.432" v="104" actId="1076"/>
          <ac:picMkLst>
            <pc:docMk/>
            <pc:sldMk cId="2204315634" sldId="262"/>
            <ac:picMk id="17" creationId="{A3E23BEB-3765-0412-4A40-43A048EC1722}"/>
          </ac:picMkLst>
        </pc:picChg>
      </pc:sldChg>
      <pc:sldChg chg="new del">
        <pc:chgData name="Hridaya Giri" userId="4e3f6419-860b-488d-931e-46af521cc4a7" providerId="ADAL" clId="{BF6311E5-28A9-4CE4-AF94-DBC85DACCC4D}" dt="2025-01-16T06:57:58.084" v="30" actId="680"/>
        <pc:sldMkLst>
          <pc:docMk/>
          <pc:sldMk cId="1593393034" sldId="263"/>
        </pc:sldMkLst>
      </pc:sldChg>
      <pc:sldChg chg="new del">
        <pc:chgData name="Hridaya Giri" userId="4e3f6419-860b-488d-931e-46af521cc4a7" providerId="ADAL" clId="{BF6311E5-28A9-4CE4-AF94-DBC85DACCC4D}" dt="2025-01-16T06:57:57.911" v="29" actId="680"/>
        <pc:sldMkLst>
          <pc:docMk/>
          <pc:sldMk cId="540732842" sldId="264"/>
        </pc:sldMkLst>
      </pc:sldChg>
      <pc:sldChg chg="new del">
        <pc:chgData name="Hridaya Giri" userId="4e3f6419-860b-488d-931e-46af521cc4a7" providerId="ADAL" clId="{BF6311E5-28A9-4CE4-AF94-DBC85DACCC4D}" dt="2025-01-16T06:57:57.760" v="28" actId="680"/>
        <pc:sldMkLst>
          <pc:docMk/>
          <pc:sldMk cId="292402745" sldId="265"/>
        </pc:sldMkLst>
      </pc:sldChg>
      <pc:sldChg chg="new del">
        <pc:chgData name="Hridaya Giri" userId="4e3f6419-860b-488d-931e-46af521cc4a7" providerId="ADAL" clId="{BF6311E5-28A9-4CE4-AF94-DBC85DACCC4D}" dt="2025-01-16T06:57:57.587" v="27" actId="680"/>
        <pc:sldMkLst>
          <pc:docMk/>
          <pc:sldMk cId="786321874" sldId="266"/>
        </pc:sldMkLst>
      </pc:sldChg>
      <pc:sldChg chg="new del">
        <pc:chgData name="Hridaya Giri" userId="4e3f6419-860b-488d-931e-46af521cc4a7" providerId="ADAL" clId="{BF6311E5-28A9-4CE4-AF94-DBC85DACCC4D}" dt="2025-01-16T06:57:57.446" v="26" actId="680"/>
        <pc:sldMkLst>
          <pc:docMk/>
          <pc:sldMk cId="170835233" sldId="267"/>
        </pc:sldMkLst>
      </pc:sldChg>
      <pc:sldChg chg="new del">
        <pc:chgData name="Hridaya Giri" userId="4e3f6419-860b-488d-931e-46af521cc4a7" providerId="ADAL" clId="{BF6311E5-28A9-4CE4-AF94-DBC85DACCC4D}" dt="2025-01-16T06:57:57.274" v="25" actId="680"/>
        <pc:sldMkLst>
          <pc:docMk/>
          <pc:sldMk cId="3947647019" sldId="268"/>
        </pc:sldMkLst>
      </pc:sldChg>
      <pc:sldChg chg="new del">
        <pc:chgData name="Hridaya Giri" userId="4e3f6419-860b-488d-931e-46af521cc4a7" providerId="ADAL" clId="{BF6311E5-28A9-4CE4-AF94-DBC85DACCC4D}" dt="2025-01-16T06:57:57.117" v="24" actId="680"/>
        <pc:sldMkLst>
          <pc:docMk/>
          <pc:sldMk cId="2803292406" sldId="269"/>
        </pc:sldMkLst>
      </pc:sldChg>
      <pc:sldChg chg="new del">
        <pc:chgData name="Hridaya Giri" userId="4e3f6419-860b-488d-931e-46af521cc4a7" providerId="ADAL" clId="{BF6311E5-28A9-4CE4-AF94-DBC85DACCC4D}" dt="2025-01-16T06:57:56.944" v="23" actId="680"/>
        <pc:sldMkLst>
          <pc:docMk/>
          <pc:sldMk cId="2676318728" sldId="270"/>
        </pc:sldMkLst>
      </pc:sldChg>
      <pc:sldChg chg="new del">
        <pc:chgData name="Hridaya Giri" userId="4e3f6419-860b-488d-931e-46af521cc4a7" providerId="ADAL" clId="{BF6311E5-28A9-4CE4-AF94-DBC85DACCC4D}" dt="2025-01-16T06:57:56.785" v="22" actId="680"/>
        <pc:sldMkLst>
          <pc:docMk/>
          <pc:sldMk cId="2318941984" sldId="271"/>
        </pc:sldMkLst>
      </pc:sldChg>
      <pc:sldChg chg="new del">
        <pc:chgData name="Hridaya Giri" userId="4e3f6419-860b-488d-931e-46af521cc4a7" providerId="ADAL" clId="{BF6311E5-28A9-4CE4-AF94-DBC85DACCC4D}" dt="2025-01-16T06:57:56.628" v="21" actId="680"/>
        <pc:sldMkLst>
          <pc:docMk/>
          <pc:sldMk cId="4247233537" sldId="272"/>
        </pc:sldMkLst>
      </pc:sldChg>
      <pc:sldChg chg="new del">
        <pc:chgData name="Hridaya Giri" userId="4e3f6419-860b-488d-931e-46af521cc4a7" providerId="ADAL" clId="{BF6311E5-28A9-4CE4-AF94-DBC85DACCC4D}" dt="2025-01-16T06:57:56.455" v="20" actId="680"/>
        <pc:sldMkLst>
          <pc:docMk/>
          <pc:sldMk cId="1293087745" sldId="273"/>
        </pc:sldMkLst>
      </pc:sldChg>
      <pc:sldChg chg="new del">
        <pc:chgData name="Hridaya Giri" userId="4e3f6419-860b-488d-931e-46af521cc4a7" providerId="ADAL" clId="{BF6311E5-28A9-4CE4-AF94-DBC85DACCC4D}" dt="2025-01-16T06:57:56.314" v="19" actId="680"/>
        <pc:sldMkLst>
          <pc:docMk/>
          <pc:sldMk cId="3513473864" sldId="274"/>
        </pc:sldMkLst>
      </pc:sldChg>
      <pc:sldChg chg="new del">
        <pc:chgData name="Hridaya Giri" userId="4e3f6419-860b-488d-931e-46af521cc4a7" providerId="ADAL" clId="{BF6311E5-28A9-4CE4-AF94-DBC85DACCC4D}" dt="2025-01-16T06:57:56.100" v="18" actId="680"/>
        <pc:sldMkLst>
          <pc:docMk/>
          <pc:sldMk cId="1159118911" sldId="275"/>
        </pc:sldMkLst>
      </pc:sldChg>
      <pc:sldChg chg="new del">
        <pc:chgData name="Hridaya Giri" userId="4e3f6419-860b-488d-931e-46af521cc4a7" providerId="ADAL" clId="{BF6311E5-28A9-4CE4-AF94-DBC85DACCC4D}" dt="2025-01-16T06:57:55.498" v="17" actId="680"/>
        <pc:sldMkLst>
          <pc:docMk/>
          <pc:sldMk cId="168336739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3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2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53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19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51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91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62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99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7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9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7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1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53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9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7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Problem:</a:t>
            </a:r>
          </a:p>
          <a:p>
            <a:r>
              <a:t>- Buyers: Overpaying.</a:t>
            </a:r>
          </a:p>
          <a:p>
            <a:r>
              <a:t>- Sellers: Overpricing/underpricing.</a:t>
            </a:r>
          </a:p>
          <a:p>
            <a:endParaRPr/>
          </a:p>
          <a:p>
            <a:r>
              <a:t>Dataset:</a:t>
            </a:r>
          </a:p>
          <a:p>
            <a:r>
              <a:t>- Kaggle (Nepali Housing Dataset).</a:t>
            </a:r>
          </a:p>
          <a:p>
            <a:r>
              <a:t>- Key features: Price, Bedrooms, Location, Land Area.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Linear Regression: Price = m*X + b.</a:t>
            </a:r>
          </a:p>
          <a:p>
            <a:r>
              <a:t>- Random Forest: Handles non-linearity, averages tree predictions.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- Linear Regression: </a:t>
            </a:r>
            <a:r>
              <a:rPr dirty="0" err="1"/>
              <a:t>R²</a:t>
            </a:r>
            <a:r>
              <a:rPr dirty="0"/>
              <a:t> = 0.</a:t>
            </a:r>
            <a:r>
              <a:rPr lang="en-US" dirty="0"/>
              <a:t>62</a:t>
            </a:r>
            <a:r>
              <a:rPr dirty="0"/>
              <a:t>, </a:t>
            </a:r>
            <a:r>
              <a:rPr lang="en-US" dirty="0"/>
              <a:t>MAE</a:t>
            </a:r>
            <a:r>
              <a:rPr dirty="0"/>
              <a:t> = 0.</a:t>
            </a:r>
            <a:r>
              <a:rPr lang="en-US" dirty="0"/>
              <a:t>60</a:t>
            </a:r>
            <a:endParaRPr dirty="0"/>
          </a:p>
          <a:p>
            <a:r>
              <a:rPr dirty="0"/>
              <a:t>- Random Forest: </a:t>
            </a:r>
            <a:r>
              <a:rPr dirty="0" err="1"/>
              <a:t>R²</a:t>
            </a:r>
            <a:r>
              <a:rPr dirty="0"/>
              <a:t> = 0.</a:t>
            </a:r>
            <a:r>
              <a:rPr lang="en-US" dirty="0"/>
              <a:t>63</a:t>
            </a:r>
            <a:r>
              <a:rPr dirty="0"/>
              <a:t>, RMSE = 0.</a:t>
            </a:r>
            <a:r>
              <a:rPr lang="en-US" dirty="0"/>
              <a:t>59</a:t>
            </a:r>
            <a:endParaRPr dirty="0"/>
          </a:p>
          <a:p>
            <a:endParaRPr dirty="0"/>
          </a:p>
          <a:p>
            <a:r>
              <a:rPr dirty="0"/>
              <a:t>Better prediction with Random Forest.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A38F2-4F13-61CA-0544-3F9EB3DFD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9DC3-ECAB-8E91-6099-53DE1E56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 Results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3E23BEB-3765-0412-4A40-43A048EC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721" y="2676027"/>
            <a:ext cx="4927921" cy="345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1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7ED39-8E95-9D8E-2ECE-86B740E15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F886-CD54-6501-5A2A-70BD6C57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A3A16-4762-1294-C4E4-AB8FF82B9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301" y="2533090"/>
            <a:ext cx="5782482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44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E3596-33EE-81F1-0CEB-FBAAF5C05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552B-FA62-E1C9-5AC0-289A53D0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B70BF-E846-9B85-BC2A-CFCE7B0B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099" y="2514246"/>
            <a:ext cx="3948728" cy="392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7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Accurate price predictions for buyers and sellers.</a:t>
            </a:r>
          </a:p>
          <a:p>
            <a:r>
              <a:t>- Random Forest yields superior results.</a:t>
            </a:r>
          </a:p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121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Problem &amp; Data</vt:lpstr>
      <vt:lpstr>Models Used</vt:lpstr>
      <vt:lpstr>Prediction Results</vt:lpstr>
      <vt:lpstr>Prediction Results</vt:lpstr>
      <vt:lpstr>Model performance</vt:lpstr>
      <vt:lpstr>Model performance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Hridaya Giri</cp:lastModifiedBy>
  <cp:revision>2</cp:revision>
  <dcterms:created xsi:type="dcterms:W3CDTF">2013-01-27T09:14:16Z</dcterms:created>
  <dcterms:modified xsi:type="dcterms:W3CDTF">2025-01-16T07:01:46Z</dcterms:modified>
  <cp:category/>
</cp:coreProperties>
</file>