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0BD7-AA6D-FA4A-4F9F-AB821F65D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CE402-C37E-875C-DA9D-7C67D5E56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7929A-E795-4C13-9C8F-175A7B00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6481-785F-800C-0C23-BD100798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F454-F3BE-4E38-CCA9-96DE6FC7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7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4FF2-7A9D-B214-B3B3-AE92F7D3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2CD2-9365-82BB-CB42-ACEFC6BC7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D3C8-CB1E-9D3A-6648-339C4B4F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D745-1B09-C2F1-D97E-E62B675E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EC67-3C30-99A0-BF40-8F405456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9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749CD-D5F8-D06B-8DEC-6E1CC8609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8B855-625B-DAF8-19AC-138FB394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1C06-B07D-FF27-CCE5-535A9C5B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F15B-D7FD-D749-81A2-8940EDE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EE850-5442-0E55-E2BC-A6245C04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08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8512-C930-B614-4E74-77C84855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9DE6B-FB59-CC7F-945D-C205FCF4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B95F-5D9B-86DA-CA4D-7EBD46CF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B025-60B5-FB80-F680-3D315B21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5ECA-13B8-972A-6471-72B6F8D6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660E-021F-92C9-6AA7-203C56AB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49E22-21D0-D818-C2B9-3F4571DA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4EED-709B-B40A-1F6E-26D504D4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6DF10-1789-2538-96EE-BB703600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19316-F821-CB9E-C9F3-1C47A6B2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AA63-DF20-495E-EB8F-E9CA60A0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140E-D8D7-27EA-CA98-94A47AC8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1E833-36F0-6A71-AC31-07D8819F0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5E122-9751-6899-E908-24E6144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CF42-9A94-F4FD-6004-D36B61A8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C5AE-9D9F-E080-7BC6-0A0A00AD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2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F6EB-4A12-9FBC-1C05-63CFAB2C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EF35-7994-5399-85F9-A18ED0DE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F3346-2836-D322-B1C2-DAB2131A3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649A9-AECC-2B7C-9192-335EFB212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9162-5714-7502-BC4B-13041A41E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89C79-620A-E95D-CA3F-532167AF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D16C6-1483-046A-AA9B-D70C9320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BE0EE-5A98-FFA4-F67F-AB34332D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BFD-85A2-9217-200F-96D94B5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D9390-1A90-2599-5BA1-BD79F2B1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EBE7-43FC-C387-AEDF-ABA3371E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425A6-AC86-5E53-FA10-B0869B03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7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7DA6A-47C0-1810-BBF4-579AF02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7404-C628-A02E-D5C4-DF5CB4E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B07A2-8575-8809-CAAD-4E94F3EC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9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607E-5346-ADFC-5106-5B8848BC9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7361-C065-49AC-C004-1BF3FFCB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CCF04-2A8E-6EEA-4872-11BCB0DE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6350-B9BE-4D3D-9C5C-E9E52D07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93035-8A6B-7F27-A578-0CA4E7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6E13-7105-80AF-19EF-F48989E0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3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9E45-65A3-2906-6CD3-2894FAE8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DF1FF-8662-823F-8175-6FA8A2F3A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43F8-0883-C98D-D390-BE9857448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E597-585A-A19C-AA25-68E5E924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6B07-015E-FCE3-D06D-2C926C0E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C63D5-592F-1B6C-2F08-EF41B395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0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152F76-FC30-D75A-A1EA-5FA8CA26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2824D-9E54-DE59-6642-0DCE78B1A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A638-6269-D53F-39C2-BB424FE2C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0B51-F78C-409C-8D96-E4A66B631DD7}" type="datetimeFigureOut">
              <a:rPr lang="en-IN" smtClean="0"/>
              <a:t>17-11-2022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2102D-79A2-CBF1-FF03-9C1B0134D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33FB9-6C4B-BC4D-78B0-DB5D1BC5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91607-239F-40D3-A0A8-AC6E3B9FE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3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ddle.com/resources/churn-prediction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ikit-learn.org/stable/index.html" TargetMode="External"/><Relationship Id="rId5" Type="http://schemas.openxmlformats.org/officeDocument/2006/relationships/hyperlink" Target="https://www.kaggle.com/code/kerneler/starter-wa-fn-usec-telco-customer-05c825b4-5/data" TargetMode="External"/><Relationship Id="rId4" Type="http://schemas.openxmlformats.org/officeDocument/2006/relationships/hyperlink" Target="https://github.com/Jegadit/Customer-Churn-Prediction-Analysis-Using-Ensemble-Techniqu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51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1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21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AB401-5202-8539-EB52-9B898AA14355}"/>
              </a:ext>
            </a:extLst>
          </p:cNvPr>
          <p:cNvSpPr txBox="1"/>
          <p:nvPr/>
        </p:nvSpPr>
        <p:spPr>
          <a:xfrm flipH="1">
            <a:off x="255269" y="2019299"/>
            <a:ext cx="77933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effectLst/>
                <a:latin typeface="Lota"/>
              </a:rPr>
              <a:t>Information</a:t>
            </a:r>
            <a:r>
              <a:rPr lang="fr-FR" sz="2400" dirty="0">
                <a:effectLst/>
              </a:rPr>
              <a:t> - </a:t>
            </a:r>
            <a:r>
              <a:rPr lang="fr-FR" sz="2400" dirty="0">
                <a:effectLst/>
                <a:hlinkClick r:id="rId3"/>
              </a:rPr>
              <a:t>https://www.paddle.com/resources/churn-prediction</a:t>
            </a:r>
            <a:endParaRPr lang="fr-FR" sz="2400" dirty="0"/>
          </a:p>
          <a:p>
            <a:r>
              <a:rPr lang="fr-FR" sz="2400" dirty="0">
                <a:effectLst/>
              </a:rPr>
              <a:t>GitHub - </a:t>
            </a:r>
            <a:r>
              <a:rPr lang="fr-FR" sz="2400" dirty="0">
                <a:effectLst/>
                <a:hlinkClick r:id="rId4"/>
              </a:rPr>
              <a:t>https://github.com/Jegadit/Customer-Churn-Prediction-Analysis-Using-Ensemble-Techniques</a:t>
            </a:r>
            <a:endParaRPr lang="fr-FR" sz="2400" dirty="0"/>
          </a:p>
          <a:p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70002-B105-1BA7-F96C-DBB1493E1956}"/>
              </a:ext>
            </a:extLst>
          </p:cNvPr>
          <p:cNvSpPr txBox="1"/>
          <p:nvPr/>
        </p:nvSpPr>
        <p:spPr>
          <a:xfrm>
            <a:off x="4791074" y="4457700"/>
            <a:ext cx="7477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>
                <a:effectLst/>
              </a:rPr>
              <a:t>Dataset - </a:t>
            </a:r>
            <a:r>
              <a:rPr lang="fi-FI" sz="2400" dirty="0">
                <a:effectLst/>
                <a:hlinkClick r:id="rId5"/>
              </a:rPr>
              <a:t>https://www.kaggle.com/code/kerneler/starter-wa-fn-usec-telco-customer-05c825b4-5/data</a:t>
            </a:r>
            <a:endParaRPr lang="fi-FI" sz="2400" dirty="0"/>
          </a:p>
          <a:p>
            <a:r>
              <a:rPr lang="fi-FI" sz="2400" dirty="0">
                <a:effectLst/>
              </a:rPr>
              <a:t>ML - </a:t>
            </a:r>
            <a:r>
              <a:rPr lang="fi-FI" sz="2400" dirty="0">
                <a:effectLst/>
                <a:hlinkClick r:id="rId6"/>
              </a:rPr>
              <a:t>https://scikit-learn.org/stable/index.html</a:t>
            </a:r>
            <a:endParaRPr lang="fi-FI" sz="2400" dirty="0">
              <a:effectLst/>
            </a:endParaRPr>
          </a:p>
          <a:p>
            <a:r>
              <a:rPr lang="en-US" sz="2400" dirty="0"/>
              <a:t>Visualization - </a:t>
            </a:r>
            <a:r>
              <a:rPr lang="en-US" sz="2400" dirty="0">
                <a:hlinkClick r:id="rId7"/>
              </a:rPr>
              <a:t>https://seaborn.pydata.org/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67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3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56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58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26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4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8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0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030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07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64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Lota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SAI MRUDHUN P - [CB.EN.U4CSE20156]</dc:creator>
  <cp:lastModifiedBy>SAI MRUDHUN P - [CB.EN.U4CSE20156]</cp:lastModifiedBy>
  <cp:revision>19</cp:revision>
  <dcterms:created xsi:type="dcterms:W3CDTF">2022-11-15T12:58:31Z</dcterms:created>
  <dcterms:modified xsi:type="dcterms:W3CDTF">2022-11-17T18:25:16Z</dcterms:modified>
</cp:coreProperties>
</file>