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9C712-3563-4351-B49B-30A686D223C4}" v="1422" dt="2021-01-06T17:06:45.397"/>
    <p1510:client id="{5E06E3DD-CDD4-063F-95A0-85707A59F450}" v="48" dt="2021-01-07T08:33:29.731"/>
    <p1510:client id="{C0DCCF4B-4324-4D53-28DE-B36EC6DBBCDE}" v="3" dt="2021-01-07T03:45:51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24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3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3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67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8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9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4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9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9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4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1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6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latin typeface="Algerian"/>
                <a:cs typeface="Calibri Light"/>
              </a:rPr>
              <a:t>EMPLOYEE MANAGEMENT SYSTEM</a:t>
            </a:r>
            <a:endParaRPr lang="en-US" sz="4200" dirty="0">
              <a:latin typeface="Algeri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4615" y="4893506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dirty="0"/>
              <a:t>Giri Prasath R</a:t>
            </a:r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5719FD2A-6423-4755-BD13-1C3EE5B86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3" r="-1" b="35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57BAA-CEF6-4193-8912-3908A946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438" y="603310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C464C-4341-49FF-898B-6B80F351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437" y="1929469"/>
            <a:ext cx="7473519" cy="413577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Step5.6.2.1:Input salary[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Step5.6.3:If(y==2)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  Step5.6.3.1:Input advance[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Step5.6.4:If(y==3)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  Step5.6.4.1:Input loan[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         Step5.6.4.2:Net_salary[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]=salary[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]+advance[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]+ loan[user   no]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Step5.7:If(choice==4)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Step5.7.1:Input y //1.Entry 2.Exit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Step5.7.2:If(y==1)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  Step5.7.2.1:Attendance[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]=attendance[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]+1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0528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20A300-02DD-4D76-BAA2-375FDB75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1387-95B9-4F86-A16D-69A26D688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2166" y="947956"/>
            <a:ext cx="6264173" cy="4672668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Step5.7.3:If(y==2)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  Step5.7.3.1:Exit[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]=exit[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]+1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Step5.8:If (choice == 5)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Step5.8.1:Input 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event_name,event_date,event_time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Step5.9:If (choice == 6)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Step5.9.1:Input x //1.Granted 2.Total 3.Remaining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Step5.9.2:If(x==1)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  Step5.9.2.1:If(leave==1)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  Step5.9.2.1.1:Granted[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]=granted[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]+1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  Step5.9.2.1.2:Print granted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  Step5.9.2.1.3:Remaining[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]=total-granted[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83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6D2CA6-603A-4366-9543-3A743A80D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F3F3F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176E-2475-4751-BFEE-A51D7A38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49" y="1032987"/>
            <a:ext cx="5623595" cy="4792027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 Step5.9.3:If(x==2)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    Step5.9.3.1:Print total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  Step5.9.4:If(x==3)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    Step5.9.4.1:Print remaining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Step5.10:If (choice == 7) // training record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Step5.11:If (choice == 8)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  Step5.11.1:Input x //1.Work History 2.Promotion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 Step5.11.2: If(x==1)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250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BAE255-D1FD-4F59-A246-32EBE6C1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F3F3F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A309-93E8-40DB-BBFE-39322A03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246370" cy="4792027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Step5.11.2.1:Input work history[</a:t>
            </a:r>
            <a:r>
              <a:rPr lang="en-IN" sz="20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]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  Step5.11.3:If(x==2)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    Step5.11.3.1:Salary[</a:t>
            </a:r>
            <a:r>
              <a:rPr lang="en-IN" sz="20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] =salary[</a:t>
            </a:r>
            <a:r>
              <a:rPr lang="en-IN" sz="20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]+(salary[</a:t>
            </a:r>
            <a:r>
              <a:rPr lang="en-IN" sz="20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]/2)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Step5.12:Input log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Step5.13:If(log==1)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Step5.13.1:Goto step 3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Step6:If(</a:t>
            </a:r>
            <a:r>
              <a:rPr lang="en-IN" sz="2000" dirty="0" err="1">
                <a:solidFill>
                  <a:srgbClr val="FFFFFF"/>
                </a:solidFill>
                <a:ea typeface="+mn-lt"/>
                <a:cs typeface="+mn-lt"/>
              </a:rPr>
              <a:t>ch</a:t>
            </a:r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==3)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Step7:Stop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95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B6A398-89C0-4036-9C3A-C1B340B4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spc="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 </a:t>
            </a:r>
          </a:p>
        </p:txBody>
      </p:sp>
    </p:spTree>
    <p:extLst>
      <p:ext uri="{BB962C8B-B14F-4D97-AF65-F5344CB8AC3E}">
        <p14:creationId xmlns:p14="http://schemas.microsoft.com/office/powerpoint/2010/main" val="238171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0F86CC-D9F0-46ED-B38D-020199A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PROBLEM IDENTIFICATION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66DA-6133-439F-B530-9A2A95FC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624" y="3092970"/>
            <a:ext cx="9964150" cy="3492388"/>
          </a:xfrm>
        </p:spPr>
        <p:txBody>
          <a:bodyPr vert="horz" lIns="0" tIns="0" rIns="0" bIns="0" rtlCol="0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We have to design program for employee management in an organization. By giving access to two types of users: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1. Employee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we have to provide the following options for the employee like login and logout facilities, To update the password facility, view and update personal information etc.</a:t>
            </a: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2. Administrator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And for the administrator also login and logout facility and additionally we have to give access to manage all details of employee.   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6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1E49FD-AE95-45AE-8349-E0912039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ea typeface="+mj-lt"/>
                <a:cs typeface="+mj-lt"/>
              </a:rPr>
              <a:t>ANALYSIS</a:t>
            </a:r>
            <a:endParaRPr lang="en-US" sz="4000" b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BC3A5-9542-4421-8417-71B770A57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174" y="1140903"/>
            <a:ext cx="6375633" cy="4466513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IN" sz="2200" dirty="0">
                <a:solidFill>
                  <a:srgbClr val="FFFFFF"/>
                </a:solidFill>
                <a:ea typeface="+mn-lt"/>
                <a:cs typeface="+mn-lt"/>
              </a:rPr>
              <a:t>An employee management system is a platform where all work-related as well as important personal details of an employee is stored and managed in a secure way. </a:t>
            </a:r>
          </a:p>
          <a:p>
            <a:r>
              <a:rPr lang="en-IN" sz="2200" dirty="0">
                <a:solidFill>
                  <a:srgbClr val="FFFFFF"/>
                </a:solidFill>
                <a:ea typeface="+mn-lt"/>
                <a:cs typeface="+mn-lt"/>
              </a:rPr>
              <a:t>By using this system, you can manage admin activities in an easier and quicker way. </a:t>
            </a:r>
          </a:p>
          <a:p>
            <a:r>
              <a:rPr lang="en-IN" sz="2200" dirty="0">
                <a:solidFill>
                  <a:srgbClr val="FFFFFF"/>
                </a:solidFill>
                <a:ea typeface="+mn-lt"/>
                <a:cs typeface="+mn-lt"/>
              </a:rPr>
              <a:t>This project aims to simplify the task of maintaining records of the employees of Company. </a:t>
            </a:r>
          </a:p>
          <a:p>
            <a:r>
              <a:rPr lang="en-IN" sz="2200" dirty="0">
                <a:solidFill>
                  <a:srgbClr val="FFFFFF"/>
                </a:solidFill>
                <a:ea typeface="+mn-lt"/>
                <a:cs typeface="+mn-lt"/>
              </a:rPr>
              <a:t>The objective of this project is to provide a comprehensive approach towards the management of employee information.</a:t>
            </a:r>
            <a:endParaRPr lang="en-US" sz="22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4988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1BFC-EFB1-4FEF-AAFA-4B6895E1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decomposition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85CAE-9503-46EC-BFAA-02F018A99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Employee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133D-D942-4B61-B510-BD2646AE3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08287"/>
            <a:ext cx="5157787" cy="3684588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Login</a:t>
            </a:r>
          </a:p>
          <a:p>
            <a:r>
              <a:rPr lang="en-US" sz="2000" dirty="0">
                <a:ea typeface="+mn-lt"/>
                <a:cs typeface="+mn-lt"/>
              </a:rPr>
              <a:t>Update password</a:t>
            </a:r>
          </a:p>
          <a:p>
            <a:r>
              <a:rPr lang="en-US" sz="2000" dirty="0">
                <a:ea typeface="+mn-lt"/>
                <a:cs typeface="+mn-lt"/>
              </a:rPr>
              <a:t>Manage Personal Information (View &amp; Update)</a:t>
            </a:r>
          </a:p>
          <a:p>
            <a:r>
              <a:rPr lang="en-US" sz="2000" dirty="0">
                <a:ea typeface="+mn-lt"/>
                <a:cs typeface="+mn-lt"/>
              </a:rPr>
              <a:t>View Salary (Payments &amp; deductions, Net salary, duration)</a:t>
            </a:r>
          </a:p>
          <a:p>
            <a:r>
              <a:rPr lang="en-US" sz="2000" dirty="0">
                <a:ea typeface="+mn-lt"/>
                <a:cs typeface="+mn-lt"/>
              </a:rPr>
              <a:t>Manage Attendance (Entry &amp; Exit)</a:t>
            </a:r>
          </a:p>
          <a:p>
            <a:r>
              <a:rPr lang="en-US" sz="2000" dirty="0">
                <a:ea typeface="+mn-lt"/>
                <a:cs typeface="+mn-lt"/>
              </a:rPr>
              <a:t>View Events (Time, date &amp; description)</a:t>
            </a:r>
          </a:p>
          <a:p>
            <a:r>
              <a:rPr lang="en-US" sz="2000" dirty="0">
                <a:ea typeface="+mn-lt"/>
                <a:cs typeface="+mn-lt"/>
              </a:rPr>
              <a:t>Manage Leave (Request) </a:t>
            </a:r>
          </a:p>
          <a:p>
            <a:r>
              <a:rPr lang="en-US" sz="2000" dirty="0">
                <a:ea typeface="+mn-lt"/>
                <a:cs typeface="+mn-lt"/>
              </a:rPr>
              <a:t>Logout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AE95A-3D85-49C8-89F1-647ACD4DF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9512" y="1681163"/>
            <a:ext cx="5183188" cy="823912"/>
          </a:xfrm>
        </p:spPr>
        <p:txBody>
          <a:bodyPr/>
          <a:lstStyle/>
          <a:p>
            <a:r>
              <a:rPr lang="en-US" dirty="0"/>
              <a:t>Administrator panel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9CB7E-F3E5-480F-8F6C-6B62AB39C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5999" y="2716008"/>
            <a:ext cx="5917035" cy="400357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800" dirty="0">
                <a:ea typeface="+mn-lt"/>
                <a:cs typeface="+mn-lt"/>
              </a:rPr>
              <a:t>Login</a:t>
            </a:r>
          </a:p>
          <a:p>
            <a:r>
              <a:rPr lang="en-US" sz="1800" dirty="0">
                <a:ea typeface="+mn-lt"/>
                <a:cs typeface="+mn-lt"/>
              </a:rPr>
              <a:t>Add New User</a:t>
            </a:r>
          </a:p>
          <a:p>
            <a:r>
              <a:rPr lang="en-US" sz="1800" dirty="0">
                <a:ea typeface="+mn-lt"/>
                <a:cs typeface="+mn-lt"/>
              </a:rPr>
              <a:t>Manage Employee Personal Information (Add, Remove, Edit)</a:t>
            </a:r>
          </a:p>
          <a:p>
            <a:r>
              <a:rPr lang="en-US" sz="1800" dirty="0">
                <a:ea typeface="+mn-lt"/>
                <a:cs typeface="+mn-lt"/>
              </a:rPr>
              <a:t>Manage Employee Finance (Allowance, Advance/Due, Loan) </a:t>
            </a:r>
          </a:p>
          <a:p>
            <a:r>
              <a:rPr lang="en-US" sz="1800" dirty="0">
                <a:ea typeface="+mn-lt"/>
                <a:cs typeface="+mn-lt"/>
              </a:rPr>
              <a:t>Manage Employee Attendance (Entry &amp; Exit)</a:t>
            </a:r>
          </a:p>
          <a:p>
            <a:r>
              <a:rPr lang="en-US" sz="1800" dirty="0">
                <a:ea typeface="+mn-lt"/>
                <a:cs typeface="+mn-lt"/>
              </a:rPr>
              <a:t>Manage Employee Events (Time, date &amp; description)</a:t>
            </a:r>
          </a:p>
          <a:p>
            <a:r>
              <a:rPr lang="en-US" sz="1800" dirty="0">
                <a:ea typeface="+mn-lt"/>
                <a:cs typeface="+mn-lt"/>
              </a:rPr>
              <a:t>Manage Employee Leave (Granted, Date, Total, Remaining) </a:t>
            </a:r>
          </a:p>
          <a:p>
            <a:r>
              <a:rPr lang="en-US" sz="1800" dirty="0">
                <a:ea typeface="+mn-lt"/>
                <a:cs typeface="+mn-lt"/>
              </a:rPr>
              <a:t>Manage Employee Training Record </a:t>
            </a:r>
          </a:p>
          <a:p>
            <a:r>
              <a:rPr lang="en-US" sz="1800" dirty="0">
                <a:ea typeface="+mn-lt"/>
                <a:cs typeface="+mn-lt"/>
              </a:rPr>
              <a:t>Manage Employee Performance (Work history, Promotion)</a:t>
            </a:r>
          </a:p>
          <a:p>
            <a:r>
              <a:rPr lang="en-US" sz="1800" dirty="0">
                <a:ea typeface="+mn-lt"/>
                <a:cs typeface="+mn-lt"/>
              </a:rPr>
              <a:t>Logout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495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7FBC14-122B-4D3E-9811-A600E090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A925-DE1B-41C8-9E8F-CBB9E1E13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805569" cy="3751732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Step1:Start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Step2:Declare…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Step3:Input </a:t>
            </a:r>
            <a:r>
              <a:rPr lang="en-IN" sz="2000" dirty="0" err="1">
                <a:solidFill>
                  <a:srgbClr val="FFFFFF"/>
                </a:solidFill>
                <a:ea typeface="+mn-lt"/>
                <a:cs typeface="+mn-lt"/>
              </a:rPr>
              <a:t>ch</a:t>
            </a:r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//1.User  2.Admin   3.Exit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Step4:If (</a:t>
            </a:r>
            <a:r>
              <a:rPr lang="en-IN" sz="2000" dirty="0" err="1">
                <a:solidFill>
                  <a:srgbClr val="FFFFFF"/>
                </a:solidFill>
                <a:ea typeface="+mn-lt"/>
                <a:cs typeface="+mn-lt"/>
              </a:rPr>
              <a:t>ch</a:t>
            </a:r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==1)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 lvl="1"/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Step4.1:Input </a:t>
            </a:r>
            <a:r>
              <a:rPr lang="en-IN" sz="20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and pass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 lvl="1"/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Step4.2:Print all the menu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 lvl="1"/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Step4.3:Input choice  //1.Update password 2.Manage </a:t>
            </a:r>
            <a:r>
              <a:rPr lang="en-IN" sz="2000" dirty="0" err="1">
                <a:solidFill>
                  <a:srgbClr val="FFFFFF"/>
                </a:solidFill>
                <a:ea typeface="+mn-lt"/>
                <a:cs typeface="+mn-lt"/>
              </a:rPr>
              <a:t>Personalinformation</a:t>
            </a:r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   3.ViewSalary 4. Manage Attendance  5.View Events 6.Manage Leave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7719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0967"/>
            <a:ext cx="12192000" cy="5497033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0"/>
            <a:ext cx="12192000" cy="3049325"/>
            <a:chOff x="0" y="3808676"/>
            <a:chExt cx="12192000" cy="30493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E099EE-34C4-4168-AF48-8BD20A3C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48056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3F3F3F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F0B2-95BC-4286-B7AA-BB962617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731" y="2427768"/>
            <a:ext cx="10586907" cy="427503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Step4.4:If (choice == 1)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Step4.4.1:Input pass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Step4.5:If (choice == 2)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Step4.5.1:Input x //1.View personal information 2.Update personal information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Step4.5.2:If (x==1)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 Step4.5.2.1:Print name[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Step4.5.3:If(x==2)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 Step4.5.3.1:Input name[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Step4.6:If (choice == 3)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Step4.6.1:Print salary[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], 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net_salary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], attendance[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1708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735DC46-5663-471D-AADB-81E00E65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19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5E59CC-7059-4455-9789-EDFBBE8F5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983" r="60644" b="14447"/>
          <a:stretch/>
        </p:blipFill>
        <p:spPr>
          <a:xfrm>
            <a:off x="2777490" y="2"/>
            <a:ext cx="6185757" cy="6857999"/>
          </a:xfrm>
          <a:custGeom>
            <a:avLst/>
            <a:gdLst>
              <a:gd name="connsiteX0" fmla="*/ 0 w 9414510"/>
              <a:gd name="connsiteY0" fmla="*/ 0 h 6857999"/>
              <a:gd name="connsiteX1" fmla="*/ 9414510 w 9414510"/>
              <a:gd name="connsiteY1" fmla="*/ 0 h 6857999"/>
              <a:gd name="connsiteX2" fmla="*/ 9414510 w 9414510"/>
              <a:gd name="connsiteY2" fmla="*/ 6857999 h 6857999"/>
              <a:gd name="connsiteX3" fmla="*/ 0 w 941451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14510" h="6857999">
                <a:moveTo>
                  <a:pt x="0" y="0"/>
                </a:moveTo>
                <a:lnTo>
                  <a:pt x="9414510" y="0"/>
                </a:lnTo>
                <a:lnTo>
                  <a:pt x="941451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59E62C-33A4-4B7A-895B-137E1BBE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F3F3F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365A-0B69-4A68-9FC7-493352DD1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550" y="1032987"/>
            <a:ext cx="5766208" cy="5535593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Step4.7:If (choice == 4)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Step4.7.1:Input y //1.Entry 2.Exit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Step4.7.2:If(y==1)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  Step4.7.2.1:Attendance[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]=attendance[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]+1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Step4.7.3:If(y==2)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  Step4.7.3.1:Exit[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]=exit[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]+1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Step4.8:If (choice == 5)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Step4.8.1:Print 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event_name,event_date,event_time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Step4.9:If (choice == 6)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   Step4.9.1:Input leave[</a:t>
            </a:r>
            <a:r>
              <a:rPr lang="en-IN" sz="18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] // 1 for applying leave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Step4.10:Input log // 1 for logout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Step4.11:If(log==1)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pPr lvl="1"/>
            <a:r>
              <a:rPr lang="en-IN" sz="1800" dirty="0">
                <a:solidFill>
                  <a:srgbClr val="FFFFFF"/>
                </a:solidFill>
                <a:ea typeface="+mn-lt"/>
                <a:cs typeface="+mn-lt"/>
              </a:rPr>
              <a:t>Step4.11.1:Goto step 3</a:t>
            </a:r>
            <a:endParaRPr lang="en-US" sz="1800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00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64D969-46F1-44FC-B488-3FA68C677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707"/>
            <a:ext cx="12188952" cy="6656293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3D4E-E9FF-4669-90E7-7CED08158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7101"/>
          <a:stretch/>
        </p:blipFill>
        <p:spPr>
          <a:xfrm flipV="1">
            <a:off x="2" y="1"/>
            <a:ext cx="12191999" cy="1878950"/>
          </a:xfrm>
          <a:custGeom>
            <a:avLst/>
            <a:gdLst>
              <a:gd name="connsiteX0" fmla="*/ 0 w 12191999"/>
              <a:gd name="connsiteY0" fmla="*/ 1878950 h 1878950"/>
              <a:gd name="connsiteX1" fmla="*/ 12191999 w 12191999"/>
              <a:gd name="connsiteY1" fmla="*/ 1878950 h 1878950"/>
              <a:gd name="connsiteX2" fmla="*/ 12191999 w 12191999"/>
              <a:gd name="connsiteY2" fmla="*/ 0 h 1878950"/>
              <a:gd name="connsiteX3" fmla="*/ 0 w 12191999"/>
              <a:gd name="connsiteY3" fmla="*/ 0 h 187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878950">
                <a:moveTo>
                  <a:pt x="0" y="1878950"/>
                </a:moveTo>
                <a:lnTo>
                  <a:pt x="12191999" y="187895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98261-3895-4FB5-B9CE-26FAF635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914024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25336C-7BF1-45B8-B93F-83215975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61" y="1401859"/>
            <a:ext cx="3510845" cy="405428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D817-7D70-4831-BE06-2126252C3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172" y="947956"/>
            <a:ext cx="6753138" cy="4622334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Step5:If(</a:t>
            </a:r>
            <a:r>
              <a:rPr lang="en-IN" sz="2000" dirty="0" err="1">
                <a:solidFill>
                  <a:srgbClr val="FFFFFF"/>
                </a:solidFill>
                <a:ea typeface="+mn-lt"/>
                <a:cs typeface="+mn-lt"/>
              </a:rPr>
              <a:t>ch</a:t>
            </a:r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==2)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 lvl="1"/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Step5.1:Input </a:t>
            </a:r>
            <a:r>
              <a:rPr lang="en-IN" sz="2000" dirty="0" err="1">
                <a:solidFill>
                  <a:srgbClr val="FFFFFF"/>
                </a:solidFill>
                <a:ea typeface="+mn-lt"/>
                <a:cs typeface="+mn-lt"/>
              </a:rPr>
              <a:t>admin,pass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 lvl="1"/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Step5.2:Print all the menu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 lvl="1">
              <a:lnSpc>
                <a:spcPct val="100000"/>
              </a:lnSpc>
            </a:pPr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Step5.3: Input choice //1.Manage Employee Personal Information  2.Manage Employee Finance   3.Manage Employee Attendance   4.Manage Employee Events   5.Manage Employee Leave 6.Manage Employee Training Record 7.Manage Employee Performance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 lvl="1"/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Step5.4:If(choice==1)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 lvl="1"/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  Step5.4.1:Input </a:t>
            </a:r>
            <a:r>
              <a:rPr lang="en-IN" sz="2000" dirty="0" err="1">
                <a:solidFill>
                  <a:srgbClr val="FFFFFF"/>
                </a:solidFill>
                <a:ea typeface="+mn-lt"/>
                <a:cs typeface="+mn-lt"/>
              </a:rPr>
              <a:t>userno,pass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 lvl="1"/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Step5.5:If(choice==2)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A01E6-95B9-424D-93AE-19F4928D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44454"/>
            <a:ext cx="12188952" cy="8135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6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B6C291-6CAF-46DF-ACFF-AADF0FD03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11A00-A2A3-417C-B33D-DC753ED7C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3964" r="3964" b="3964"/>
          <a:stretch>
            <a:fillRect/>
          </a:stretch>
        </p:blipFill>
        <p:spPr>
          <a:xfrm>
            <a:off x="0" y="1"/>
            <a:ext cx="12192000" cy="6857998"/>
          </a:xfrm>
          <a:custGeom>
            <a:avLst/>
            <a:gdLst>
              <a:gd name="connsiteX0" fmla="*/ 0 w 12192000"/>
              <a:gd name="connsiteY0" fmla="*/ 0 h 6857998"/>
              <a:gd name="connsiteX1" fmla="*/ 12192000 w 12192000"/>
              <a:gd name="connsiteY1" fmla="*/ 0 h 6857998"/>
              <a:gd name="connsiteX2" fmla="*/ 12192000 w 12192000"/>
              <a:gd name="connsiteY2" fmla="*/ 6857998 h 6857998"/>
              <a:gd name="connsiteX3" fmla="*/ 0 w 12192000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8">
                <a:moveTo>
                  <a:pt x="0" y="0"/>
                </a:moveTo>
                <a:lnTo>
                  <a:pt x="12192000" y="0"/>
                </a:lnTo>
                <a:lnTo>
                  <a:pt x="12192000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051D34-43E0-47BE-AE92-7519E309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428" y="564858"/>
            <a:ext cx="6955124" cy="10668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A8C7-879C-414D-BFBC-C4654A153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311" y="1912690"/>
            <a:ext cx="6585359" cy="466427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Step5.5.1:Input x //1.Add 2.Remove 3.Edit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  Step5.5.2:If(x==1)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    Step5.5.2.1:Input name[</a:t>
            </a:r>
            <a:r>
              <a:rPr lang="en-IN" sz="20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]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  Step5.5.3:If(x==2)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    Step5.5.3.1:Name[</a:t>
            </a:r>
            <a:r>
              <a:rPr lang="en-IN" sz="20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]=0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  Step5.5.4:If(x==3)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    Step5.5.4.1:Input name[</a:t>
            </a:r>
            <a:r>
              <a:rPr lang="en-IN" sz="2000" dirty="0" err="1">
                <a:solidFill>
                  <a:srgbClr val="FFFFFF"/>
                </a:solidFill>
                <a:ea typeface="+mn-lt"/>
                <a:cs typeface="+mn-lt"/>
              </a:rPr>
              <a:t>userno</a:t>
            </a:r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]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Step5.6:If(choice==3)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  Step5.6.1:Input y //1.Allowance 2.Advance 3.Loan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IN" sz="2000" dirty="0">
                <a:solidFill>
                  <a:srgbClr val="FFFFFF"/>
                </a:solidFill>
                <a:ea typeface="+mn-lt"/>
                <a:cs typeface="+mn-lt"/>
              </a:rPr>
              <a:t>   Step5.6.2:If(y==1)</a:t>
            </a:r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225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1125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Office Theme</vt:lpstr>
      <vt:lpstr>EMPLOYEE MANAGEMENT SYSTEM</vt:lpstr>
      <vt:lpstr>PROBLEM IDENTIFICATION </vt:lpstr>
      <vt:lpstr>ANALYSIS</vt:lpstr>
      <vt:lpstr>Problem decomposition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algorithm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GIRI PRASATH R - [CB.EN.U4CSE20122]</cp:lastModifiedBy>
  <cp:revision>248</cp:revision>
  <dcterms:created xsi:type="dcterms:W3CDTF">2021-01-06T15:30:42Z</dcterms:created>
  <dcterms:modified xsi:type="dcterms:W3CDTF">2022-09-21T09:26:10Z</dcterms:modified>
</cp:coreProperties>
</file>