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  <p:sldId id="289" r:id="rId4"/>
    <p:sldId id="291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5" r:id="rId15"/>
    <p:sldId id="278" r:id="rId16"/>
    <p:sldId id="279" r:id="rId17"/>
    <p:sldId id="281" r:id="rId18"/>
    <p:sldId id="280" r:id="rId19"/>
    <p:sldId id="282" r:id="rId20"/>
    <p:sldId id="257" r:id="rId21"/>
    <p:sldId id="258" r:id="rId22"/>
    <p:sldId id="259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8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6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29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73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8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3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11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77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3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41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6B8A-C36F-4A92-9574-2637CED5BC6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0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-356617"/>
            <a:ext cx="10945368" cy="2729243"/>
          </a:xfrm>
          <a:noFill/>
        </p:spPr>
        <p:txBody>
          <a:bodyPr anchor="ctr"/>
          <a:lstStyle/>
          <a:p>
            <a:r>
              <a:rPr lang="en-US" sz="6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6600" b="1" u="sng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DIGICROME ACADEMY</a:t>
            </a:r>
            <a:endParaRPr lang="en-IN" sz="6600" b="1" u="sng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672" y="5824728"/>
            <a:ext cx="170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2023-24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672" y="4939685"/>
            <a:ext cx="348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HIKES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dvance Your Career with Industry-Relevant UG/PG Programs | Digic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4178809"/>
            <a:ext cx="4145279" cy="265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61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"/>
            <a:ext cx="12192000" cy="5120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8807"/>
            <a:ext cx="12192000" cy="34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8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19088" cy="48162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46" y="27432"/>
            <a:ext cx="6767634" cy="47629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44" y="4718304"/>
            <a:ext cx="12192000" cy="29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3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45354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8536"/>
            <a:ext cx="12192000" cy="33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8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" y="0"/>
            <a:ext cx="12124944" cy="49762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4848397"/>
            <a:ext cx="12124944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1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13" y="0"/>
            <a:ext cx="7206697" cy="4169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" y="4023360"/>
            <a:ext cx="12120073" cy="3590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464" y="561"/>
            <a:ext cx="8200181" cy="39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9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"/>
            <a:ext cx="12192000" cy="5376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11496"/>
            <a:ext cx="12191999" cy="50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2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"/>
            <a:ext cx="12792455" cy="4709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" y="4736592"/>
            <a:ext cx="12126190" cy="41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8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638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8768"/>
            <a:ext cx="6931152" cy="37012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929" y="3904488"/>
            <a:ext cx="6071616" cy="30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0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54112" cy="45723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52623" b="17960"/>
          <a:stretch/>
        </p:blipFill>
        <p:spPr>
          <a:xfrm>
            <a:off x="6574536" y="0"/>
            <a:ext cx="5590031" cy="4572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" y="4608972"/>
            <a:ext cx="12146279" cy="35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4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42416"/>
            <a:ext cx="11960352" cy="7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5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5565" y="2572786"/>
            <a:ext cx="6791113" cy="165844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marR="6773" indent="-847" algn="ctr">
              <a:lnSpc>
                <a:spcPct val="100000"/>
              </a:lnSpc>
              <a:spcBef>
                <a:spcPts val="133"/>
              </a:spcBef>
            </a:pPr>
            <a:r>
              <a:rPr sz="5333" spc="253" dirty="0">
                <a:solidFill>
                  <a:srgbClr val="FFFFFF"/>
                </a:solidFill>
              </a:rPr>
              <a:t>What</a:t>
            </a:r>
            <a:r>
              <a:rPr sz="5333" spc="-133" dirty="0">
                <a:solidFill>
                  <a:srgbClr val="FFFFFF"/>
                </a:solidFill>
              </a:rPr>
              <a:t> </a:t>
            </a:r>
            <a:r>
              <a:rPr sz="5333" spc="120" dirty="0">
                <a:solidFill>
                  <a:srgbClr val="FFFFFF"/>
                </a:solidFill>
              </a:rPr>
              <a:t>do</a:t>
            </a:r>
            <a:r>
              <a:rPr sz="5333" spc="-133" dirty="0">
                <a:solidFill>
                  <a:srgbClr val="FFFFFF"/>
                </a:solidFill>
              </a:rPr>
              <a:t> </a:t>
            </a:r>
            <a:r>
              <a:rPr sz="5333" spc="147" dirty="0">
                <a:solidFill>
                  <a:srgbClr val="FFFFFF"/>
                </a:solidFill>
              </a:rPr>
              <a:t>you</a:t>
            </a:r>
            <a:r>
              <a:rPr sz="5333" spc="-127" dirty="0">
                <a:solidFill>
                  <a:srgbClr val="FFFFFF"/>
                </a:solidFill>
              </a:rPr>
              <a:t> </a:t>
            </a:r>
            <a:r>
              <a:rPr sz="5333" spc="60" dirty="0">
                <a:solidFill>
                  <a:srgbClr val="FFFFFF"/>
                </a:solidFill>
              </a:rPr>
              <a:t>think </a:t>
            </a:r>
            <a:r>
              <a:rPr sz="5333" dirty="0">
                <a:solidFill>
                  <a:srgbClr val="FFFFFF"/>
                </a:solidFill>
              </a:rPr>
              <a:t>Artificial</a:t>
            </a:r>
            <a:r>
              <a:rPr sz="5333" spc="287" dirty="0">
                <a:solidFill>
                  <a:srgbClr val="FFFFFF"/>
                </a:solidFill>
              </a:rPr>
              <a:t> </a:t>
            </a:r>
            <a:r>
              <a:rPr sz="5333" spc="-13" dirty="0">
                <a:solidFill>
                  <a:srgbClr val="FFFFFF"/>
                </a:solidFill>
              </a:rPr>
              <a:t>Intelligence </a:t>
            </a:r>
            <a:r>
              <a:rPr sz="5333" spc="147" dirty="0">
                <a:solidFill>
                  <a:srgbClr val="FFFFFF"/>
                </a:solidFill>
              </a:rPr>
              <a:t>is?</a:t>
            </a:r>
            <a:endParaRPr sz="53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0000" y="2006601"/>
            <a:ext cx="72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Bodoni MT" pitchFamily="18" charset="0"/>
              </a:rPr>
              <a:t>Career Trends Explorer and Personalized Job Matche</a:t>
            </a:r>
            <a:r>
              <a:rPr lang="en-GB" sz="2400" b="1" dirty="0">
                <a:solidFill>
                  <a:schemeClr val="bg1"/>
                </a:solidFill>
                <a:latin typeface="Bodoni MT" pitchFamily="18" charset="0"/>
              </a:rPr>
              <a:t>r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" y="0"/>
            <a:ext cx="775411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148" y="-18288"/>
            <a:ext cx="5715495" cy="68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32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9808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13" y="0"/>
            <a:ext cx="5883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" y="18288"/>
            <a:ext cx="7671816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632" y="18288"/>
            <a:ext cx="6099049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975888"/>
            <a:ext cx="8318218" cy="50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9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312" y="90473"/>
            <a:ext cx="1179576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algn="ctr"/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SEEKS TO OFFER VALUABLE INSIGHTS INTO WORKFORCE TRENDS WHILE DEVELOPING A PERSONALIZED JOB RECOMMENDATION SYSTEM. BY </a:t>
            </a:r>
            <a:r>
              <a:rPr lang="en-GB" sz="22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JOB MARKET DATA, THE PLATFORM WILL IDENTIFY IN-DEMAND ROLES, REVEAL SALARY TRENDS, SPOTLIGHT EMERGING JOB CATEGORIES, AND PROVIDE </a:t>
            </a:r>
            <a:r>
              <a:rPr lang="en-GB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SEEKERS WITH CUSTOMIZED OPPORTUNITIES THAT MATCH THEIR PREFERENCES AND INDUSTRY DEMANDS.</a:t>
            </a:r>
          </a:p>
          <a:p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SITUATIONAL </a:t>
            </a:r>
            <a:r>
              <a:rPr lang="en-I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/>
          </a:p>
          <a:p>
            <a:pPr algn="just"/>
            <a:r>
              <a:rPr lang="en-GB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JOB MARKET IS DYNAMIC, INFLUENCED BY TECHNOLOGICAL DISRUPTIONS, ECONOMIC CYCLES, AND EVOLVING WORK PREFERENCES SUCH AS REMOTE JOBS. </a:t>
            </a:r>
            <a:r>
              <a:rPr lang="en-GB" sz="22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WILL LEVERAGE ADVANCED DATA ANALYTICS AND PREDICTIVE MODELING TO UNCOVER VALUABLE INSIGHTS, EMPOWERING BOTH JOB SEEKERS </a:t>
            </a:r>
            <a:r>
              <a:rPr lang="en-GB" sz="2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RECRUITERS TO MAKE INFORMED, STRATEGIC DECISIONS. BY COMBINING HISTORICAL AND LIVE JOB POSTING DATA, THE PLATFORM WILL ACT AS A ONE-STOP </a:t>
            </a:r>
            <a:r>
              <a:rPr lang="en-GB" sz="22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FOR CAREER TRENDS EXPLORATION AND PERSONALIZED JOB RECOMMENDATIONS. 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221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827" y="372533"/>
            <a:ext cx="9893471" cy="715604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dirty="0" smtClean="0"/>
              <a:t> </a:t>
            </a:r>
            <a:r>
              <a:rPr lang="en-IN" b="1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</a:t>
            </a:r>
            <a:r>
              <a:rPr lang="en-IN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(EDA)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781" y="2066544"/>
            <a:ext cx="954441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  <a:p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EXPLORATORY DATA ANALYSIS (EDA)</a:t>
            </a:r>
          </a:p>
          <a:p>
            <a:r>
              <a:rPr lang="en-I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SOFTWARE REQUIREMENTS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FLOW CHART OF </a:t>
            </a: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7028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80" y="0"/>
            <a:ext cx="9606848" cy="43379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6" y="4337912"/>
            <a:ext cx="12115352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0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7699248" cy="44199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" y="4509380"/>
            <a:ext cx="12124944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34" y="0"/>
            <a:ext cx="6782388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32" y="16523"/>
            <a:ext cx="13651992" cy="4848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5136"/>
            <a:ext cx="12192000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" y="1"/>
            <a:ext cx="12792456" cy="4133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4023361"/>
            <a:ext cx="12124944" cy="379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" y="0"/>
            <a:ext cx="6409944" cy="48543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166" y="-1"/>
            <a:ext cx="6822490" cy="48543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" y="4763857"/>
            <a:ext cx="1217371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8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186</Words>
  <Application>Microsoft Office PowerPoint</Application>
  <PresentationFormat>Widescreen</PresentationFormat>
  <Paragraphs>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Bodoni MT</vt:lpstr>
      <vt:lpstr>Calibri</vt:lpstr>
      <vt:lpstr>Calibri Light</vt:lpstr>
      <vt:lpstr>Wingdings</vt:lpstr>
      <vt:lpstr>Office Theme</vt:lpstr>
      <vt:lpstr>  DIGICROME ACADEMY</vt:lpstr>
      <vt:lpstr>What do you think Artificial Intelligence is?</vt:lpstr>
      <vt:lpstr>PowerPoint Presentation</vt:lpstr>
      <vt:lpstr> 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272530</dc:creator>
  <cp:lastModifiedBy>272530</cp:lastModifiedBy>
  <cp:revision>17</cp:revision>
  <dcterms:created xsi:type="dcterms:W3CDTF">2025-01-19T10:06:19Z</dcterms:created>
  <dcterms:modified xsi:type="dcterms:W3CDTF">2025-01-20T09:13:27Z</dcterms:modified>
</cp:coreProperties>
</file>