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7" r:id="rId2"/>
    <p:sldId id="286" r:id="rId3"/>
    <p:sldId id="289" r:id="rId4"/>
    <p:sldId id="299" r:id="rId5"/>
    <p:sldId id="298" r:id="rId6"/>
    <p:sldId id="293" r:id="rId7"/>
    <p:sldId id="295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028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6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2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7706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70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44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08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647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02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6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89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3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07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76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0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F16B8A-C36F-4A92-9574-2637CED5BC6F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C0A5D1-A707-4C73-9410-8FF69AD2CC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3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-356617"/>
            <a:ext cx="10945368" cy="2729243"/>
          </a:xfrm>
          <a:noFill/>
        </p:spPr>
        <p:txBody>
          <a:bodyPr anchor="ctr"/>
          <a:lstStyle/>
          <a:p>
            <a:r>
              <a:rPr lang="en-US" sz="6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6600" b="1" u="sng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DIGICROME ACADEMY</a:t>
            </a:r>
            <a:endParaRPr lang="en-IN" sz="6600" b="1" u="sng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672" y="5824728"/>
            <a:ext cx="1700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2023-24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4672" y="4939685"/>
            <a:ext cx="3484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HIKES</a:t>
            </a:r>
            <a:endParaRPr lang="en-IN" sz="20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dvance Your Career with Industry-Relevant UG/PG Programs | Digicro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0" y="4178809"/>
            <a:ext cx="4145279" cy="265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61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5565" y="2572786"/>
            <a:ext cx="6791113" cy="1658445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 marR="6773" indent="-847" algn="ctr">
              <a:lnSpc>
                <a:spcPct val="100000"/>
              </a:lnSpc>
              <a:spcBef>
                <a:spcPts val="133"/>
              </a:spcBef>
            </a:pPr>
            <a:r>
              <a:rPr sz="5333" spc="253" dirty="0">
                <a:solidFill>
                  <a:srgbClr val="FFFFFF"/>
                </a:solidFill>
              </a:rPr>
              <a:t>What</a:t>
            </a:r>
            <a:r>
              <a:rPr sz="5333" spc="-133" dirty="0">
                <a:solidFill>
                  <a:srgbClr val="FFFFFF"/>
                </a:solidFill>
              </a:rPr>
              <a:t> </a:t>
            </a:r>
            <a:r>
              <a:rPr sz="5333" spc="120" dirty="0">
                <a:solidFill>
                  <a:srgbClr val="FFFFFF"/>
                </a:solidFill>
              </a:rPr>
              <a:t>do</a:t>
            </a:r>
            <a:r>
              <a:rPr sz="5333" spc="-133" dirty="0">
                <a:solidFill>
                  <a:srgbClr val="FFFFFF"/>
                </a:solidFill>
              </a:rPr>
              <a:t> </a:t>
            </a:r>
            <a:r>
              <a:rPr sz="5333" spc="147" dirty="0">
                <a:solidFill>
                  <a:srgbClr val="FFFFFF"/>
                </a:solidFill>
              </a:rPr>
              <a:t>you</a:t>
            </a:r>
            <a:r>
              <a:rPr sz="5333" spc="-127" dirty="0">
                <a:solidFill>
                  <a:srgbClr val="FFFFFF"/>
                </a:solidFill>
              </a:rPr>
              <a:t> </a:t>
            </a:r>
            <a:r>
              <a:rPr sz="5333" spc="60" dirty="0">
                <a:solidFill>
                  <a:srgbClr val="FFFFFF"/>
                </a:solidFill>
              </a:rPr>
              <a:t>think </a:t>
            </a:r>
            <a:r>
              <a:rPr sz="5333" dirty="0">
                <a:solidFill>
                  <a:srgbClr val="FFFFFF"/>
                </a:solidFill>
              </a:rPr>
              <a:t>Artificial</a:t>
            </a:r>
            <a:r>
              <a:rPr sz="5333" spc="287" dirty="0">
                <a:solidFill>
                  <a:srgbClr val="FFFFFF"/>
                </a:solidFill>
              </a:rPr>
              <a:t> </a:t>
            </a:r>
            <a:r>
              <a:rPr sz="5333" spc="-13" dirty="0">
                <a:solidFill>
                  <a:srgbClr val="FFFFFF"/>
                </a:solidFill>
              </a:rPr>
              <a:t>Intelligence </a:t>
            </a:r>
            <a:r>
              <a:rPr sz="5333" spc="147" dirty="0">
                <a:solidFill>
                  <a:srgbClr val="FFFFFF"/>
                </a:solidFill>
              </a:rPr>
              <a:t>is?</a:t>
            </a:r>
            <a:endParaRPr sz="5333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0000" y="2006601"/>
            <a:ext cx="7241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LLM Project: Building a News Research Tool</a:t>
            </a:r>
            <a:endParaRPr lang="en-IN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68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0312" y="90473"/>
            <a:ext cx="1179576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ctr"/>
            <a:endParaRPr lang="en-IN" sz="2800" b="1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00B050"/>
                </a:solidFill>
              </a:rPr>
              <a:t>Phase 1: Environment </a:t>
            </a:r>
            <a:r>
              <a:rPr lang="en-IN" sz="2400" b="1" dirty="0" smtClean="0">
                <a:solidFill>
                  <a:srgbClr val="00B050"/>
                </a:solidFill>
              </a:rPr>
              <a:t>Setup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</a:rPr>
              <a:t>Phase 2: </a:t>
            </a:r>
            <a:r>
              <a:rPr lang="en-IN" sz="2400" b="1" dirty="0" err="1">
                <a:solidFill>
                  <a:srgbClr val="FF0000"/>
                </a:solidFill>
              </a:rPr>
              <a:t>LangChain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 smtClean="0">
                <a:solidFill>
                  <a:srgbClr val="FF0000"/>
                </a:solidFill>
              </a:rPr>
              <a:t>Configuration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Phase 3: Building </a:t>
            </a:r>
            <a:r>
              <a:rPr lang="en-US" sz="2400" b="1" dirty="0" err="1"/>
              <a:t>Streamlit</a:t>
            </a:r>
            <a:r>
              <a:rPr lang="en-US" sz="2400" b="1" dirty="0"/>
              <a:t> </a:t>
            </a:r>
            <a:r>
              <a:rPr lang="en-US" sz="2400" b="1" dirty="0" smtClean="0"/>
              <a:t>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</a:rPr>
              <a:t>Phase 4: Enhancing the </a:t>
            </a:r>
            <a:r>
              <a:rPr lang="en-US" sz="2400" b="1" dirty="0" smtClean="0">
                <a:solidFill>
                  <a:srgbClr val="00B050"/>
                </a:solidFill>
              </a:rPr>
              <a:t>Tool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</a:rPr>
              <a:t>Phase 5: Testing and </a:t>
            </a:r>
            <a:r>
              <a:rPr lang="en-US" sz="2400" b="1" dirty="0" smtClean="0">
                <a:solidFill>
                  <a:srgbClr val="FF0000"/>
                </a:solidFill>
              </a:rPr>
              <a:t>Validation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1" dirty="0"/>
              <a:t>Phase 6: Documentation and Finalization</a:t>
            </a:r>
            <a:endParaRPr lang="en-GB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GB" sz="2400" b="1" dirty="0" smtClean="0"/>
          </a:p>
          <a:p>
            <a:pPr>
              <a:lnSpc>
                <a:spcPct val="150000"/>
              </a:lnSpc>
            </a:pP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05221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7" y="0"/>
            <a:ext cx="1287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5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64008"/>
            <a:ext cx="12042648" cy="70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99588"/>
            <a:ext cx="12088367" cy="37591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" y="3502152"/>
            <a:ext cx="12088367" cy="392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5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" y="54865"/>
            <a:ext cx="11996927" cy="38587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84" y="3648457"/>
            <a:ext cx="11996927" cy="35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9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975888"/>
            <a:ext cx="8318218" cy="505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5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365</TotalTime>
  <Words>58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Tw Cen MT</vt:lpstr>
      <vt:lpstr>Wingdings</vt:lpstr>
      <vt:lpstr>Droplet</vt:lpstr>
      <vt:lpstr>  DIGICROME ACADEMY</vt:lpstr>
      <vt:lpstr>What do you think Artificial Intelligence is?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272530</dc:creator>
  <cp:lastModifiedBy>272530</cp:lastModifiedBy>
  <cp:revision>25</cp:revision>
  <dcterms:created xsi:type="dcterms:W3CDTF">2025-01-19T10:06:19Z</dcterms:created>
  <dcterms:modified xsi:type="dcterms:W3CDTF">2025-02-15T19:58:47Z</dcterms:modified>
</cp:coreProperties>
</file>