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3" autoAdjust="0"/>
    <p:restoredTop sz="94660"/>
  </p:normalViewPr>
  <p:slideViewPr>
    <p:cSldViewPr snapToGrid="0">
      <p:cViewPr varScale="1">
        <p:scale>
          <a:sx n="89" d="100"/>
          <a:sy n="89" d="100"/>
        </p:scale>
        <p:origin x="68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rina Stephy" userId="96e5f4a9b56092f4" providerId="LiveId" clId="{0B9B4C69-8B90-4CBE-8836-97A8E873FD8A}"/>
    <pc:docChg chg="undo custSel addSld modSld sldOrd">
      <pc:chgData name="Jerina Stephy" userId="96e5f4a9b56092f4" providerId="LiveId" clId="{0B9B4C69-8B90-4CBE-8836-97A8E873FD8A}" dt="2024-09-03T05:18:02.367" v="324" actId="20577"/>
      <pc:docMkLst>
        <pc:docMk/>
      </pc:docMkLst>
      <pc:sldChg chg="addSp delSp modSp new mod">
        <pc:chgData name="Jerina Stephy" userId="96e5f4a9b56092f4" providerId="LiveId" clId="{0B9B4C69-8B90-4CBE-8836-97A8E873FD8A}" dt="2024-09-03T04:48:43.887" v="17" actId="14100"/>
        <pc:sldMkLst>
          <pc:docMk/>
          <pc:sldMk cId="3472259814" sldId="258"/>
        </pc:sldMkLst>
        <pc:spChg chg="mod">
          <ac:chgData name="Jerina Stephy" userId="96e5f4a9b56092f4" providerId="LiveId" clId="{0B9B4C69-8B90-4CBE-8836-97A8E873FD8A}" dt="2024-09-03T04:48:15.343" v="12" actId="1076"/>
          <ac:spMkLst>
            <pc:docMk/>
            <pc:sldMk cId="3472259814" sldId="258"/>
            <ac:spMk id="2" creationId="{68022BF7-AC2D-F549-4E7C-9E128B652CFC}"/>
          </ac:spMkLst>
        </pc:spChg>
        <pc:spChg chg="del mod">
          <ac:chgData name="Jerina Stephy" userId="96e5f4a9b56092f4" providerId="LiveId" clId="{0B9B4C69-8B90-4CBE-8836-97A8E873FD8A}" dt="2024-09-03T04:48:03.372" v="8" actId="22"/>
          <ac:spMkLst>
            <pc:docMk/>
            <pc:sldMk cId="3472259814" sldId="258"/>
            <ac:spMk id="3" creationId="{1DA6CF36-CFDB-E9DE-943C-740EA3CC8A8B}"/>
          </ac:spMkLst>
        </pc:spChg>
        <pc:spChg chg="add mod">
          <ac:chgData name="Jerina Stephy" userId="96e5f4a9b56092f4" providerId="LiveId" clId="{0B9B4C69-8B90-4CBE-8836-97A8E873FD8A}" dt="2024-09-03T04:48:43.887" v="17" actId="14100"/>
          <ac:spMkLst>
            <pc:docMk/>
            <pc:sldMk cId="3472259814" sldId="258"/>
            <ac:spMk id="7" creationId="{593F2D89-D884-83C4-E08F-7BF9B131B8AB}"/>
          </ac:spMkLst>
        </pc:spChg>
        <pc:picChg chg="add mod ord">
          <ac:chgData name="Jerina Stephy" userId="96e5f4a9b56092f4" providerId="LiveId" clId="{0B9B4C69-8B90-4CBE-8836-97A8E873FD8A}" dt="2024-09-03T04:48:20.429" v="14" actId="14100"/>
          <ac:picMkLst>
            <pc:docMk/>
            <pc:sldMk cId="3472259814" sldId="258"/>
            <ac:picMk id="5" creationId="{88CC5528-481B-C66A-2FBE-686EA4784277}"/>
          </ac:picMkLst>
        </pc:picChg>
      </pc:sldChg>
      <pc:sldChg chg="addSp delSp modSp new mod">
        <pc:chgData name="Jerina Stephy" userId="96e5f4a9b56092f4" providerId="LiveId" clId="{0B9B4C69-8B90-4CBE-8836-97A8E873FD8A}" dt="2024-09-03T04:50:36.468" v="36" actId="14100"/>
        <pc:sldMkLst>
          <pc:docMk/>
          <pc:sldMk cId="2730228020" sldId="259"/>
        </pc:sldMkLst>
        <pc:spChg chg="mod">
          <ac:chgData name="Jerina Stephy" userId="96e5f4a9b56092f4" providerId="LiveId" clId="{0B9B4C69-8B90-4CBE-8836-97A8E873FD8A}" dt="2024-09-03T04:49:21.643" v="27" actId="14100"/>
          <ac:spMkLst>
            <pc:docMk/>
            <pc:sldMk cId="2730228020" sldId="259"/>
            <ac:spMk id="2" creationId="{1237EB71-7805-9B4C-D86D-4713A73318C7}"/>
          </ac:spMkLst>
        </pc:spChg>
        <pc:spChg chg="del mod">
          <ac:chgData name="Jerina Stephy" userId="96e5f4a9b56092f4" providerId="LiveId" clId="{0B9B4C69-8B90-4CBE-8836-97A8E873FD8A}" dt="2024-09-03T04:49:59.861" v="29" actId="22"/>
          <ac:spMkLst>
            <pc:docMk/>
            <pc:sldMk cId="2730228020" sldId="259"/>
            <ac:spMk id="3" creationId="{F1B3FE3C-399D-4317-919F-21E2F8BE2F34}"/>
          </ac:spMkLst>
        </pc:spChg>
        <pc:spChg chg="add mod">
          <ac:chgData name="Jerina Stephy" userId="96e5f4a9b56092f4" providerId="LiveId" clId="{0B9B4C69-8B90-4CBE-8836-97A8E873FD8A}" dt="2024-09-03T04:50:36.468" v="36" actId="14100"/>
          <ac:spMkLst>
            <pc:docMk/>
            <pc:sldMk cId="2730228020" sldId="259"/>
            <ac:spMk id="7" creationId="{65B33183-B5E8-2B62-B5DD-9035396851C5}"/>
          </ac:spMkLst>
        </pc:spChg>
        <pc:picChg chg="add mod ord">
          <ac:chgData name="Jerina Stephy" userId="96e5f4a9b56092f4" providerId="LiveId" clId="{0B9B4C69-8B90-4CBE-8836-97A8E873FD8A}" dt="2024-09-03T04:50:11.981" v="33" actId="14100"/>
          <ac:picMkLst>
            <pc:docMk/>
            <pc:sldMk cId="2730228020" sldId="259"/>
            <ac:picMk id="5" creationId="{A9C2B3FA-DB86-DDD4-5BD8-C8CA53B1F46B}"/>
          </ac:picMkLst>
        </pc:picChg>
      </pc:sldChg>
      <pc:sldChg chg="addSp delSp modSp new mod">
        <pc:chgData name="Jerina Stephy" userId="96e5f4a9b56092f4" providerId="LiveId" clId="{0B9B4C69-8B90-4CBE-8836-97A8E873FD8A}" dt="2024-09-03T04:52:45.315" v="53" actId="14100"/>
        <pc:sldMkLst>
          <pc:docMk/>
          <pc:sldMk cId="2862537113" sldId="260"/>
        </pc:sldMkLst>
        <pc:spChg chg="mod">
          <ac:chgData name="Jerina Stephy" userId="96e5f4a9b56092f4" providerId="LiveId" clId="{0B9B4C69-8B90-4CBE-8836-97A8E873FD8A}" dt="2024-09-03T04:51:41.287" v="44" actId="14100"/>
          <ac:spMkLst>
            <pc:docMk/>
            <pc:sldMk cId="2862537113" sldId="260"/>
            <ac:spMk id="2" creationId="{6D99F69E-545A-2D6B-3677-654CAF622292}"/>
          </ac:spMkLst>
        </pc:spChg>
        <pc:spChg chg="del mod">
          <ac:chgData name="Jerina Stephy" userId="96e5f4a9b56092f4" providerId="LiveId" clId="{0B9B4C69-8B90-4CBE-8836-97A8E873FD8A}" dt="2024-09-03T04:52:10.517" v="46" actId="22"/>
          <ac:spMkLst>
            <pc:docMk/>
            <pc:sldMk cId="2862537113" sldId="260"/>
            <ac:spMk id="3" creationId="{E63705D3-01FC-C84F-826C-702CBE48A17C}"/>
          </ac:spMkLst>
        </pc:spChg>
        <pc:spChg chg="add mod">
          <ac:chgData name="Jerina Stephy" userId="96e5f4a9b56092f4" providerId="LiveId" clId="{0B9B4C69-8B90-4CBE-8836-97A8E873FD8A}" dt="2024-09-03T04:52:45.315" v="53" actId="14100"/>
          <ac:spMkLst>
            <pc:docMk/>
            <pc:sldMk cId="2862537113" sldId="260"/>
            <ac:spMk id="7" creationId="{B2E8C7BD-EF46-E13E-1B81-B9081FE401C0}"/>
          </ac:spMkLst>
        </pc:spChg>
        <pc:picChg chg="add mod ord">
          <ac:chgData name="Jerina Stephy" userId="96e5f4a9b56092f4" providerId="LiveId" clId="{0B9B4C69-8B90-4CBE-8836-97A8E873FD8A}" dt="2024-09-03T04:52:22.364" v="50" actId="14100"/>
          <ac:picMkLst>
            <pc:docMk/>
            <pc:sldMk cId="2862537113" sldId="260"/>
            <ac:picMk id="5" creationId="{F6D071CF-0BED-D74C-0840-FD9A77585C78}"/>
          </ac:picMkLst>
        </pc:picChg>
      </pc:sldChg>
      <pc:sldChg chg="addSp delSp modSp new mod">
        <pc:chgData name="Jerina Stephy" userId="96e5f4a9b56092f4" providerId="LiveId" clId="{0B9B4C69-8B90-4CBE-8836-97A8E873FD8A}" dt="2024-09-03T04:54:23.760" v="70" actId="14100"/>
        <pc:sldMkLst>
          <pc:docMk/>
          <pc:sldMk cId="4067796547" sldId="261"/>
        </pc:sldMkLst>
        <pc:spChg chg="mod">
          <ac:chgData name="Jerina Stephy" userId="96e5f4a9b56092f4" providerId="LiveId" clId="{0B9B4C69-8B90-4CBE-8836-97A8E873FD8A}" dt="2024-09-03T04:53:23.713" v="62" actId="14100"/>
          <ac:spMkLst>
            <pc:docMk/>
            <pc:sldMk cId="4067796547" sldId="261"/>
            <ac:spMk id="2" creationId="{1C7F7F30-22D4-ACC2-D328-8A54C9C8673E}"/>
          </ac:spMkLst>
        </pc:spChg>
        <pc:spChg chg="del">
          <ac:chgData name="Jerina Stephy" userId="96e5f4a9b56092f4" providerId="LiveId" clId="{0B9B4C69-8B90-4CBE-8836-97A8E873FD8A}" dt="2024-09-03T04:53:45.259" v="63" actId="22"/>
          <ac:spMkLst>
            <pc:docMk/>
            <pc:sldMk cId="4067796547" sldId="261"/>
            <ac:spMk id="3" creationId="{4011B860-5051-F371-1B6F-0D8822C8E6C2}"/>
          </ac:spMkLst>
        </pc:spChg>
        <pc:spChg chg="add mod">
          <ac:chgData name="Jerina Stephy" userId="96e5f4a9b56092f4" providerId="LiveId" clId="{0B9B4C69-8B90-4CBE-8836-97A8E873FD8A}" dt="2024-09-03T04:54:23.760" v="70" actId="14100"/>
          <ac:spMkLst>
            <pc:docMk/>
            <pc:sldMk cId="4067796547" sldId="261"/>
            <ac:spMk id="7" creationId="{290D2528-83F2-E713-0C6E-850D937E83EF}"/>
          </ac:spMkLst>
        </pc:spChg>
        <pc:picChg chg="add mod ord">
          <ac:chgData name="Jerina Stephy" userId="96e5f4a9b56092f4" providerId="LiveId" clId="{0B9B4C69-8B90-4CBE-8836-97A8E873FD8A}" dt="2024-09-03T04:53:58.347" v="67" actId="14100"/>
          <ac:picMkLst>
            <pc:docMk/>
            <pc:sldMk cId="4067796547" sldId="261"/>
            <ac:picMk id="5" creationId="{F85753C9-BF1F-19AF-8F9E-C30C17E96F93}"/>
          </ac:picMkLst>
        </pc:picChg>
      </pc:sldChg>
      <pc:sldChg chg="addSp delSp modSp new mod">
        <pc:chgData name="Jerina Stephy" userId="96e5f4a9b56092f4" providerId="LiveId" clId="{0B9B4C69-8B90-4CBE-8836-97A8E873FD8A}" dt="2024-09-03T04:57:12.894" v="85" actId="14100"/>
        <pc:sldMkLst>
          <pc:docMk/>
          <pc:sldMk cId="617093268" sldId="262"/>
        </pc:sldMkLst>
        <pc:spChg chg="mod">
          <ac:chgData name="Jerina Stephy" userId="96e5f4a9b56092f4" providerId="LiveId" clId="{0B9B4C69-8B90-4CBE-8836-97A8E873FD8A}" dt="2024-09-03T04:55:05.452" v="77" actId="14100"/>
          <ac:spMkLst>
            <pc:docMk/>
            <pc:sldMk cId="617093268" sldId="262"/>
            <ac:spMk id="2" creationId="{8D24A23A-A086-A1B8-BA40-1630C2F3B779}"/>
          </ac:spMkLst>
        </pc:spChg>
        <pc:spChg chg="del">
          <ac:chgData name="Jerina Stephy" userId="96e5f4a9b56092f4" providerId="LiveId" clId="{0B9B4C69-8B90-4CBE-8836-97A8E873FD8A}" dt="2024-09-03T04:56:09.982" v="78" actId="22"/>
          <ac:spMkLst>
            <pc:docMk/>
            <pc:sldMk cId="617093268" sldId="262"/>
            <ac:spMk id="3" creationId="{014C7A62-3528-25A7-EE3E-5ACCFA284080}"/>
          </ac:spMkLst>
        </pc:spChg>
        <pc:spChg chg="add mod">
          <ac:chgData name="Jerina Stephy" userId="96e5f4a9b56092f4" providerId="LiveId" clId="{0B9B4C69-8B90-4CBE-8836-97A8E873FD8A}" dt="2024-09-03T04:57:12.894" v="85" actId="14100"/>
          <ac:spMkLst>
            <pc:docMk/>
            <pc:sldMk cId="617093268" sldId="262"/>
            <ac:spMk id="7" creationId="{6F46F0C4-5E26-E004-4BC4-569DE264B11E}"/>
          </ac:spMkLst>
        </pc:spChg>
        <pc:picChg chg="add mod ord">
          <ac:chgData name="Jerina Stephy" userId="96e5f4a9b56092f4" providerId="LiveId" clId="{0B9B4C69-8B90-4CBE-8836-97A8E873FD8A}" dt="2024-09-03T04:56:19.477" v="82" actId="14100"/>
          <ac:picMkLst>
            <pc:docMk/>
            <pc:sldMk cId="617093268" sldId="262"/>
            <ac:picMk id="5" creationId="{3ED0F2C5-DC1F-AA52-21E7-02588321D60A}"/>
          </ac:picMkLst>
        </pc:picChg>
      </pc:sldChg>
      <pc:sldChg chg="addSp delSp modSp new mod">
        <pc:chgData name="Jerina Stephy" userId="96e5f4a9b56092f4" providerId="LiveId" clId="{0B9B4C69-8B90-4CBE-8836-97A8E873FD8A}" dt="2024-09-03T04:59:17.887" v="101" actId="14100"/>
        <pc:sldMkLst>
          <pc:docMk/>
          <pc:sldMk cId="652882331" sldId="263"/>
        </pc:sldMkLst>
        <pc:spChg chg="mod">
          <ac:chgData name="Jerina Stephy" userId="96e5f4a9b56092f4" providerId="LiveId" clId="{0B9B4C69-8B90-4CBE-8836-97A8E873FD8A}" dt="2024-09-03T04:57:51.332" v="93" actId="14100"/>
          <ac:spMkLst>
            <pc:docMk/>
            <pc:sldMk cId="652882331" sldId="263"/>
            <ac:spMk id="2" creationId="{ACFC6645-D972-F3C9-985D-B5E7F96A7F28}"/>
          </ac:spMkLst>
        </pc:spChg>
        <pc:spChg chg="del">
          <ac:chgData name="Jerina Stephy" userId="96e5f4a9b56092f4" providerId="LiveId" clId="{0B9B4C69-8B90-4CBE-8836-97A8E873FD8A}" dt="2024-09-03T04:58:19.610" v="94" actId="22"/>
          <ac:spMkLst>
            <pc:docMk/>
            <pc:sldMk cId="652882331" sldId="263"/>
            <ac:spMk id="3" creationId="{E618ABA4-53BB-D412-C466-A8529BCD8C4F}"/>
          </ac:spMkLst>
        </pc:spChg>
        <pc:spChg chg="add mod">
          <ac:chgData name="Jerina Stephy" userId="96e5f4a9b56092f4" providerId="LiveId" clId="{0B9B4C69-8B90-4CBE-8836-97A8E873FD8A}" dt="2024-09-03T04:59:17.887" v="101" actId="14100"/>
          <ac:spMkLst>
            <pc:docMk/>
            <pc:sldMk cId="652882331" sldId="263"/>
            <ac:spMk id="7" creationId="{07EB9661-0FC0-8F5A-33AD-29146C33F993}"/>
          </ac:spMkLst>
        </pc:spChg>
        <pc:picChg chg="add mod ord">
          <ac:chgData name="Jerina Stephy" userId="96e5f4a9b56092f4" providerId="LiveId" clId="{0B9B4C69-8B90-4CBE-8836-97A8E873FD8A}" dt="2024-09-03T04:58:28.852" v="98" actId="14100"/>
          <ac:picMkLst>
            <pc:docMk/>
            <pc:sldMk cId="652882331" sldId="263"/>
            <ac:picMk id="5" creationId="{6904BFC8-A4F9-9D34-A6B9-4E58D9EF31BF}"/>
          </ac:picMkLst>
        </pc:picChg>
      </pc:sldChg>
      <pc:sldChg chg="addSp delSp modSp new mod">
        <pc:chgData name="Jerina Stephy" userId="96e5f4a9b56092f4" providerId="LiveId" clId="{0B9B4C69-8B90-4CBE-8836-97A8E873FD8A}" dt="2024-09-03T05:01:22.649" v="120" actId="14100"/>
        <pc:sldMkLst>
          <pc:docMk/>
          <pc:sldMk cId="1698327352" sldId="264"/>
        </pc:sldMkLst>
        <pc:spChg chg="mod">
          <ac:chgData name="Jerina Stephy" userId="96e5f4a9b56092f4" providerId="LiveId" clId="{0B9B4C69-8B90-4CBE-8836-97A8E873FD8A}" dt="2024-09-03T04:59:48.465" v="108" actId="14100"/>
          <ac:spMkLst>
            <pc:docMk/>
            <pc:sldMk cId="1698327352" sldId="264"/>
            <ac:spMk id="2" creationId="{4577990C-EB8F-5DE5-428D-0B1B8FE0C666}"/>
          </ac:spMkLst>
        </pc:spChg>
        <pc:spChg chg="del mod">
          <ac:chgData name="Jerina Stephy" userId="96e5f4a9b56092f4" providerId="LiveId" clId="{0B9B4C69-8B90-4CBE-8836-97A8E873FD8A}" dt="2024-09-03T05:00:27.193" v="110" actId="22"/>
          <ac:spMkLst>
            <pc:docMk/>
            <pc:sldMk cId="1698327352" sldId="264"/>
            <ac:spMk id="3" creationId="{287C327E-D66C-4690-46F7-0B314C411B22}"/>
          </ac:spMkLst>
        </pc:spChg>
        <pc:spChg chg="add mod">
          <ac:chgData name="Jerina Stephy" userId="96e5f4a9b56092f4" providerId="LiveId" clId="{0B9B4C69-8B90-4CBE-8836-97A8E873FD8A}" dt="2024-09-03T05:01:22.649" v="120" actId="14100"/>
          <ac:spMkLst>
            <pc:docMk/>
            <pc:sldMk cId="1698327352" sldId="264"/>
            <ac:spMk id="7" creationId="{C71E1E24-1F16-0F7F-2FE8-A28FB0EAE4A7}"/>
          </ac:spMkLst>
        </pc:spChg>
        <pc:picChg chg="add mod ord">
          <ac:chgData name="Jerina Stephy" userId="96e5f4a9b56092f4" providerId="LiveId" clId="{0B9B4C69-8B90-4CBE-8836-97A8E873FD8A}" dt="2024-09-03T05:01:16.571" v="118" actId="1076"/>
          <ac:picMkLst>
            <pc:docMk/>
            <pc:sldMk cId="1698327352" sldId="264"/>
            <ac:picMk id="5" creationId="{5805BB6D-15E8-E20C-56F6-2400DD622B90}"/>
          </ac:picMkLst>
        </pc:picChg>
      </pc:sldChg>
      <pc:sldChg chg="addSp delSp modSp new mod">
        <pc:chgData name="Jerina Stephy" userId="96e5f4a9b56092f4" providerId="LiveId" clId="{0B9B4C69-8B90-4CBE-8836-97A8E873FD8A}" dt="2024-09-03T05:03:25.986" v="135" actId="14100"/>
        <pc:sldMkLst>
          <pc:docMk/>
          <pc:sldMk cId="3429767275" sldId="265"/>
        </pc:sldMkLst>
        <pc:spChg chg="mod">
          <ac:chgData name="Jerina Stephy" userId="96e5f4a9b56092f4" providerId="LiveId" clId="{0B9B4C69-8B90-4CBE-8836-97A8E873FD8A}" dt="2024-09-03T05:01:55.962" v="127" actId="14100"/>
          <ac:spMkLst>
            <pc:docMk/>
            <pc:sldMk cId="3429767275" sldId="265"/>
            <ac:spMk id="2" creationId="{1369E4DA-C93D-973D-A250-5D20B2EDB493}"/>
          </ac:spMkLst>
        </pc:spChg>
        <pc:spChg chg="del mod">
          <ac:chgData name="Jerina Stephy" userId="96e5f4a9b56092f4" providerId="LiveId" clId="{0B9B4C69-8B90-4CBE-8836-97A8E873FD8A}" dt="2024-09-03T05:02:49.082" v="129" actId="22"/>
          <ac:spMkLst>
            <pc:docMk/>
            <pc:sldMk cId="3429767275" sldId="265"/>
            <ac:spMk id="3" creationId="{BCBAD863-5658-576A-FB3F-9FCC192FF767}"/>
          </ac:spMkLst>
        </pc:spChg>
        <pc:spChg chg="add mod">
          <ac:chgData name="Jerina Stephy" userId="96e5f4a9b56092f4" providerId="LiveId" clId="{0B9B4C69-8B90-4CBE-8836-97A8E873FD8A}" dt="2024-09-03T05:03:25.986" v="135" actId="14100"/>
          <ac:spMkLst>
            <pc:docMk/>
            <pc:sldMk cId="3429767275" sldId="265"/>
            <ac:spMk id="7" creationId="{D067A5A5-E307-2141-224D-BED53FDF4910}"/>
          </ac:spMkLst>
        </pc:spChg>
        <pc:picChg chg="add mod ord">
          <ac:chgData name="Jerina Stephy" userId="96e5f4a9b56092f4" providerId="LiveId" clId="{0B9B4C69-8B90-4CBE-8836-97A8E873FD8A}" dt="2024-09-03T05:02:55.712" v="132" actId="14100"/>
          <ac:picMkLst>
            <pc:docMk/>
            <pc:sldMk cId="3429767275" sldId="265"/>
            <ac:picMk id="5" creationId="{184DDAC1-F746-B13E-F0B2-56C0A75DB7D4}"/>
          </ac:picMkLst>
        </pc:picChg>
      </pc:sldChg>
      <pc:sldChg chg="addSp delSp modSp new mod">
        <pc:chgData name="Jerina Stephy" userId="96e5f4a9b56092f4" providerId="LiveId" clId="{0B9B4C69-8B90-4CBE-8836-97A8E873FD8A}" dt="2024-09-03T05:05:18.473" v="148" actId="14100"/>
        <pc:sldMkLst>
          <pc:docMk/>
          <pc:sldMk cId="544031969" sldId="266"/>
        </pc:sldMkLst>
        <pc:spChg chg="mod">
          <ac:chgData name="Jerina Stephy" userId="96e5f4a9b56092f4" providerId="LiveId" clId="{0B9B4C69-8B90-4CBE-8836-97A8E873FD8A}" dt="2024-09-03T05:03:56.228" v="140" actId="14100"/>
          <ac:spMkLst>
            <pc:docMk/>
            <pc:sldMk cId="544031969" sldId="266"/>
            <ac:spMk id="2" creationId="{EE4E6BDD-A997-722A-97A3-720564129246}"/>
          </ac:spMkLst>
        </pc:spChg>
        <pc:spChg chg="del">
          <ac:chgData name="Jerina Stephy" userId="96e5f4a9b56092f4" providerId="LiveId" clId="{0B9B4C69-8B90-4CBE-8836-97A8E873FD8A}" dt="2024-09-03T05:04:17.725" v="141" actId="22"/>
          <ac:spMkLst>
            <pc:docMk/>
            <pc:sldMk cId="544031969" sldId="266"/>
            <ac:spMk id="3" creationId="{13CB96E0-B942-27D0-C565-B7D10B072499}"/>
          </ac:spMkLst>
        </pc:spChg>
        <pc:spChg chg="add mod">
          <ac:chgData name="Jerina Stephy" userId="96e5f4a9b56092f4" providerId="LiveId" clId="{0B9B4C69-8B90-4CBE-8836-97A8E873FD8A}" dt="2024-09-03T05:05:18.473" v="148" actId="14100"/>
          <ac:spMkLst>
            <pc:docMk/>
            <pc:sldMk cId="544031969" sldId="266"/>
            <ac:spMk id="7" creationId="{34F0FEE9-4427-E195-FA62-4E2BC5B1F4E4}"/>
          </ac:spMkLst>
        </pc:spChg>
        <pc:picChg chg="add mod ord">
          <ac:chgData name="Jerina Stephy" userId="96e5f4a9b56092f4" providerId="LiveId" clId="{0B9B4C69-8B90-4CBE-8836-97A8E873FD8A}" dt="2024-09-03T05:04:59.394" v="145" actId="14100"/>
          <ac:picMkLst>
            <pc:docMk/>
            <pc:sldMk cId="544031969" sldId="266"/>
            <ac:picMk id="5" creationId="{3C58C22B-725F-8A3A-5B4D-98511A7A1A85}"/>
          </ac:picMkLst>
        </pc:picChg>
      </pc:sldChg>
      <pc:sldChg chg="addSp delSp modSp new mod">
        <pc:chgData name="Jerina Stephy" userId="96e5f4a9b56092f4" providerId="LiveId" clId="{0B9B4C69-8B90-4CBE-8836-97A8E873FD8A}" dt="2024-09-03T05:06:54.472" v="163" actId="14100"/>
        <pc:sldMkLst>
          <pc:docMk/>
          <pc:sldMk cId="2548244303" sldId="267"/>
        </pc:sldMkLst>
        <pc:spChg chg="mod">
          <ac:chgData name="Jerina Stephy" userId="96e5f4a9b56092f4" providerId="LiveId" clId="{0B9B4C69-8B90-4CBE-8836-97A8E873FD8A}" dt="2024-09-03T05:05:48.420" v="155" actId="14100"/>
          <ac:spMkLst>
            <pc:docMk/>
            <pc:sldMk cId="2548244303" sldId="267"/>
            <ac:spMk id="2" creationId="{03AE6817-DBB7-75EE-25CD-2EC05064697C}"/>
          </ac:spMkLst>
        </pc:spChg>
        <pc:spChg chg="del">
          <ac:chgData name="Jerina Stephy" userId="96e5f4a9b56092f4" providerId="LiveId" clId="{0B9B4C69-8B90-4CBE-8836-97A8E873FD8A}" dt="2024-09-03T05:06:09.569" v="156" actId="22"/>
          <ac:spMkLst>
            <pc:docMk/>
            <pc:sldMk cId="2548244303" sldId="267"/>
            <ac:spMk id="3" creationId="{1ACE17EE-BD88-CC37-9872-9ADD9235BDDF}"/>
          </ac:spMkLst>
        </pc:spChg>
        <pc:spChg chg="add mod">
          <ac:chgData name="Jerina Stephy" userId="96e5f4a9b56092f4" providerId="LiveId" clId="{0B9B4C69-8B90-4CBE-8836-97A8E873FD8A}" dt="2024-09-03T05:06:54.472" v="163" actId="14100"/>
          <ac:spMkLst>
            <pc:docMk/>
            <pc:sldMk cId="2548244303" sldId="267"/>
            <ac:spMk id="7" creationId="{A29720BD-A5E8-9F4A-AD3D-018806F17B91}"/>
          </ac:spMkLst>
        </pc:spChg>
        <pc:picChg chg="add mod ord">
          <ac:chgData name="Jerina Stephy" userId="96e5f4a9b56092f4" providerId="LiveId" clId="{0B9B4C69-8B90-4CBE-8836-97A8E873FD8A}" dt="2024-09-03T05:06:20.630" v="160" actId="14100"/>
          <ac:picMkLst>
            <pc:docMk/>
            <pc:sldMk cId="2548244303" sldId="267"/>
            <ac:picMk id="5" creationId="{6C14CBB0-CF4F-6B5F-2400-F730C34CDEC6}"/>
          </ac:picMkLst>
        </pc:picChg>
      </pc:sldChg>
      <pc:sldChg chg="addSp delSp modSp new mod">
        <pc:chgData name="Jerina Stephy" userId="96e5f4a9b56092f4" providerId="LiveId" clId="{0B9B4C69-8B90-4CBE-8836-97A8E873FD8A}" dt="2024-09-03T05:08:53.084" v="179" actId="14100"/>
        <pc:sldMkLst>
          <pc:docMk/>
          <pc:sldMk cId="1191284904" sldId="268"/>
        </pc:sldMkLst>
        <pc:spChg chg="mod">
          <ac:chgData name="Jerina Stephy" userId="96e5f4a9b56092f4" providerId="LiveId" clId="{0B9B4C69-8B90-4CBE-8836-97A8E873FD8A}" dt="2024-09-03T05:08:00.635" v="170" actId="14100"/>
          <ac:spMkLst>
            <pc:docMk/>
            <pc:sldMk cId="1191284904" sldId="268"/>
            <ac:spMk id="2" creationId="{88F64CE1-0391-2CEC-7378-22BB9DDFAE06}"/>
          </ac:spMkLst>
        </pc:spChg>
        <pc:spChg chg="del">
          <ac:chgData name="Jerina Stephy" userId="96e5f4a9b56092f4" providerId="LiveId" clId="{0B9B4C69-8B90-4CBE-8836-97A8E873FD8A}" dt="2024-09-03T05:08:20.085" v="171" actId="22"/>
          <ac:spMkLst>
            <pc:docMk/>
            <pc:sldMk cId="1191284904" sldId="268"/>
            <ac:spMk id="3" creationId="{B4EC1FDD-5C2A-3040-EF36-27A28EE82FE3}"/>
          </ac:spMkLst>
        </pc:spChg>
        <pc:spChg chg="add mod">
          <ac:chgData name="Jerina Stephy" userId="96e5f4a9b56092f4" providerId="LiveId" clId="{0B9B4C69-8B90-4CBE-8836-97A8E873FD8A}" dt="2024-09-03T05:08:53.084" v="179" actId="14100"/>
          <ac:spMkLst>
            <pc:docMk/>
            <pc:sldMk cId="1191284904" sldId="268"/>
            <ac:spMk id="7" creationId="{D4D3B329-0F37-EECF-92EC-4C4DA06284D7}"/>
          </ac:spMkLst>
        </pc:spChg>
        <pc:picChg chg="add mod ord">
          <ac:chgData name="Jerina Stephy" userId="96e5f4a9b56092f4" providerId="LiveId" clId="{0B9B4C69-8B90-4CBE-8836-97A8E873FD8A}" dt="2024-09-03T05:08:35.954" v="176" actId="14100"/>
          <ac:picMkLst>
            <pc:docMk/>
            <pc:sldMk cId="1191284904" sldId="268"/>
            <ac:picMk id="5" creationId="{6382580C-1401-2FC8-85F0-7844191BC699}"/>
          </ac:picMkLst>
        </pc:picChg>
      </pc:sldChg>
      <pc:sldChg chg="addSp delSp modSp new mod">
        <pc:chgData name="Jerina Stephy" userId="96e5f4a9b56092f4" providerId="LiveId" clId="{0B9B4C69-8B90-4CBE-8836-97A8E873FD8A}" dt="2024-09-03T05:10:18.760" v="194" actId="14100"/>
        <pc:sldMkLst>
          <pc:docMk/>
          <pc:sldMk cId="1058734267" sldId="269"/>
        </pc:sldMkLst>
        <pc:spChg chg="mod">
          <ac:chgData name="Jerina Stephy" userId="96e5f4a9b56092f4" providerId="LiveId" clId="{0B9B4C69-8B90-4CBE-8836-97A8E873FD8A}" dt="2024-09-03T05:09:22.806" v="186" actId="14100"/>
          <ac:spMkLst>
            <pc:docMk/>
            <pc:sldMk cId="1058734267" sldId="269"/>
            <ac:spMk id="2" creationId="{E626635A-4BE9-7EBE-47A5-BBAE13A3AC0E}"/>
          </ac:spMkLst>
        </pc:spChg>
        <pc:spChg chg="del">
          <ac:chgData name="Jerina Stephy" userId="96e5f4a9b56092f4" providerId="LiveId" clId="{0B9B4C69-8B90-4CBE-8836-97A8E873FD8A}" dt="2024-09-03T05:09:48.539" v="187" actId="22"/>
          <ac:spMkLst>
            <pc:docMk/>
            <pc:sldMk cId="1058734267" sldId="269"/>
            <ac:spMk id="3" creationId="{F098E936-E6AC-FA77-3C2E-C73E696E881A}"/>
          </ac:spMkLst>
        </pc:spChg>
        <pc:spChg chg="add mod">
          <ac:chgData name="Jerina Stephy" userId="96e5f4a9b56092f4" providerId="LiveId" clId="{0B9B4C69-8B90-4CBE-8836-97A8E873FD8A}" dt="2024-09-03T05:10:18.760" v="194" actId="14100"/>
          <ac:spMkLst>
            <pc:docMk/>
            <pc:sldMk cId="1058734267" sldId="269"/>
            <ac:spMk id="7" creationId="{67B08544-232E-C09E-6EB4-E1C44E0D7957}"/>
          </ac:spMkLst>
        </pc:spChg>
        <pc:picChg chg="add mod ord">
          <ac:chgData name="Jerina Stephy" userId="96e5f4a9b56092f4" providerId="LiveId" clId="{0B9B4C69-8B90-4CBE-8836-97A8E873FD8A}" dt="2024-09-03T05:10:00.494" v="191" actId="14100"/>
          <ac:picMkLst>
            <pc:docMk/>
            <pc:sldMk cId="1058734267" sldId="269"/>
            <ac:picMk id="5" creationId="{CA92AB53-F70D-4FF8-9A46-879F8CDFCC23}"/>
          </ac:picMkLst>
        </pc:picChg>
      </pc:sldChg>
      <pc:sldChg chg="addSp delSp modSp new mod ord modClrScheme chgLayout">
        <pc:chgData name="Jerina Stephy" userId="96e5f4a9b56092f4" providerId="LiveId" clId="{0B9B4C69-8B90-4CBE-8836-97A8E873FD8A}" dt="2024-09-03T05:12:05.146" v="263" actId="20577"/>
        <pc:sldMkLst>
          <pc:docMk/>
          <pc:sldMk cId="555618632" sldId="270"/>
        </pc:sldMkLst>
        <pc:spChg chg="del mod ord">
          <ac:chgData name="Jerina Stephy" userId="96e5f4a9b56092f4" providerId="LiveId" clId="{0B9B4C69-8B90-4CBE-8836-97A8E873FD8A}" dt="2024-09-03T05:10:38.969" v="198" actId="700"/>
          <ac:spMkLst>
            <pc:docMk/>
            <pc:sldMk cId="555618632" sldId="270"/>
            <ac:spMk id="2" creationId="{FD440EA5-FB05-F6FA-12A1-53AA21A0F57E}"/>
          </ac:spMkLst>
        </pc:spChg>
        <pc:spChg chg="del mod ord">
          <ac:chgData name="Jerina Stephy" userId="96e5f4a9b56092f4" providerId="LiveId" clId="{0B9B4C69-8B90-4CBE-8836-97A8E873FD8A}" dt="2024-09-03T05:10:38.969" v="198" actId="700"/>
          <ac:spMkLst>
            <pc:docMk/>
            <pc:sldMk cId="555618632" sldId="270"/>
            <ac:spMk id="3" creationId="{A360FEEC-93F2-1F48-A59C-0657637435D7}"/>
          </ac:spMkLst>
        </pc:spChg>
        <pc:spChg chg="add mod ord">
          <ac:chgData name="Jerina Stephy" userId="96e5f4a9b56092f4" providerId="LiveId" clId="{0B9B4C69-8B90-4CBE-8836-97A8E873FD8A}" dt="2024-09-03T05:12:05.146" v="263" actId="20577"/>
          <ac:spMkLst>
            <pc:docMk/>
            <pc:sldMk cId="555618632" sldId="270"/>
            <ac:spMk id="4" creationId="{B6AB980A-F399-506C-8426-5374FF18F665}"/>
          </ac:spMkLst>
        </pc:spChg>
        <pc:spChg chg="add mod ord">
          <ac:chgData name="Jerina Stephy" userId="96e5f4a9b56092f4" providerId="LiveId" clId="{0B9B4C69-8B90-4CBE-8836-97A8E873FD8A}" dt="2024-09-03T05:11:32.224" v="253" actId="20577"/>
          <ac:spMkLst>
            <pc:docMk/>
            <pc:sldMk cId="555618632" sldId="270"/>
            <ac:spMk id="5" creationId="{341FF007-BFFB-7549-238D-CF35162B0F37}"/>
          </ac:spMkLst>
        </pc:spChg>
      </pc:sldChg>
      <pc:sldChg chg="modSp new mod">
        <pc:chgData name="Jerina Stephy" userId="96e5f4a9b56092f4" providerId="LiveId" clId="{0B9B4C69-8B90-4CBE-8836-97A8E873FD8A}" dt="2024-09-03T05:13:56.550" v="280" actId="5793"/>
        <pc:sldMkLst>
          <pc:docMk/>
          <pc:sldMk cId="3845214220" sldId="271"/>
        </pc:sldMkLst>
        <pc:spChg chg="mod">
          <ac:chgData name="Jerina Stephy" userId="96e5f4a9b56092f4" providerId="LiveId" clId="{0B9B4C69-8B90-4CBE-8836-97A8E873FD8A}" dt="2024-09-03T05:13:10.199" v="269" actId="122"/>
          <ac:spMkLst>
            <pc:docMk/>
            <pc:sldMk cId="3845214220" sldId="271"/>
            <ac:spMk id="2" creationId="{BE3E463F-E494-6EB6-5B3C-64F3DA799F59}"/>
          </ac:spMkLst>
        </pc:spChg>
        <pc:spChg chg="mod">
          <ac:chgData name="Jerina Stephy" userId="96e5f4a9b56092f4" providerId="LiveId" clId="{0B9B4C69-8B90-4CBE-8836-97A8E873FD8A}" dt="2024-09-03T05:13:56.550" v="280" actId="5793"/>
          <ac:spMkLst>
            <pc:docMk/>
            <pc:sldMk cId="3845214220" sldId="271"/>
            <ac:spMk id="3" creationId="{B7AB2050-3EAF-1B9D-310C-2CCD58E8C60F}"/>
          </ac:spMkLst>
        </pc:spChg>
      </pc:sldChg>
      <pc:sldChg chg="addSp modSp new mod">
        <pc:chgData name="Jerina Stephy" userId="96e5f4a9b56092f4" providerId="LiveId" clId="{0B9B4C69-8B90-4CBE-8836-97A8E873FD8A}" dt="2024-09-03T05:17:23.088" v="312" actId="255"/>
        <pc:sldMkLst>
          <pc:docMk/>
          <pc:sldMk cId="768283872" sldId="272"/>
        </pc:sldMkLst>
        <pc:spChg chg="mod">
          <ac:chgData name="Jerina Stephy" userId="96e5f4a9b56092f4" providerId="LiveId" clId="{0B9B4C69-8B90-4CBE-8836-97A8E873FD8A}" dt="2024-09-03T05:17:23.088" v="312" actId="255"/>
          <ac:spMkLst>
            <pc:docMk/>
            <pc:sldMk cId="768283872" sldId="272"/>
            <ac:spMk id="3" creationId="{85631847-D326-F97A-B9EA-04DB0F011349}"/>
          </ac:spMkLst>
        </pc:spChg>
        <pc:spChg chg="add">
          <ac:chgData name="Jerina Stephy" userId="96e5f4a9b56092f4" providerId="LiveId" clId="{0B9B4C69-8B90-4CBE-8836-97A8E873FD8A}" dt="2024-09-03T05:15:28.855" v="292"/>
          <ac:spMkLst>
            <pc:docMk/>
            <pc:sldMk cId="768283872" sldId="272"/>
            <ac:spMk id="4" creationId="{78E7B16F-5C3D-8DF5-3DD0-D03357473420}"/>
          </ac:spMkLst>
        </pc:spChg>
      </pc:sldChg>
      <pc:sldChg chg="addSp delSp modSp new mod modClrScheme chgLayout">
        <pc:chgData name="Jerina Stephy" userId="96e5f4a9b56092f4" providerId="LiveId" clId="{0B9B4C69-8B90-4CBE-8836-97A8E873FD8A}" dt="2024-09-03T05:18:02.367" v="324" actId="20577"/>
        <pc:sldMkLst>
          <pc:docMk/>
          <pc:sldMk cId="22196931" sldId="273"/>
        </pc:sldMkLst>
        <pc:spChg chg="del mod ord">
          <ac:chgData name="Jerina Stephy" userId="96e5f4a9b56092f4" providerId="LiveId" clId="{0B9B4C69-8B90-4CBE-8836-97A8E873FD8A}" dt="2024-09-03T05:17:58.406" v="314" actId="700"/>
          <ac:spMkLst>
            <pc:docMk/>
            <pc:sldMk cId="22196931" sldId="273"/>
            <ac:spMk id="2" creationId="{8F9EFE77-92DF-D079-A865-758D77C225EC}"/>
          </ac:spMkLst>
        </pc:spChg>
        <pc:spChg chg="del mod ord">
          <ac:chgData name="Jerina Stephy" userId="96e5f4a9b56092f4" providerId="LiveId" clId="{0B9B4C69-8B90-4CBE-8836-97A8E873FD8A}" dt="2024-09-03T05:17:58.406" v="314" actId="700"/>
          <ac:spMkLst>
            <pc:docMk/>
            <pc:sldMk cId="22196931" sldId="273"/>
            <ac:spMk id="3" creationId="{76126914-AA55-A971-9F85-4E2179CF37E3}"/>
          </ac:spMkLst>
        </pc:spChg>
        <pc:spChg chg="add mod ord">
          <ac:chgData name="Jerina Stephy" userId="96e5f4a9b56092f4" providerId="LiveId" clId="{0B9B4C69-8B90-4CBE-8836-97A8E873FD8A}" dt="2024-09-03T05:18:02.367" v="324" actId="20577"/>
          <ac:spMkLst>
            <pc:docMk/>
            <pc:sldMk cId="22196931" sldId="273"/>
            <ac:spMk id="4" creationId="{8B250EF2-4557-DE9B-CACA-D67080D530CF}"/>
          </ac:spMkLst>
        </pc:spChg>
        <pc:spChg chg="add mod ord">
          <ac:chgData name="Jerina Stephy" userId="96e5f4a9b56092f4" providerId="LiveId" clId="{0B9B4C69-8B90-4CBE-8836-97A8E873FD8A}" dt="2024-09-03T05:17:58.406" v="314" actId="700"/>
          <ac:spMkLst>
            <pc:docMk/>
            <pc:sldMk cId="22196931" sldId="273"/>
            <ac:spMk id="5" creationId="{013F0F6D-0863-6CCE-790B-D3A1230368B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0E065-18CD-4DBE-19C0-8B6F45C344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9A9D41-F580-98AE-8539-A286364935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9C6BC9-D00D-B5A3-0007-55BCACC0A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7330A-6994-4D1A-B474-9C5AE844C570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668EE5-3C43-47BD-49E8-DAAEFAD98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756683-9173-ABD3-49B9-C7169DF9F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A6384-8908-4F96-86A3-96EE9340BA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409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DF59A-76DE-C554-7247-0B64A63F6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E69196-047E-DFA4-F621-456250B43B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0B4A3D-16B6-17A1-3A91-DAF2A083B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7330A-6994-4D1A-B474-9C5AE844C570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E0F89B-956C-1B4B-7015-1B290E39F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EA7CB-C986-CDF2-97C6-06F98642E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A6384-8908-4F96-86A3-96EE9340BA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0418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D592B6-7B84-13ED-D4EF-D916666D51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126083-6152-BFB5-DA3C-728EDCE6CE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207711-8B5C-8829-1202-60490CA83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7330A-6994-4D1A-B474-9C5AE844C570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17105F-2935-0A42-7931-F48B3B76C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9CBD69-BE4A-EE19-76A1-8D38E9FD3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A6384-8908-4F96-86A3-96EE9340BA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2696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BB84C-477F-3373-D9A5-9A1283954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07C7F7-0E05-B5E2-CCFD-4AD2221729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BAC16B-F38D-BB29-AF9D-3D0A91C07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7330A-6994-4D1A-B474-9C5AE844C570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712E15-41CB-FB39-1ADD-2B8DA99DA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E3E604-3B79-42FF-CAB4-5CE98BEB3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A6384-8908-4F96-86A3-96EE9340BA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3261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9FD95-BF43-BCD1-0BFB-4B5926C2A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FB459B-EC06-3956-ACFE-6C8482B4A0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20046F-9875-9151-3CB9-9BC622E5A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7330A-6994-4D1A-B474-9C5AE844C570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30DF73-35BF-9FE6-D341-B60D051FD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7D6430-ED40-9132-339E-6374F0F3C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A6384-8908-4F96-86A3-96EE9340BA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621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6A2DC-9CD1-677D-2DE3-60F12AF4E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568D89-A3FB-5C95-C5FC-55CE668465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99F887-E266-D285-DEA9-01B0452DCF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CCB435-97E7-0CA9-891D-06CDF5CE2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7330A-6994-4D1A-B474-9C5AE844C570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4E4AD3-CEDB-0832-446D-EA9ED2E97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CC12B0-C60C-E7AA-4FC3-1B7E6E866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A6384-8908-4F96-86A3-96EE9340BA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1770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8C39C-34D2-DBE7-D9DA-D1738D60B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DF7E2F-50F3-FA16-27E7-AEDC73570C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597552-7EDD-08F1-069C-F551BE1BDB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A336C7-653A-D272-F5ED-767A3CAE69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40E974-9E9C-EE5A-16FD-C381C11A64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15CDB2-C0F8-A8D8-2484-185BC7154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7330A-6994-4D1A-B474-9C5AE844C570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EADC4D-D168-F0CC-6C1F-C47D4968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D7E04B-97AB-8265-8E3A-2F3D57363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A6384-8908-4F96-86A3-96EE9340BA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1064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E0B5A-8551-6387-78AF-685248666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51D0A8-223A-8C55-1282-26B05A7E1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7330A-6994-4D1A-B474-9C5AE844C570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C0315B-A982-38F1-567B-C252937A8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91A40F-0B5B-7DB3-7E73-13433BB06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A6384-8908-4F96-86A3-96EE9340BA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9062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69DFAE-74AB-88A4-8057-A1D640FF8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7330A-6994-4D1A-B474-9C5AE844C570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1074DE-3696-4FE4-E197-819983143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1630D1-6FB8-B330-4433-BFFD4D635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A6384-8908-4F96-86A3-96EE9340BA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6279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44876-65D5-DDE8-B3FC-44BB56755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8704F-0817-98EB-C530-57C1823CAE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3D4D96-1AD2-956F-BB47-F53DA1F04D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147CD0-5B5F-FD63-CD01-6DBBB3C6F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7330A-6994-4D1A-B474-9C5AE844C570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7DDFE5-FE57-3955-CF72-24325DF42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A40096-39B0-BA1F-0EDD-59DF3C68E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A6384-8908-4F96-86A3-96EE9340BA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0568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33FF1-3282-A301-97E4-BC6DCB7AA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CEB3B9-71A3-7E55-5C3E-C51FE22A91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79F6ED-48B2-F2ED-FBB3-D26EFC53B6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D9A966-A602-D128-D6C6-B356A7167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7330A-6994-4D1A-B474-9C5AE844C570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50B361-97F4-88C8-7091-E56FB8647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E619DB-103C-4E2E-C3F0-F6B8D3D90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A6384-8908-4F96-86A3-96EE9340BA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1320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743DBF-2F83-4079-34DF-61D249BB5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4AA836-721F-72B7-0801-2619AA4583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D32597-6744-3F27-6B03-F0801EB476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37330A-6994-4D1A-B474-9C5AE844C570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457C13-71E4-DF35-9DF0-7744204325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BE8BA-E73C-4211-FB34-74DAEAD5ED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AA6384-8908-4F96-86A3-96EE9340BA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4961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6AB980A-F399-506C-8426-5374FF18F6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rtl="0">
              <a:spcBef>
                <a:spcPts val="1200"/>
              </a:spcBef>
              <a:spcAft>
                <a:spcPts val="1200"/>
              </a:spcAft>
            </a:pPr>
            <a:r>
              <a:rPr lang="en-IN" sz="2800" b="1" i="0" u="none" strike="noStrike" dirty="0">
                <a:solidFill>
                  <a:srgbClr val="000000"/>
                </a:solidFill>
                <a:effectLst/>
                <a:latin typeface="+mn-lt"/>
              </a:rPr>
              <a:t>Project : </a:t>
            </a:r>
            <a:r>
              <a:rPr lang="en-IN" sz="2800" b="1" i="0" u="none" strike="noStrike" dirty="0" err="1">
                <a:solidFill>
                  <a:srgbClr val="000000"/>
                </a:solidFill>
                <a:effectLst/>
                <a:latin typeface="+mn-lt"/>
              </a:rPr>
              <a:t>Disney+HotStar</a:t>
            </a:r>
            <a:r>
              <a:rPr lang="en-IN" sz="2800" b="1" i="0" u="none" strike="noStrike" dirty="0">
                <a:solidFill>
                  <a:srgbClr val="000000"/>
                </a:solidFill>
                <a:effectLst/>
                <a:latin typeface="+mn-lt"/>
              </a:rPr>
              <a:t> Data  Analysis </a:t>
            </a:r>
            <a:br>
              <a:rPr lang="en-IN" sz="2800" b="0" dirty="0">
                <a:effectLst/>
                <a:latin typeface="+mn-lt"/>
              </a:rPr>
            </a:br>
            <a:br>
              <a:rPr lang="en-IN" sz="2800" dirty="0">
                <a:latin typeface="+mn-lt"/>
              </a:rPr>
            </a:br>
            <a:endParaRPr lang="en-IN" sz="2800" dirty="0">
              <a:latin typeface="+mn-lt"/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41FF007-BFFB-7549-238D-CF35162B0F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Name: </a:t>
            </a:r>
            <a:r>
              <a:rPr lang="en-IN" dirty="0" err="1"/>
              <a:t>Giridaran</a:t>
            </a:r>
            <a:r>
              <a:rPr lang="en-IN" dirty="0"/>
              <a:t> R A</a:t>
            </a:r>
          </a:p>
          <a:p>
            <a:r>
              <a:rPr lang="en-IN" dirty="0"/>
              <a:t>Batch code: MBE9</a:t>
            </a:r>
          </a:p>
        </p:txBody>
      </p:sp>
    </p:spTree>
    <p:extLst>
      <p:ext uri="{BB962C8B-B14F-4D97-AF65-F5344CB8AC3E}">
        <p14:creationId xmlns:p14="http://schemas.microsoft.com/office/powerpoint/2010/main" val="5556186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9E4DA-C93D-973D-A250-5D20B2EDB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56419"/>
          </a:xfrm>
        </p:spPr>
        <p:txBody>
          <a:bodyPr>
            <a:normAutofit/>
          </a:bodyPr>
          <a:lstStyle/>
          <a:p>
            <a:pPr algn="ctr"/>
            <a:r>
              <a:rPr lang="en-IN" sz="28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</a:rPr>
              <a:t>Genre Popularity Over Time</a:t>
            </a:r>
            <a:endParaRPr lang="en-IN" sz="60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4DDAC1-F746-B13E-F0B2-56C0A75DB7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0056" y="1176214"/>
            <a:ext cx="11387138" cy="3538662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067A5A5-E307-2141-224D-BED53FDF4910}"/>
              </a:ext>
            </a:extLst>
          </p:cNvPr>
          <p:cNvSpPr txBox="1"/>
          <p:nvPr/>
        </p:nvSpPr>
        <p:spPr>
          <a:xfrm>
            <a:off x="450056" y="5141804"/>
            <a:ext cx="113871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Helps in predicting future trends and adjusting content strategy to align with emerging preferences.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297672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E6BDD-A997-722A-97A3-720564129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3575"/>
          </a:xfrm>
        </p:spPr>
        <p:txBody>
          <a:bodyPr>
            <a:normAutofit/>
          </a:bodyPr>
          <a:lstStyle/>
          <a:p>
            <a:pPr algn="ctr"/>
            <a:r>
              <a:rPr lang="en-US" sz="28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</a:rPr>
              <a:t>Movies by Genre and Age Rating</a:t>
            </a:r>
            <a:endParaRPr lang="en-IN" sz="28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C58C22B-725F-8A3A-5B4D-98511A7A1A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1" y="1171575"/>
            <a:ext cx="10627518" cy="371475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4F0FEE9-4427-E195-FA62-4E2BC5B1F4E4}"/>
              </a:ext>
            </a:extLst>
          </p:cNvPr>
          <p:cNvSpPr txBox="1"/>
          <p:nvPr/>
        </p:nvSpPr>
        <p:spPr>
          <a:xfrm>
            <a:off x="838199" y="5427554"/>
            <a:ext cx="1062751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Highlights the overlap between genres and age ratings, which can assist in targeted marketing and content recommendations.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440319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E6817-DBB7-75EE-25CD-2EC050646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5006"/>
          </a:xfrm>
        </p:spPr>
        <p:txBody>
          <a:bodyPr>
            <a:normAutofit/>
          </a:bodyPr>
          <a:lstStyle/>
          <a:p>
            <a:pPr algn="ctr"/>
            <a:r>
              <a:rPr lang="en-IN" sz="28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</a:rPr>
              <a:t>Movies with Maximum Episodes</a:t>
            </a:r>
            <a:endParaRPr lang="en-IN" sz="60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C14CBB0-CF4F-6B5F-2400-F730C34CDE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271588"/>
            <a:ext cx="10620375" cy="3721893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29720BD-A5E8-9F4A-AD3D-018806F17B91}"/>
              </a:ext>
            </a:extLst>
          </p:cNvPr>
          <p:cNvSpPr txBox="1"/>
          <p:nvPr/>
        </p:nvSpPr>
        <p:spPr>
          <a:xfrm>
            <a:off x="838198" y="5263246"/>
            <a:ext cx="106203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Shows popular long-running series, which can guide future content creation and acquisition.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482443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64CE1-0391-2CEC-7378-22BB9DDFA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9288"/>
          </a:xfrm>
        </p:spPr>
        <p:txBody>
          <a:bodyPr>
            <a:normAutofit/>
          </a:bodyPr>
          <a:lstStyle/>
          <a:p>
            <a:pPr algn="ctr"/>
            <a:r>
              <a:rPr lang="en-IN" sz="28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</a:rPr>
              <a:t>Distribution of Running Time</a:t>
            </a:r>
            <a:endParaRPr lang="en-IN" sz="60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382580C-1401-2FC8-85F0-7844191BC6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7219" y="1107280"/>
            <a:ext cx="10987087" cy="3521869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4D3B329-0F37-EECF-92EC-4C4DA06284D7}"/>
              </a:ext>
            </a:extLst>
          </p:cNvPr>
          <p:cNvSpPr txBox="1"/>
          <p:nvPr/>
        </p:nvSpPr>
        <p:spPr>
          <a:xfrm>
            <a:off x="607219" y="5034648"/>
            <a:ext cx="109870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Reveals the typical length of movies available, which can help in understanding audience tolerance for movie length.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912849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6635A-4BE9-7EBE-47A5-BBAE13A3A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2138"/>
          </a:xfrm>
        </p:spPr>
        <p:txBody>
          <a:bodyPr>
            <a:normAutofit/>
          </a:bodyPr>
          <a:lstStyle/>
          <a:p>
            <a:pPr algn="ctr"/>
            <a:r>
              <a:rPr lang="en-IN" sz="28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</a:rPr>
              <a:t>Analysis of Specific Genres</a:t>
            </a:r>
            <a:endParaRPr lang="en-IN" sz="60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A92AB53-F70D-4FF8-9A46-879F8CDFCC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200150"/>
            <a:ext cx="10584656" cy="3636169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7B08544-232E-C09E-6EB4-E1C44E0D7957}"/>
              </a:ext>
            </a:extLst>
          </p:cNvPr>
          <p:cNvSpPr txBox="1"/>
          <p:nvPr/>
        </p:nvSpPr>
        <p:spPr>
          <a:xfrm>
            <a:off x="838200" y="5334684"/>
            <a:ext cx="106418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Provides detailed insights into individual genres, revealing unique patterns and preferences.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587342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E463F-E494-6EB6-5B3C-64F3DA799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b="1" dirty="0">
                <a:latin typeface="+mn-lt"/>
              </a:rPr>
              <a:t>Project Summary: </a:t>
            </a:r>
            <a:r>
              <a:rPr lang="en-US" sz="2800" b="1" dirty="0" err="1">
                <a:latin typeface="+mn-lt"/>
              </a:rPr>
              <a:t>Disney+Hotstar</a:t>
            </a:r>
            <a:r>
              <a:rPr lang="en-US" sz="2800" b="1" dirty="0">
                <a:latin typeface="+mn-lt"/>
              </a:rPr>
              <a:t> Data Analysis</a:t>
            </a:r>
            <a:endParaRPr lang="en-IN" sz="2800" b="1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AB2050-3EAF-1B9D-310C-2CCD58E8C6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900" b="1" dirty="0"/>
              <a:t>Goal:</a:t>
            </a:r>
            <a:r>
              <a:rPr lang="en-US" sz="1900" dirty="0"/>
              <a:t> To provide an in-depth analysis of the </a:t>
            </a:r>
            <a:r>
              <a:rPr lang="en-US" sz="1900" dirty="0" err="1"/>
              <a:t>Disney+Hotstar</a:t>
            </a:r>
            <a:r>
              <a:rPr lang="en-US" sz="1900" dirty="0"/>
              <a:t> movie dataset to uncover insights and trends that can be leveraged for business decisions.</a:t>
            </a:r>
          </a:p>
          <a:p>
            <a:pPr marL="0" indent="0">
              <a:buNone/>
            </a:pPr>
            <a:r>
              <a:rPr lang="en-US" sz="1900" b="1" dirty="0"/>
              <a:t>Key Findings:</a:t>
            </a:r>
            <a:endParaRPr lang="en-US" sz="1900" dirty="0"/>
          </a:p>
          <a:p>
            <a:pPr marL="0" indent="0">
              <a:buNone/>
            </a:pPr>
            <a:r>
              <a:rPr lang="en-US" sz="1900" b="1" dirty="0"/>
              <a:t>Genre Popularity:</a:t>
            </a:r>
            <a:r>
              <a:rPr lang="en-US" sz="1900" dirty="0"/>
              <a:t> Action, Drama, and Comedy are the most popular genres.</a:t>
            </a:r>
          </a:p>
          <a:p>
            <a:pPr marL="0" indent="0">
              <a:buNone/>
            </a:pPr>
            <a:r>
              <a:rPr lang="en-US" sz="1900" b="1" dirty="0"/>
              <a:t>Running Time Trends:</a:t>
            </a:r>
            <a:r>
              <a:rPr lang="en-US" sz="1900" dirty="0"/>
              <a:t> Movies have generally become longer over time, with an average running time of around 120 minutes.</a:t>
            </a:r>
          </a:p>
          <a:p>
            <a:pPr marL="0" indent="0">
              <a:buNone/>
            </a:pPr>
            <a:r>
              <a:rPr lang="en-US" sz="1900" b="1" dirty="0"/>
              <a:t>Age Rating Distribution:</a:t>
            </a:r>
            <a:r>
              <a:rPr lang="en-US" sz="1900" dirty="0"/>
              <a:t> Most movies are rated U/A, followed by PG and A.</a:t>
            </a:r>
          </a:p>
          <a:p>
            <a:pPr marL="0" indent="0">
              <a:buNone/>
            </a:pPr>
            <a:r>
              <a:rPr lang="en-US" sz="1900" b="1" dirty="0"/>
              <a:t>Content Trends:</a:t>
            </a:r>
            <a:r>
              <a:rPr lang="en-US" sz="1900" dirty="0"/>
              <a:t> There has been a steady increase in the number of movies released each year.</a:t>
            </a:r>
          </a:p>
          <a:p>
            <a:pPr marL="0" indent="0">
              <a:buNone/>
            </a:pPr>
            <a:r>
              <a:rPr lang="en-US" sz="1900" b="1" dirty="0"/>
              <a:t>Specific Genre Analysis (e.g., Action):</a:t>
            </a:r>
            <a:r>
              <a:rPr lang="en-US" sz="1900" dirty="0"/>
              <a:t> Action movies tend to have longer running times and are often rated U/A.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452142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1373F-CDF0-2B15-95A9-90E506768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631847-D326-F97A-B9EA-04DB0F0113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/>
              <a:t>Recommendations:</a:t>
            </a:r>
            <a:endParaRPr lang="en-US" sz="1800" dirty="0"/>
          </a:p>
          <a:p>
            <a:pPr marL="0" indent="0">
              <a:buNone/>
            </a:pPr>
            <a:r>
              <a:rPr lang="en-US" sz="1800" b="1" dirty="0"/>
              <a:t>Content Strategy:</a:t>
            </a:r>
            <a:r>
              <a:rPr lang="en-US" sz="1800" dirty="0"/>
              <a:t> Focus on producing more content in the popular genres of Action, Drama, and Comedy. Consider exploring niche genres to cater to specific audiences.</a:t>
            </a:r>
          </a:p>
          <a:p>
            <a:pPr marL="0" indent="0">
              <a:buNone/>
            </a:pPr>
            <a:r>
              <a:rPr lang="en-US" sz="1800" b="1" dirty="0"/>
              <a:t>Audience Segmentation:</a:t>
            </a:r>
            <a:r>
              <a:rPr lang="en-US" sz="1800" dirty="0"/>
              <a:t> Tailor recommendations based on age ratings and running times to target specific audience segments.</a:t>
            </a:r>
          </a:p>
          <a:p>
            <a:pPr marL="0" indent="0">
              <a:buNone/>
            </a:pPr>
            <a:r>
              <a:rPr lang="en-US" sz="1800" b="1" dirty="0"/>
              <a:t>Marketing Campaigns:</a:t>
            </a:r>
            <a:r>
              <a:rPr lang="en-US" sz="1800" dirty="0"/>
              <a:t> Utilize insights into popular genres and release trends to create targeted marketing campaigns.</a:t>
            </a:r>
          </a:p>
          <a:p>
            <a:pPr marL="0" indent="0">
              <a:buNone/>
            </a:pPr>
            <a:r>
              <a:rPr lang="en-US" sz="1800" b="1" dirty="0"/>
              <a:t>Historical Analysis:</a:t>
            </a:r>
            <a:r>
              <a:rPr lang="en-US" sz="1800" dirty="0"/>
              <a:t> Analyze historical trends to identify emerging genres and potential market shifts.</a:t>
            </a:r>
          </a:p>
          <a:p>
            <a:pPr marL="0" indent="0">
              <a:buNone/>
            </a:pPr>
            <a:r>
              <a:rPr lang="en-US" sz="1800" b="1" dirty="0"/>
              <a:t>User Behavior: </a:t>
            </a:r>
            <a:r>
              <a:rPr lang="en-US" sz="1800" dirty="0"/>
              <a:t>Analyze user data (if available) to understand viewing habits, preferences, and engagement levels.</a:t>
            </a:r>
          </a:p>
          <a:p>
            <a:pPr marL="0" indent="0">
              <a:buNone/>
            </a:pPr>
            <a:r>
              <a:rPr lang="en-US" sz="1800" b="1" dirty="0"/>
              <a:t>Competition: </a:t>
            </a:r>
            <a:r>
              <a:rPr lang="en-US" sz="1800" dirty="0"/>
              <a:t>Analyze competitor data to identify market trends and opportunities.</a:t>
            </a:r>
          </a:p>
          <a:p>
            <a:pPr marL="0" indent="0">
              <a:buNone/>
            </a:pPr>
            <a:r>
              <a:rPr lang="en-US" sz="1800" b="1" dirty="0"/>
              <a:t>Technological Advancements: </a:t>
            </a:r>
            <a:r>
              <a:rPr lang="en-US" sz="1800" dirty="0"/>
              <a:t>Stay updated on emerging technologies (e.g., VR, AR) and explore potential applications.</a:t>
            </a:r>
          </a:p>
        </p:txBody>
      </p:sp>
    </p:spTree>
    <p:extLst>
      <p:ext uri="{BB962C8B-B14F-4D97-AF65-F5344CB8AC3E}">
        <p14:creationId xmlns:p14="http://schemas.microsoft.com/office/powerpoint/2010/main" val="7682838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B250EF2-4557-DE9B-CACA-D67080D530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Thank you 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013F0F6D-0863-6CCE-790B-D3A1230368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96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29C07-BAAB-6303-AE4B-EB73F481B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0719"/>
          </a:xfrm>
        </p:spPr>
        <p:txBody>
          <a:bodyPr>
            <a:normAutofit/>
          </a:bodyPr>
          <a:lstStyle/>
          <a:p>
            <a:pPr algn="ctr"/>
            <a:r>
              <a:rPr lang="en-US" sz="28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</a:rPr>
              <a:t>Distribution of Movies by Genre</a:t>
            </a:r>
            <a:endParaRPr lang="en-IN" sz="28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05960E9-3B96-9203-1077-2E5B9F781F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8619" y="914400"/>
            <a:ext cx="11351419" cy="4136231"/>
          </a:xfr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C80A8B7-1BDB-41A5-9A92-AD23ADDD159C}"/>
              </a:ext>
            </a:extLst>
          </p:cNvPr>
          <p:cNvSpPr txBox="1"/>
          <p:nvPr/>
        </p:nvSpPr>
        <p:spPr>
          <a:xfrm>
            <a:off x="378618" y="5193417"/>
            <a:ext cx="1135141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Identifying the most and least popular genres can help content platforms focus on genres with higher engagement.</a:t>
            </a:r>
          </a:p>
          <a:p>
            <a:r>
              <a:rPr lang="en-US" dirty="0"/>
              <a:t>Understanding genre diversity helps in ensuring a balanced content library.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20586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22BF7-AC2D-F549-4E7C-9E128B652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9387"/>
            <a:ext cx="10515600" cy="542131"/>
          </a:xfrm>
        </p:spPr>
        <p:txBody>
          <a:bodyPr>
            <a:normAutofit/>
          </a:bodyPr>
          <a:lstStyle/>
          <a:p>
            <a:pPr algn="ctr"/>
            <a:r>
              <a:rPr lang="en-US" sz="28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</a:rPr>
              <a:t>Average Running Time by Genre</a:t>
            </a:r>
            <a:endParaRPr lang="en-IN" sz="60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8CC5528-481B-C66A-2FBE-686EA47842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5775" y="721518"/>
            <a:ext cx="11201399" cy="4307682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93F2D89-D884-83C4-E08F-7BF9B131B8AB}"/>
              </a:ext>
            </a:extLst>
          </p:cNvPr>
          <p:cNvSpPr txBox="1"/>
          <p:nvPr/>
        </p:nvSpPr>
        <p:spPr>
          <a:xfrm>
            <a:off x="485774" y="5296197"/>
            <a:ext cx="112013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Genres with longer average running times could indicate more in-depth storytelling (e.g., Drama or Epic genres) while shorter genres might be more casual (e.g., Comedy).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72259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7EB71-7805-9B4C-D86D-4713A7331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2889"/>
            <a:ext cx="10515600" cy="621506"/>
          </a:xfrm>
        </p:spPr>
        <p:txBody>
          <a:bodyPr>
            <a:normAutofit/>
          </a:bodyPr>
          <a:lstStyle/>
          <a:p>
            <a:pPr algn="ctr"/>
            <a:r>
              <a:rPr lang="en-IN" sz="28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</a:rPr>
              <a:t>Movies Released Each Year</a:t>
            </a:r>
            <a:endParaRPr lang="en-IN" sz="60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9C2B3FA-DB86-DDD4-5BD8-C8CA53B1F4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1" y="1000125"/>
            <a:ext cx="11287124" cy="3850481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5B33183-B5E8-2B62-B5DD-9035396851C5}"/>
              </a:ext>
            </a:extLst>
          </p:cNvPr>
          <p:cNvSpPr txBox="1"/>
          <p:nvPr/>
        </p:nvSpPr>
        <p:spPr>
          <a:xfrm>
            <a:off x="457200" y="5313253"/>
            <a:ext cx="112871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Trends in movie production can reveal industry growth or contraction and seasonal patterns.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302280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9F69E-545A-2D6B-3677-654CAF622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5744"/>
            <a:ext cx="10515600" cy="721520"/>
          </a:xfrm>
        </p:spPr>
        <p:txBody>
          <a:bodyPr>
            <a:normAutofit/>
          </a:bodyPr>
          <a:lstStyle/>
          <a:p>
            <a:pPr algn="ctr"/>
            <a:r>
              <a:rPr lang="en-IN" sz="28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</a:rPr>
              <a:t>Top 10 Longest Movies</a:t>
            </a:r>
            <a:endParaRPr lang="en-IN" sz="60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6D071CF-0BED-D74C-0840-FD9A77585C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4350" y="1042989"/>
            <a:ext cx="11087099" cy="388620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2E8C7BD-EF46-E13E-1B81-B9081FE401C0}"/>
              </a:ext>
            </a:extLst>
          </p:cNvPr>
          <p:cNvSpPr txBox="1"/>
          <p:nvPr/>
        </p:nvSpPr>
        <p:spPr>
          <a:xfrm>
            <a:off x="514350" y="5256103"/>
            <a:ext cx="110870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Highlighting these can indicate trends in movie length preferences and the production of epic or serialized content.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625371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F7F30-22D4-ACC2-D328-8A54C9C86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20700"/>
          </a:xfrm>
        </p:spPr>
        <p:txBody>
          <a:bodyPr>
            <a:normAutofit/>
          </a:bodyPr>
          <a:lstStyle/>
          <a:p>
            <a:pPr algn="ctr"/>
            <a:r>
              <a:rPr lang="en-IN" sz="28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</a:rPr>
              <a:t>Movies by Age Rating</a:t>
            </a:r>
            <a:endParaRPr lang="en-IN" sz="60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85753C9-BF1F-19AF-8F9E-C30C17E96F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8655" y="1257300"/>
            <a:ext cx="10894219" cy="3857625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90D2528-83F2-E713-0C6E-850D937E83EF}"/>
              </a:ext>
            </a:extLst>
          </p:cNvPr>
          <p:cNvSpPr txBox="1"/>
          <p:nvPr/>
        </p:nvSpPr>
        <p:spPr>
          <a:xfrm>
            <a:off x="678655" y="5600700"/>
            <a:ext cx="1089421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Analyzing age ratings helps in understanding the target audience and ensuring content meets audience expectations.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677965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4A23A-A086-A1B8-BA40-1630C2F3B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27844"/>
          </a:xfrm>
        </p:spPr>
        <p:txBody>
          <a:bodyPr>
            <a:normAutofit/>
          </a:bodyPr>
          <a:lstStyle/>
          <a:p>
            <a:pPr algn="ctr"/>
            <a:r>
              <a:rPr lang="en-US" sz="28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</a:rPr>
              <a:t>Count of Movies by Year and Genre</a:t>
            </a:r>
            <a:endParaRPr lang="en-IN" sz="60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ED0F2C5-DC1F-AA52-21E7-02588321D6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0069" y="1021557"/>
            <a:ext cx="11172825" cy="405765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F46F0C4-5E26-E004-4BC4-569DE264B11E}"/>
              </a:ext>
            </a:extLst>
          </p:cNvPr>
          <p:cNvSpPr txBox="1"/>
          <p:nvPr/>
        </p:nvSpPr>
        <p:spPr>
          <a:xfrm>
            <a:off x="762594" y="5207794"/>
            <a:ext cx="107745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Provides insights into how genre popularity evolves over time, which can influence future content strategies.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170932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C6645-D972-F3C9-985D-B5E7F96A7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2150"/>
          </a:xfrm>
        </p:spPr>
        <p:txBody>
          <a:bodyPr>
            <a:normAutofit/>
          </a:bodyPr>
          <a:lstStyle/>
          <a:p>
            <a:pPr algn="ctr"/>
            <a:r>
              <a:rPr lang="en-IN" sz="28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</a:rPr>
              <a:t>Most Common Movie Types</a:t>
            </a:r>
            <a:endParaRPr lang="en-IN" sz="60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904BFC8-A4F9-9D34-A6B9-4E58D9EF31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1506" y="1178719"/>
            <a:ext cx="11029950" cy="3471862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7EB9661-0FC0-8F5A-33AD-29146C33F993}"/>
              </a:ext>
            </a:extLst>
          </p:cNvPr>
          <p:cNvSpPr txBox="1"/>
          <p:nvPr/>
        </p:nvSpPr>
        <p:spPr>
          <a:xfrm>
            <a:off x="676870" y="5184666"/>
            <a:ext cx="109745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Differentiating between movie types (e.g., documentary vs. feature film) helps in understanding the platform's content mix.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28823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7990C-EB8F-5DE5-428D-0B1B8FE0C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13556"/>
          </a:xfrm>
        </p:spPr>
        <p:txBody>
          <a:bodyPr>
            <a:normAutofit/>
          </a:bodyPr>
          <a:lstStyle/>
          <a:p>
            <a:pPr algn="ctr"/>
            <a:r>
              <a:rPr lang="en-US" sz="28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</a:rPr>
              <a:t>Correlation Between Running Time and Year</a:t>
            </a:r>
            <a:endParaRPr lang="en-IN" sz="60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805BB6D-15E8-E20C-56F6-2400DD622B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5794" y="917079"/>
            <a:ext cx="11158537" cy="4100511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71E1E24-1F16-0F7F-2FE8-A28FB0EAE4A7}"/>
              </a:ext>
            </a:extLst>
          </p:cNvPr>
          <p:cNvSpPr txBox="1"/>
          <p:nvPr/>
        </p:nvSpPr>
        <p:spPr>
          <a:xfrm>
            <a:off x="569713" y="5110460"/>
            <a:ext cx="1129605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Shows if there’s a trend towards longer or shorter movies over time, which can impact viewer preferences and production decisions.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983273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609</Words>
  <Application>Microsoft Office PowerPoint</Application>
  <PresentationFormat>Widescreen</PresentationFormat>
  <Paragraphs>47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Project : Disney+HotStar Data  Analysis   </vt:lpstr>
      <vt:lpstr>Distribution of Movies by Genre</vt:lpstr>
      <vt:lpstr>Average Running Time by Genre</vt:lpstr>
      <vt:lpstr>Movies Released Each Year</vt:lpstr>
      <vt:lpstr>Top 10 Longest Movies</vt:lpstr>
      <vt:lpstr>Movies by Age Rating</vt:lpstr>
      <vt:lpstr>Count of Movies by Year and Genre</vt:lpstr>
      <vt:lpstr>Most Common Movie Types</vt:lpstr>
      <vt:lpstr>Correlation Between Running Time and Year</vt:lpstr>
      <vt:lpstr>Genre Popularity Over Time</vt:lpstr>
      <vt:lpstr>Movies by Genre and Age Rating</vt:lpstr>
      <vt:lpstr>Movies with Maximum Episodes</vt:lpstr>
      <vt:lpstr>Distribution of Running Time</vt:lpstr>
      <vt:lpstr>Analysis of Specific Genres</vt:lpstr>
      <vt:lpstr>Project Summary: Disney+Hotstar Data Analysis</vt:lpstr>
      <vt:lpstr>PowerPoint Presentation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Jerina Stephy</dc:creator>
  <cp:lastModifiedBy>Jerina Stephy</cp:lastModifiedBy>
  <cp:revision>1</cp:revision>
  <dcterms:created xsi:type="dcterms:W3CDTF">2024-09-03T04:42:29Z</dcterms:created>
  <dcterms:modified xsi:type="dcterms:W3CDTF">2024-09-03T05:18:05Z</dcterms:modified>
</cp:coreProperties>
</file>