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ina Stephy" userId="96e5f4a9b56092f4" providerId="LiveId" clId="{3B167AEF-143E-4749-9A02-BAB9DE59B364}"/>
    <pc:docChg chg="custSel addSld modSld sldOrd">
      <pc:chgData name="Jerina Stephy" userId="96e5f4a9b56092f4" providerId="LiveId" clId="{3B167AEF-143E-4749-9A02-BAB9DE59B364}" dt="2024-08-21T15:32:14.318" v="1496" actId="20577"/>
      <pc:docMkLst>
        <pc:docMk/>
      </pc:docMkLst>
      <pc:sldChg chg="addSp modSp mod">
        <pc:chgData name="Jerina Stephy" userId="96e5f4a9b56092f4" providerId="LiveId" clId="{3B167AEF-143E-4749-9A02-BAB9DE59B364}" dt="2024-08-21T15:15:00.906" v="380" actId="1076"/>
        <pc:sldMkLst>
          <pc:docMk/>
          <pc:sldMk cId="3172902930" sldId="256"/>
        </pc:sldMkLst>
        <pc:spChg chg="add mod">
          <ac:chgData name="Jerina Stephy" userId="96e5f4a9b56092f4" providerId="LiveId" clId="{3B167AEF-143E-4749-9A02-BAB9DE59B364}" dt="2024-08-21T15:15:00.906" v="380" actId="1076"/>
          <ac:spMkLst>
            <pc:docMk/>
            <pc:sldMk cId="3172902930" sldId="256"/>
            <ac:spMk id="7" creationId="{7B8F6A09-05D9-36B0-2093-60FBCF5B2DAF}"/>
          </ac:spMkLst>
        </pc:spChg>
      </pc:sldChg>
      <pc:sldChg chg="addSp modSp mod">
        <pc:chgData name="Jerina Stephy" userId="96e5f4a9b56092f4" providerId="LiveId" clId="{3B167AEF-143E-4749-9A02-BAB9DE59B364}" dt="2024-08-21T15:18:11.781" v="616" actId="20577"/>
        <pc:sldMkLst>
          <pc:docMk/>
          <pc:sldMk cId="3296956284" sldId="257"/>
        </pc:sldMkLst>
        <pc:spChg chg="add mod">
          <ac:chgData name="Jerina Stephy" userId="96e5f4a9b56092f4" providerId="LiveId" clId="{3B167AEF-143E-4749-9A02-BAB9DE59B364}" dt="2024-08-21T15:18:11.781" v="616" actId="20577"/>
          <ac:spMkLst>
            <pc:docMk/>
            <pc:sldMk cId="3296956284" sldId="257"/>
            <ac:spMk id="6" creationId="{FCC61B78-EF6A-21FE-907D-CCE8A6D8AB47}"/>
          </ac:spMkLst>
        </pc:spChg>
      </pc:sldChg>
      <pc:sldChg chg="addSp delSp modSp mod">
        <pc:chgData name="Jerina Stephy" userId="96e5f4a9b56092f4" providerId="LiveId" clId="{3B167AEF-143E-4749-9A02-BAB9DE59B364}" dt="2024-08-21T15:23:07.239" v="786" actId="20577"/>
        <pc:sldMkLst>
          <pc:docMk/>
          <pc:sldMk cId="2170323988" sldId="258"/>
        </pc:sldMkLst>
        <pc:spChg chg="add del mod">
          <ac:chgData name="Jerina Stephy" userId="96e5f4a9b56092f4" providerId="LiveId" clId="{3B167AEF-143E-4749-9A02-BAB9DE59B364}" dt="2024-08-21T15:21:02.647" v="619"/>
          <ac:spMkLst>
            <pc:docMk/>
            <pc:sldMk cId="2170323988" sldId="258"/>
            <ac:spMk id="6" creationId="{A5900872-3AF9-8969-1572-6D113F67812D}"/>
          </ac:spMkLst>
        </pc:spChg>
        <pc:spChg chg="add mod">
          <ac:chgData name="Jerina Stephy" userId="96e5f4a9b56092f4" providerId="LiveId" clId="{3B167AEF-143E-4749-9A02-BAB9DE59B364}" dt="2024-08-21T15:23:07.239" v="786" actId="20577"/>
          <ac:spMkLst>
            <pc:docMk/>
            <pc:sldMk cId="2170323988" sldId="258"/>
            <ac:spMk id="7" creationId="{7A867FD4-B155-5B03-CC6F-FE28CAC8DF1E}"/>
          </ac:spMkLst>
        </pc:spChg>
      </pc:sldChg>
      <pc:sldChg chg="addSp modSp mod">
        <pc:chgData name="Jerina Stephy" userId="96e5f4a9b56092f4" providerId="LiveId" clId="{3B167AEF-143E-4749-9A02-BAB9DE59B364}" dt="2024-08-21T15:25:15.368" v="978" actId="20577"/>
        <pc:sldMkLst>
          <pc:docMk/>
          <pc:sldMk cId="1362135035" sldId="259"/>
        </pc:sldMkLst>
        <pc:spChg chg="add mod">
          <ac:chgData name="Jerina Stephy" userId="96e5f4a9b56092f4" providerId="LiveId" clId="{3B167AEF-143E-4749-9A02-BAB9DE59B364}" dt="2024-08-21T15:25:15.368" v="978" actId="20577"/>
          <ac:spMkLst>
            <pc:docMk/>
            <pc:sldMk cId="1362135035" sldId="259"/>
            <ac:spMk id="6" creationId="{C70BE0A2-BC00-841A-0B7C-4C6B26410419}"/>
          </ac:spMkLst>
        </pc:spChg>
      </pc:sldChg>
      <pc:sldChg chg="addSp modSp mod">
        <pc:chgData name="Jerina Stephy" userId="96e5f4a9b56092f4" providerId="LiveId" clId="{3B167AEF-143E-4749-9A02-BAB9DE59B364}" dt="2024-08-21T15:27:01.614" v="1169" actId="20577"/>
        <pc:sldMkLst>
          <pc:docMk/>
          <pc:sldMk cId="3967761079" sldId="260"/>
        </pc:sldMkLst>
        <pc:spChg chg="add mod">
          <ac:chgData name="Jerina Stephy" userId="96e5f4a9b56092f4" providerId="LiveId" clId="{3B167AEF-143E-4749-9A02-BAB9DE59B364}" dt="2024-08-21T15:27:01.614" v="1169" actId="20577"/>
          <ac:spMkLst>
            <pc:docMk/>
            <pc:sldMk cId="3967761079" sldId="260"/>
            <ac:spMk id="6" creationId="{4CFC75C0-9AB9-EF5D-93D3-3FE35FC74E4B}"/>
          </ac:spMkLst>
        </pc:spChg>
      </pc:sldChg>
      <pc:sldChg chg="addSp delSp modSp mod">
        <pc:chgData name="Jerina Stephy" userId="96e5f4a9b56092f4" providerId="LiveId" clId="{3B167AEF-143E-4749-9A02-BAB9DE59B364}" dt="2024-08-21T15:28:43.166" v="1323" actId="1076"/>
        <pc:sldMkLst>
          <pc:docMk/>
          <pc:sldMk cId="3051897450" sldId="261"/>
        </pc:sldMkLst>
        <pc:spChg chg="del">
          <ac:chgData name="Jerina Stephy" userId="96e5f4a9b56092f4" providerId="LiveId" clId="{3B167AEF-143E-4749-9A02-BAB9DE59B364}" dt="2024-08-21T15:07:44.532" v="2" actId="478"/>
          <ac:spMkLst>
            <pc:docMk/>
            <pc:sldMk cId="3051897450" sldId="261"/>
            <ac:spMk id="2" creationId="{F856949A-F2F3-E1CA-AC7F-C34FC9F15CF7}"/>
          </ac:spMkLst>
        </pc:spChg>
        <pc:spChg chg="add mod">
          <ac:chgData name="Jerina Stephy" userId="96e5f4a9b56092f4" providerId="LiveId" clId="{3B167AEF-143E-4749-9A02-BAB9DE59B364}" dt="2024-08-21T15:28:43.166" v="1323" actId="1076"/>
          <ac:spMkLst>
            <pc:docMk/>
            <pc:sldMk cId="3051897450" sldId="261"/>
            <ac:spMk id="6" creationId="{DF071B8B-B21E-D5E9-CB4E-2913BAFC0585}"/>
          </ac:spMkLst>
        </pc:spChg>
        <pc:picChg chg="mod">
          <ac:chgData name="Jerina Stephy" userId="96e5f4a9b56092f4" providerId="LiveId" clId="{3B167AEF-143E-4749-9A02-BAB9DE59B364}" dt="2024-08-21T15:07:49.918" v="3" actId="1076"/>
          <ac:picMkLst>
            <pc:docMk/>
            <pc:sldMk cId="3051897450" sldId="261"/>
            <ac:picMk id="5" creationId="{DAE7BAAB-8BBD-DED0-EB51-553C5A214F11}"/>
          </ac:picMkLst>
        </pc:picChg>
      </pc:sldChg>
      <pc:sldChg chg="addSp delSp modSp mod">
        <pc:chgData name="Jerina Stephy" userId="96e5f4a9b56092f4" providerId="LiveId" clId="{3B167AEF-143E-4749-9A02-BAB9DE59B364}" dt="2024-08-21T15:29:56.625" v="1455" actId="20577"/>
        <pc:sldMkLst>
          <pc:docMk/>
          <pc:sldMk cId="26775102" sldId="262"/>
        </pc:sldMkLst>
        <pc:spChg chg="del">
          <ac:chgData name="Jerina Stephy" userId="96e5f4a9b56092f4" providerId="LiveId" clId="{3B167AEF-143E-4749-9A02-BAB9DE59B364}" dt="2024-08-21T15:08:25.859" v="7" actId="478"/>
          <ac:spMkLst>
            <pc:docMk/>
            <pc:sldMk cId="26775102" sldId="262"/>
            <ac:spMk id="2" creationId="{B4252AFE-C592-FC51-8C80-F680B5E343F5}"/>
          </ac:spMkLst>
        </pc:spChg>
        <pc:spChg chg="add mod">
          <ac:chgData name="Jerina Stephy" userId="96e5f4a9b56092f4" providerId="LiveId" clId="{3B167AEF-143E-4749-9A02-BAB9DE59B364}" dt="2024-08-21T15:29:56.625" v="1455" actId="20577"/>
          <ac:spMkLst>
            <pc:docMk/>
            <pc:sldMk cId="26775102" sldId="262"/>
            <ac:spMk id="6" creationId="{913AB563-E2F0-A968-5357-595DACD65082}"/>
          </ac:spMkLst>
        </pc:spChg>
        <pc:picChg chg="mod">
          <ac:chgData name="Jerina Stephy" userId="96e5f4a9b56092f4" providerId="LiveId" clId="{3B167AEF-143E-4749-9A02-BAB9DE59B364}" dt="2024-08-21T15:08:35.273" v="9" actId="1076"/>
          <ac:picMkLst>
            <pc:docMk/>
            <pc:sldMk cId="26775102" sldId="262"/>
            <ac:picMk id="5" creationId="{E67F8CDF-0D35-D981-C654-586D9D439F54}"/>
          </ac:picMkLst>
        </pc:picChg>
      </pc:sldChg>
      <pc:sldChg chg="addSp delSp modSp new mod ord modClrScheme chgLayout">
        <pc:chgData name="Jerina Stephy" userId="96e5f4a9b56092f4" providerId="LiveId" clId="{3B167AEF-143E-4749-9A02-BAB9DE59B364}" dt="2024-08-21T15:10:20.490" v="56" actId="20577"/>
        <pc:sldMkLst>
          <pc:docMk/>
          <pc:sldMk cId="3141158823" sldId="263"/>
        </pc:sldMkLst>
        <pc:spChg chg="del mod ord">
          <ac:chgData name="Jerina Stephy" userId="96e5f4a9b56092f4" providerId="LiveId" clId="{3B167AEF-143E-4749-9A02-BAB9DE59B364}" dt="2024-08-21T15:09:41.249" v="13" actId="700"/>
          <ac:spMkLst>
            <pc:docMk/>
            <pc:sldMk cId="3141158823" sldId="263"/>
            <ac:spMk id="2" creationId="{75C6DE87-0FAC-219F-B85B-1DF966E9D2B1}"/>
          </ac:spMkLst>
        </pc:spChg>
        <pc:spChg chg="del mod ord">
          <ac:chgData name="Jerina Stephy" userId="96e5f4a9b56092f4" providerId="LiveId" clId="{3B167AEF-143E-4749-9A02-BAB9DE59B364}" dt="2024-08-21T15:09:41.249" v="13" actId="700"/>
          <ac:spMkLst>
            <pc:docMk/>
            <pc:sldMk cId="3141158823" sldId="263"/>
            <ac:spMk id="3" creationId="{0C97491C-414F-5979-3650-F24152AFDB0B}"/>
          </ac:spMkLst>
        </pc:spChg>
        <pc:spChg chg="add mod ord">
          <ac:chgData name="Jerina Stephy" userId="96e5f4a9b56092f4" providerId="LiveId" clId="{3B167AEF-143E-4749-9A02-BAB9DE59B364}" dt="2024-08-21T15:09:53.125" v="16" actId="113"/>
          <ac:spMkLst>
            <pc:docMk/>
            <pc:sldMk cId="3141158823" sldId="263"/>
            <ac:spMk id="4" creationId="{65E10BB6-9B11-AFC4-701D-206ED7D70B17}"/>
          </ac:spMkLst>
        </pc:spChg>
        <pc:spChg chg="add mod ord">
          <ac:chgData name="Jerina Stephy" userId="96e5f4a9b56092f4" providerId="LiveId" clId="{3B167AEF-143E-4749-9A02-BAB9DE59B364}" dt="2024-08-21T15:10:20.490" v="56" actId="20577"/>
          <ac:spMkLst>
            <pc:docMk/>
            <pc:sldMk cId="3141158823" sldId="263"/>
            <ac:spMk id="5" creationId="{369CCA1E-BADD-2414-355F-938BC2D030E2}"/>
          </ac:spMkLst>
        </pc:spChg>
      </pc:sldChg>
      <pc:sldChg chg="delSp modSp new mod">
        <pc:chgData name="Jerina Stephy" userId="96e5f4a9b56092f4" providerId="LiveId" clId="{3B167AEF-143E-4749-9A02-BAB9DE59B364}" dt="2024-08-21T15:31:30.400" v="1465" actId="2711"/>
        <pc:sldMkLst>
          <pc:docMk/>
          <pc:sldMk cId="511131814" sldId="264"/>
        </pc:sldMkLst>
        <pc:spChg chg="del">
          <ac:chgData name="Jerina Stephy" userId="96e5f4a9b56092f4" providerId="LiveId" clId="{3B167AEF-143E-4749-9A02-BAB9DE59B364}" dt="2024-08-21T15:30:50.695" v="1459" actId="478"/>
          <ac:spMkLst>
            <pc:docMk/>
            <pc:sldMk cId="511131814" sldId="264"/>
            <ac:spMk id="2" creationId="{69978847-002E-C5F6-F3E6-E401D0739122}"/>
          </ac:spMkLst>
        </pc:spChg>
        <pc:spChg chg="mod">
          <ac:chgData name="Jerina Stephy" userId="96e5f4a9b56092f4" providerId="LiveId" clId="{3B167AEF-143E-4749-9A02-BAB9DE59B364}" dt="2024-08-21T15:31:30.400" v="1465" actId="2711"/>
          <ac:spMkLst>
            <pc:docMk/>
            <pc:sldMk cId="511131814" sldId="264"/>
            <ac:spMk id="3" creationId="{54A6CD6C-301D-8F20-16AD-C0E79C651EFF}"/>
          </ac:spMkLst>
        </pc:spChg>
      </pc:sldChg>
      <pc:sldChg chg="addSp delSp modSp new mod modClrScheme chgLayout">
        <pc:chgData name="Jerina Stephy" userId="96e5f4a9b56092f4" providerId="LiveId" clId="{3B167AEF-143E-4749-9A02-BAB9DE59B364}" dt="2024-08-21T15:32:14.318" v="1496" actId="20577"/>
        <pc:sldMkLst>
          <pc:docMk/>
          <pc:sldMk cId="2732830568" sldId="265"/>
        </pc:sldMkLst>
        <pc:spChg chg="del mod ord">
          <ac:chgData name="Jerina Stephy" userId="96e5f4a9b56092f4" providerId="LiveId" clId="{3B167AEF-143E-4749-9A02-BAB9DE59B364}" dt="2024-08-21T15:31:57.504" v="1467" actId="700"/>
          <ac:spMkLst>
            <pc:docMk/>
            <pc:sldMk cId="2732830568" sldId="265"/>
            <ac:spMk id="2" creationId="{B129D217-A318-730A-182F-ABC52A8CD024}"/>
          </ac:spMkLst>
        </pc:spChg>
        <pc:spChg chg="del mod ord">
          <ac:chgData name="Jerina Stephy" userId="96e5f4a9b56092f4" providerId="LiveId" clId="{3B167AEF-143E-4749-9A02-BAB9DE59B364}" dt="2024-08-21T15:31:57.504" v="1467" actId="700"/>
          <ac:spMkLst>
            <pc:docMk/>
            <pc:sldMk cId="2732830568" sldId="265"/>
            <ac:spMk id="3" creationId="{14660E6D-52EA-8DAA-EDC6-6CAE4C31144E}"/>
          </ac:spMkLst>
        </pc:spChg>
        <pc:spChg chg="add mod ord">
          <ac:chgData name="Jerina Stephy" userId="96e5f4a9b56092f4" providerId="LiveId" clId="{3B167AEF-143E-4749-9A02-BAB9DE59B364}" dt="2024-08-21T15:32:06.392" v="1478" actId="122"/>
          <ac:spMkLst>
            <pc:docMk/>
            <pc:sldMk cId="2732830568" sldId="265"/>
            <ac:spMk id="4" creationId="{3CB68808-6ED5-113B-EEBA-2ADCC69E08A6}"/>
          </ac:spMkLst>
        </pc:spChg>
        <pc:spChg chg="add mod ord">
          <ac:chgData name="Jerina Stephy" userId="96e5f4a9b56092f4" providerId="LiveId" clId="{3B167AEF-143E-4749-9A02-BAB9DE59B364}" dt="2024-08-21T15:32:14.318" v="1496" actId="20577"/>
          <ac:spMkLst>
            <pc:docMk/>
            <pc:sldMk cId="2732830568" sldId="265"/>
            <ac:spMk id="5" creationId="{7C6B3D99-BDC7-F4A7-93E0-EA9A00311C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D142-1F7E-5B59-AD04-547BB22E4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667AE-A4E3-5AC7-8391-48B28E8B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C960-8313-F403-590F-8337EC3E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4BC0-D0DD-E755-4D87-CEF8BB6A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CC5A-EE68-9C1B-F6B9-A449C751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3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D790-54E7-FDB8-76DC-6585124F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F559-50F9-F2DC-42C8-937239EAA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D4FE-81BB-49F1-B2BD-D87B1CD0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68CA8-2029-C07F-B312-BE61EF2D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1321-2E20-1D4C-2BDA-7B413035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70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F03CF-A077-3300-2A4F-80BCFEB33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24B87-E4D2-B6B4-5DAE-DAFD8F9F5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6140-5A8C-4F2F-A70E-D91B0221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0968-92BD-47D8-323C-35389016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6115-90EF-1668-A038-C139D344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0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D480-80D6-63E0-F52E-11D2B4F9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20A4-8F37-4A3F-363F-0716EEA2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F6D8-1A8E-5731-AD07-0AE66DAF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065E-E547-3F0B-08FA-B33F1293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4979-58E5-F0ED-5AE8-60A54CCE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1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7BBB-DDF5-4DAD-AFC9-70A64554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24AD6-CC13-1B28-B0F4-C53B4AE9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1A5B1-6E2C-EBBA-7603-1AED20B3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C5C1-D1CF-5620-6D24-B41D9BF3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CA39-D2CF-CE9D-2876-E1C4C61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8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D5D1-85B7-6CA9-69CF-8827D1A8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7B6B-900D-D7D3-37B0-0B99A959D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720A7-8A8C-E976-77C1-11464A5C2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BEBA7-C4DE-ACA3-5E5B-4C41C716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7222-9B11-7B39-3708-36C54802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80FD4-F93F-542C-023E-58DF93A9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5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987D-986F-DB74-CC3E-D8EEC462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7E70-80EC-B4A1-22C9-B5770E86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790C-31DE-34D9-72FC-C2DE3F819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61633-0D66-B0C1-2F84-D3737780D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2991A-AA82-E7AD-E631-FA00DCB71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0FBA8-D65D-9E62-2CF3-344FD489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AE114-CD38-2208-1870-AF43895D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CDAB9-F43A-08DB-6FD3-79619460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6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7227-7006-C4FF-5E89-BDD8533F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CCD56-FC08-4EB0-2EFF-3BE9089D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B517B-C368-C259-899E-E80CD08B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2DDB2-E5AD-1DB5-B18C-83F2AB8D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0631D-5047-63BA-18D6-BBFE0614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27679-7006-F7C9-7331-178C369E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0637C-CFE1-F89F-965C-0CD1B752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4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35A3-6848-015D-3990-269A4139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CF29-9070-CC26-5D77-85F4E707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19EB5-26CB-153C-3E2B-3D8BD9FA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18424-E2A1-9B37-536E-E1F71A8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02DDC-6CB3-ED7E-B0D8-1CCE3B1E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CF51E-4B03-2CFA-21E2-8FBC2853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472C-5B44-2071-0306-30E2CFC7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1AB06-1087-459B-D7BD-BFC908AC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7E943-1E9B-C94A-790D-5B041265B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48100-E2A9-8FC1-4191-A6142BB1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D03D2-9A18-B15F-5166-C5503936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4E3FE-1A2F-BA2A-C6F6-8F1A942D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8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76247-0EBF-982C-3999-EB4ED4D9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4143-CB8D-479D-ADA6-D7978A60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5CED-F48D-638A-CB7A-942464A70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2F0F-A1E5-4AEE-99E0-685F062C59FD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7D42-168B-A059-1E86-F69475C2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487E-253B-A4F6-C0ED-60A1E5AB2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6720-E03C-49FE-BF6A-C059E9EA3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E10BB6-9B11-AFC4-701D-206ED7D70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CUSTOMER CHURN IN TELECOM INDUSTRY</a:t>
            </a:r>
            <a:endParaRPr lang="en-IN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9CCA1E-BADD-2414-355F-938BC2D03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</a:t>
            </a:r>
            <a:r>
              <a:rPr lang="en-IN" dirty="0" err="1"/>
              <a:t>Giridaran</a:t>
            </a:r>
            <a:r>
              <a:rPr lang="en-IN" dirty="0"/>
              <a:t> R A</a:t>
            </a:r>
          </a:p>
          <a:p>
            <a:r>
              <a:rPr lang="en-IN" dirty="0"/>
              <a:t>Date: 21-08-2024</a:t>
            </a:r>
          </a:p>
        </p:txBody>
      </p:sp>
    </p:spTree>
    <p:extLst>
      <p:ext uri="{BB962C8B-B14F-4D97-AF65-F5344CB8AC3E}">
        <p14:creationId xmlns:p14="http://schemas.microsoft.com/office/powerpoint/2010/main" val="314115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68808-6ED5-113B-EEBA-2ADCC69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B3D99-BDC7-F4A7-93E0-EA9A00311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83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CD35C-1118-4A1B-BFD0-9F1D02443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192881"/>
            <a:ext cx="9531350" cy="3979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F6A09-05D9-36B0-2093-60FBCF5B2DAF}"/>
              </a:ext>
            </a:extLst>
          </p:cNvPr>
          <p:cNvSpPr txBox="1"/>
          <p:nvPr/>
        </p:nvSpPr>
        <p:spPr>
          <a:xfrm>
            <a:off x="1330325" y="4579143"/>
            <a:ext cx="992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this we can able to understand the total number of Customers in the telecom industry as per data </a:t>
            </a:r>
          </a:p>
          <a:p>
            <a:r>
              <a:rPr lang="en-IN" dirty="0"/>
              <a:t>In this chart, here we find out the total number churned customers and the churn rate </a:t>
            </a:r>
          </a:p>
        </p:txBody>
      </p:sp>
    </p:spTree>
    <p:extLst>
      <p:ext uri="{BB962C8B-B14F-4D97-AF65-F5344CB8AC3E}">
        <p14:creationId xmlns:p14="http://schemas.microsoft.com/office/powerpoint/2010/main" val="317290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87DD2-B641-59E0-92F5-3FDFF89A3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31" y="182562"/>
            <a:ext cx="105155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61B78-EF6A-21FE-907D-CCE8A6D8AB47}"/>
              </a:ext>
            </a:extLst>
          </p:cNvPr>
          <p:cNvSpPr txBox="1"/>
          <p:nvPr/>
        </p:nvSpPr>
        <p:spPr>
          <a:xfrm>
            <a:off x="973932" y="4829175"/>
            <a:ext cx="1051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this chart is helps to identify the average age of churned customer in the total customers </a:t>
            </a:r>
          </a:p>
          <a:p>
            <a:r>
              <a:rPr lang="en-IN" dirty="0"/>
              <a:t>of the telecom industry  </a:t>
            </a:r>
          </a:p>
          <a:p>
            <a:r>
              <a:rPr lang="en-IN" dirty="0"/>
              <a:t>Customers are categories to Stayed, Churned, Joined.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9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183F3-58DD-3DB8-4D69-DBF193EB0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7" y="225425"/>
            <a:ext cx="1043225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67FD4-B155-5B03-CC6F-FE28CAC8DF1E}"/>
              </a:ext>
            </a:extLst>
          </p:cNvPr>
          <p:cNvSpPr txBox="1"/>
          <p:nvPr/>
        </p:nvSpPr>
        <p:spPr>
          <a:xfrm>
            <a:off x="678657" y="5343525"/>
            <a:ext cx="1043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Chart is clearly explained the contract type and customer status and count of </a:t>
            </a:r>
          </a:p>
          <a:p>
            <a:r>
              <a:rPr lang="en-IN" dirty="0"/>
              <a:t>customer in each contract type. </a:t>
            </a:r>
          </a:p>
        </p:txBody>
      </p:sp>
    </p:spTree>
    <p:extLst>
      <p:ext uri="{BB962C8B-B14F-4D97-AF65-F5344CB8AC3E}">
        <p14:creationId xmlns:p14="http://schemas.microsoft.com/office/powerpoint/2010/main" val="217032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F1910-0803-6783-A379-F4FED684A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" y="168275"/>
            <a:ext cx="1051560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BE0A2-BC00-841A-0B7C-4C6B26410419}"/>
              </a:ext>
            </a:extLst>
          </p:cNvPr>
          <p:cNvSpPr txBox="1"/>
          <p:nvPr/>
        </p:nvSpPr>
        <p:spPr>
          <a:xfrm>
            <a:off x="1064419" y="5243513"/>
            <a:ext cx="9681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chart represents the customer status and how much they paid for the monthly charges averagely</a:t>
            </a:r>
          </a:p>
          <a:p>
            <a:r>
              <a:rPr lang="en-IN" dirty="0"/>
              <a:t>With the count of customer.</a:t>
            </a:r>
          </a:p>
        </p:txBody>
      </p:sp>
    </p:spTree>
    <p:extLst>
      <p:ext uri="{BB962C8B-B14F-4D97-AF65-F5344CB8AC3E}">
        <p14:creationId xmlns:p14="http://schemas.microsoft.com/office/powerpoint/2010/main" val="136213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7A0FA-7D43-483C-4F96-DEE81FD49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287"/>
            <a:ext cx="105155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C75C0-9AB9-EF5D-93D3-3FE35FC74E4B}"/>
              </a:ext>
            </a:extLst>
          </p:cNvPr>
          <p:cNvSpPr txBox="1"/>
          <p:nvPr/>
        </p:nvSpPr>
        <p:spPr>
          <a:xfrm>
            <a:off x="1278731" y="5293519"/>
            <a:ext cx="841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chart is explain the type of contract with the customer count for identify the which </a:t>
            </a:r>
          </a:p>
          <a:p>
            <a:r>
              <a:rPr lang="en-IN" dirty="0"/>
              <a:t>Contract type is having more churned customer.</a:t>
            </a:r>
          </a:p>
        </p:txBody>
      </p:sp>
    </p:spTree>
    <p:extLst>
      <p:ext uri="{BB962C8B-B14F-4D97-AF65-F5344CB8AC3E}">
        <p14:creationId xmlns:p14="http://schemas.microsoft.com/office/powerpoint/2010/main" val="396776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7BAAB-8BBD-DED0-EB51-553C5A214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8275"/>
            <a:ext cx="1059180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071B8B-B21E-D5E9-CB4E-2913BAFC0585}"/>
              </a:ext>
            </a:extLst>
          </p:cNvPr>
          <p:cNvSpPr txBox="1"/>
          <p:nvPr/>
        </p:nvSpPr>
        <p:spPr>
          <a:xfrm>
            <a:off x="742950" y="4800600"/>
            <a:ext cx="1064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using this chart to determine who paid high total charges in the churned customer list </a:t>
            </a:r>
          </a:p>
        </p:txBody>
      </p:sp>
    </p:spTree>
    <p:extLst>
      <p:ext uri="{BB962C8B-B14F-4D97-AF65-F5344CB8AC3E}">
        <p14:creationId xmlns:p14="http://schemas.microsoft.com/office/powerpoint/2010/main" val="305189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F8CDF-0D35-D981-C654-586D9D439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263"/>
            <a:ext cx="1051560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AB563-E2F0-A968-5357-595DACD65082}"/>
              </a:ext>
            </a:extLst>
          </p:cNvPr>
          <p:cNvSpPr txBox="1"/>
          <p:nvPr/>
        </p:nvSpPr>
        <p:spPr>
          <a:xfrm>
            <a:off x="1085850" y="5179219"/>
            <a:ext cx="90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this chart explain the Churn’s category and the count of each category with the customer ID </a:t>
            </a:r>
          </a:p>
        </p:txBody>
      </p:sp>
    </p:spTree>
    <p:extLst>
      <p:ext uri="{BB962C8B-B14F-4D97-AF65-F5344CB8AC3E}">
        <p14:creationId xmlns:p14="http://schemas.microsoft.com/office/powerpoint/2010/main" val="2677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CD6C-301D-8F20-16AD-C0E79C651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619"/>
            <a:ext cx="10515600" cy="5798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Recommendations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For Customer Retention:</a:t>
            </a:r>
            <a:endParaRPr lang="en-US" sz="1900" dirty="0"/>
          </a:p>
          <a:p>
            <a:pPr marL="742950" lvl="1" indent="-285750">
              <a:buFont typeface="+mj-lt"/>
              <a:buAutoNum type="arabicPeriod"/>
            </a:pPr>
            <a:r>
              <a:rPr lang="en-US" sz="1900" b="1" dirty="0"/>
              <a:t>Develop targeted retention strategies</a:t>
            </a:r>
            <a:r>
              <a:rPr lang="en-US" sz="1900" dirty="0"/>
              <a:t> based on identified risk factors. For example, if monthly charges are a significant factor, consider offering discounts or promotions.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For Marketing Campaigns:</a:t>
            </a:r>
            <a:endParaRPr lang="en-US" sz="1900" dirty="0"/>
          </a:p>
          <a:p>
            <a:pPr marL="742950" lvl="1" indent="-285750">
              <a:buFont typeface="+mj-lt"/>
              <a:buAutoNum type="arabicPeriod"/>
            </a:pPr>
            <a:r>
              <a:rPr lang="en-US" sz="1900" b="1" dirty="0"/>
              <a:t>Tailor campaigns</a:t>
            </a:r>
            <a:r>
              <a:rPr lang="en-US" sz="1900" dirty="0"/>
              <a:t> to customers with high churn probabilities. Use insights from churn patterns to craft personalized marketing messages.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For Service Improvement:</a:t>
            </a:r>
            <a:endParaRPr lang="en-US" sz="1900" dirty="0"/>
          </a:p>
          <a:p>
            <a:pPr marL="742950" lvl="1" indent="-285750">
              <a:buFont typeface="+mj-lt"/>
              <a:buAutoNum type="arabicPeriod"/>
            </a:pPr>
            <a:r>
              <a:rPr lang="en-US" sz="1900" b="1" dirty="0"/>
              <a:t>Analyze churn patterns</a:t>
            </a:r>
            <a:r>
              <a:rPr lang="en-US" sz="1900" dirty="0"/>
              <a:t> to identify service areas needing enhancement. For instance, if churn is higher among customers with poor service usage, consider improving service quality.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For Revenue Optimization:</a:t>
            </a:r>
            <a:endParaRPr lang="en-US" sz="1900" dirty="0"/>
          </a:p>
          <a:p>
            <a:pPr marL="742950" lvl="1" indent="-285750">
              <a:buFont typeface="+mj-lt"/>
              <a:buAutoNum type="arabicPeriod"/>
            </a:pPr>
            <a:r>
              <a:rPr lang="en-US" sz="1900" b="1" dirty="0"/>
              <a:t>Focus on reducing churn</a:t>
            </a:r>
            <a:r>
              <a:rPr lang="en-US" sz="1900" dirty="0"/>
              <a:t> by implementing proactive measures. Regularly review churn metrics and adjust strategies accordingly.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For Customer Segmentation:</a:t>
            </a:r>
            <a:endParaRPr lang="en-US" sz="1900" dirty="0"/>
          </a:p>
          <a:p>
            <a:pPr marL="742950" lvl="1" indent="-285750">
              <a:buFont typeface="+mj-lt"/>
              <a:buAutoNum type="arabicPeriod"/>
            </a:pPr>
            <a:r>
              <a:rPr lang="en-US" sz="1900" b="1" dirty="0"/>
              <a:t>Segment customers</a:t>
            </a:r>
            <a:r>
              <a:rPr lang="en-US" sz="1900" dirty="0"/>
              <a:t> based on churn probability to offer personalized experiences and improve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13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CUSTOMER CHURN IN TELECOM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Jerina Stephy</dc:creator>
  <cp:lastModifiedBy>Jerina Stephy</cp:lastModifiedBy>
  <cp:revision>1</cp:revision>
  <dcterms:created xsi:type="dcterms:W3CDTF">2024-08-21T15:07:27Z</dcterms:created>
  <dcterms:modified xsi:type="dcterms:W3CDTF">2024-08-21T15:32:36Z</dcterms:modified>
</cp:coreProperties>
</file>