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38200" y="2133600"/>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GB" sz="2400" b="1" dirty="0">
                <a:solidFill>
                  <a:schemeClr val="bg1"/>
                </a:solidFill>
                <a:latin typeface="roboto"/>
                <a:ea typeface="roboto"/>
                <a:cs typeface="roboto"/>
              </a:rPr>
              <a:t>: M. </a:t>
            </a:r>
            <a:r>
              <a:rPr lang="en-GB" sz="2400" b="1" dirty="0" err="1">
                <a:solidFill>
                  <a:schemeClr val="bg1"/>
                </a:solidFill>
                <a:latin typeface="roboto"/>
                <a:ea typeface="roboto"/>
                <a:cs typeface="roboto"/>
              </a:rPr>
              <a:t>Giridharan</a:t>
            </a:r>
            <a:r>
              <a:rPr lang="en-GB" sz="2400" b="1" dirty="0">
                <a:solidFill>
                  <a:schemeClr val="bg1"/>
                </a:solidFill>
                <a:latin typeface="roboto"/>
                <a:ea typeface="roboto"/>
                <a:cs typeface="roboto"/>
              </a:rPr>
              <a:t> </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  312204666                          B3C9A64B6415F5F91984ABC60EF5594C</a:t>
            </a:r>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[GENERAL]</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 </a:t>
            </a:r>
            <a:r>
              <a:rPr lang="en-GB" sz="2400" dirty="0">
                <a:solidFill>
                  <a:schemeClr val="bg1"/>
                </a:solidFill>
                <a:latin typeface="roboto"/>
                <a:ea typeface="roboto"/>
                <a:cs typeface="roboto"/>
              </a:rPr>
              <a:t>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Science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154</cp:revision>
  <dcterms:created xsi:type="dcterms:W3CDTF">2024-03-29T15:07:22Z</dcterms:created>
  <dcterms:modified xsi:type="dcterms:W3CDTF">2024-09-11T15:30:01Z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