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Currency Converter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Java-Based Project</a:t>
            </a:r>
          </a:p>
          <a:p>
            <a:r>
              <a:t>Presented by: [Your Name]</a:t>
            </a:r>
          </a:p>
          <a:p>
            <a:r>
              <a:t>Date: [Presentation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Currency Converter project demonstrates practical use of Java programming.</a:t>
            </a:r>
          </a:p>
          <a:p>
            <a:r>
              <a:t>It helps understand program logic, control flow, and user interaction.</a:t>
            </a:r>
          </a:p>
          <a:p>
            <a:r>
              <a:t>Can be enhanced and scaled to a full-fledged application.</a:t>
            </a:r>
          </a:p>
          <a:p>
            <a:r>
              <a:t>A solid foundation for learning application development in Java.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Currency Converter is a simple Java application designed to convert foreign currencies to Indian Rupees (INR).</a:t>
            </a:r>
          </a:p>
          <a:p>
            <a:r>
              <a:t>It allows users to select from popular currencies (USD, EUR, GBP) and input the amount to be converted.</a:t>
            </a:r>
          </a:p>
          <a:p>
            <a:r>
              <a:t>The project demonstrates the use of Java basics such as control statements, user input, and simple arithmetic.</a:t>
            </a:r>
          </a:p>
          <a:p>
            <a:r>
              <a:t>Ideal for beginners to understand program flow and user interaction in Java.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create a simple console-based application that:</a:t>
            </a:r>
          </a:p>
          <a:p>
            <a:r>
              <a:t>- Converts entered currency values to INR.</a:t>
            </a:r>
          </a:p>
          <a:p>
            <a:r>
              <a:t>- Demonstrates the use of basic Java programming constructs.</a:t>
            </a:r>
          </a:p>
          <a:p>
            <a:r>
              <a:t>- Emphasizes real-world utility and application of theoretical concepts.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Programming Language: Java (JDK 17 or later recommended)</a:t>
            </a:r>
          </a:p>
          <a:p>
            <a:r>
              <a:t>Development Tools: Any IDE (Eclipse, IntelliJ IDEA, VS Code)</a:t>
            </a:r>
          </a:p>
          <a:p>
            <a:r>
              <a:t>Execution Environment: Command Line Interface (CLI)</a:t>
            </a:r>
          </a:p>
          <a:p>
            <a:r>
              <a:t>Core Concepts Used:</a:t>
            </a:r>
          </a:p>
          <a:p>
            <a:r>
              <a:t>- Scanner class for user input</a:t>
            </a:r>
          </a:p>
          <a:p>
            <a:r>
              <a:t>- Switch-case statements</a:t>
            </a:r>
          </a:p>
          <a:p>
            <a:r>
              <a:t>- Data types and type conversions</a:t>
            </a:r>
          </a:p>
          <a:p>
            <a:r>
              <a:t>- Arithmetic operations</a:t>
            </a:r>
          </a:p>
          <a:p>
            <a:r>
              <a:t>- Output formatting (System.out.printf())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is presented with a menu to select the currency type.</a:t>
            </a:r>
          </a:p>
          <a:p>
            <a:r>
              <a:t>User inputs the amount they want to convert.</a:t>
            </a:r>
          </a:p>
          <a:p>
            <a:r>
              <a:t>The program multiplies the input with the fixed exchange rate.</a:t>
            </a:r>
          </a:p>
          <a:p>
            <a:r>
              <a:t>The converted amount is displayed in INR.</a:t>
            </a:r>
          </a:p>
          <a:p>
            <a:r>
              <a:t>Example:</a:t>
            </a:r>
          </a:p>
          <a:p>
            <a:r>
              <a:t>Input: USD → INR, Amount: 100</a:t>
            </a:r>
          </a:p>
          <a:p>
            <a:r>
              <a:t>Output: 100 * 83.25 = 8325.00 INR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Simple and clean user interface (console-based).</a:t>
            </a:r>
          </a:p>
          <a:p>
            <a:r>
              <a:t>Quick conversion using fixed exchange rates.</a:t>
            </a:r>
          </a:p>
          <a:p>
            <a:r>
              <a:t>Well-structured code using functions and control statements.</a:t>
            </a:r>
          </a:p>
          <a:p>
            <a:r>
              <a:t>Easy to understand and modify.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Currency Converter</a:t>
            </a:r>
          </a:p>
          <a:p>
            <a:r>
              <a:t>1. USD to INR</a:t>
            </a:r>
          </a:p>
          <a:p>
            <a:r>
              <a:t>2. EUR to INR</a:t>
            </a:r>
          </a:p>
          <a:p>
            <a:r>
              <a:t>3. GBP to INR</a:t>
            </a:r>
          </a:p>
          <a:p>
            <a:r>
              <a:t>Choose an option: 1</a:t>
            </a:r>
          </a:p>
          <a:p>
            <a:r>
              <a:t>Enter the amount: 100</a:t>
            </a:r>
          </a:p>
          <a:p>
            <a:r>
              <a:t>Converted Amount: 8325.00 INR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Static exchange rates are hardcoded (not updated in real-time).</a:t>
            </a:r>
          </a:p>
          <a:p>
            <a:r>
              <a:t>Limited to three currency options.</a:t>
            </a:r>
          </a:p>
          <a:p>
            <a:r>
              <a:t>No support for reverse conversion (INR to other currencies).</a:t>
            </a:r>
          </a:p>
          <a:p>
            <a:r>
              <a:t>No GUI – only command-line interface.</a:t>
            </a:r>
          </a:p>
          <a:p>
            <a:r>
              <a:t>No validation for incorrect or non-numeric inputs.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Integrate real-time exchange rates using external APIs (e.g., Fixer.io, ExchangeRate-API).</a:t>
            </a:r>
          </a:p>
          <a:p>
            <a:r>
              <a:t>Add a graphical interface using Java Swing or JavaFX.</a:t>
            </a:r>
          </a:p>
          <a:p>
            <a:r>
              <a:t>Support for conversion in both directions (INR ↔ Foreign Currencies).</a:t>
            </a:r>
          </a:p>
          <a:p>
            <a:r>
              <a:t>Input validation and error handling.</a:t>
            </a:r>
          </a:p>
          <a:p>
            <a:r>
              <a:t>Support for more currencies and localization options.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