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  <p:sldMasterId id="2147483673" r:id="rId3"/>
  </p:sldMasterIdLst>
  <p:notesMasterIdLst>
    <p:notesMasterId r:id="rId18"/>
  </p:notesMasterIdLst>
  <p:handoutMasterIdLst>
    <p:handoutMasterId r:id="rId19"/>
  </p:handoutMasterIdLst>
  <p:sldIdLst>
    <p:sldId id="442" r:id="rId4"/>
    <p:sldId id="456" r:id="rId5"/>
    <p:sldId id="458" r:id="rId6"/>
    <p:sldId id="457" r:id="rId7"/>
    <p:sldId id="465" r:id="rId8"/>
    <p:sldId id="459" r:id="rId9"/>
    <p:sldId id="461" r:id="rId10"/>
    <p:sldId id="462" r:id="rId11"/>
    <p:sldId id="466" r:id="rId12"/>
    <p:sldId id="468" r:id="rId13"/>
    <p:sldId id="467" r:id="rId14"/>
    <p:sldId id="469" r:id="rId15"/>
    <p:sldId id="470" r:id="rId16"/>
    <p:sldId id="464" r:id="rId1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99"/>
    <a:srgbClr val="AC0000"/>
    <a:srgbClr val="3366FF"/>
    <a:srgbClr val="B9077E"/>
    <a:srgbClr val="9C2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709"/>
  </p:normalViewPr>
  <p:slideViewPr>
    <p:cSldViewPr showGuides="1">
      <p:cViewPr>
        <p:scale>
          <a:sx n="66" d="100"/>
          <a:sy n="66" d="100"/>
        </p:scale>
        <p:origin x="1930" y="3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435107-8708-4435-A648-F05D96C1AD6E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 November 2024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858EF-1881-4336-AB88-9472B4E482B1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59E8410-2BF3-496A-8E5F-58EB0885297C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 November 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587D5A1-37CC-4B13-9F17-5059BEF349E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dirty="0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/>
          </p:nvPr>
        </p:nvSpPr>
        <p:spPr>
          <a:noFill/>
        </p:spPr>
        <p:txBody>
          <a:bodyPr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AF2988-B82E-4CF8-B97A-4C64C0090307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 November 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1-59</a:t>
            </a:r>
          </a:p>
        </p:txBody>
      </p:sp>
      <p:sp>
        <p:nvSpPr>
          <p:cNvPr id="40966" name="Slide Number Placeholder 5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latin typeface="Calibri" panose="020F0502020204030204" pitchFamily="34" charset="0"/>
              </a:rPr>
              <a:t>1</a:t>
            </a:fld>
            <a:endParaRPr 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3" name="Google Shape;2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7/15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lIns="0" rIns="0" bIns="0" anchor="b" anchorCtr="0"/>
          <a:lstStyle/>
          <a:p>
            <a:pPr lvl="0"/>
            <a:r>
              <a:rPr dirty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3-Sep-24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38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dirty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fade/>
  </p:transition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dirty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3-Sep-24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369" y="152400"/>
            <a:ext cx="1373188" cy="1066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0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4495800"/>
            <a:ext cx="1477963" cy="184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TextShape 3"/>
          <p:cNvSpPr txBox="1"/>
          <p:nvPr/>
        </p:nvSpPr>
        <p:spPr>
          <a:xfrm>
            <a:off x="1752600" y="1447800"/>
            <a:ext cx="7010400" cy="1165225"/>
          </a:xfrm>
          <a:prstGeom prst="rect">
            <a:avLst/>
          </a:prstGeom>
        </p:spPr>
        <p:txBody>
          <a:bodyPr lIns="0" tIns="0" rIns="18360" bIns="0" anchor="b"/>
          <a:lstStyle/>
          <a:p>
            <a:pPr marR="0" algn="ctr" defTabSz="914400">
              <a:buClrTx/>
              <a:buSzTx/>
              <a:buFontTx/>
              <a:buNone/>
              <a:defRPr/>
            </a:pP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SOCIAL  MEDIA  ANALYTICS DASHBOARD</a:t>
            </a:r>
            <a:endParaRPr kumimoji="0" sz="3600" kern="1200" cap="none" spc="0" normalizeH="0" baseline="0" noProof="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2743200" y="3200285"/>
            <a:ext cx="6111357" cy="3234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4572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GUIDE</a:t>
            </a:r>
            <a:endParaRPr b="1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4572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None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Dr.S.Varadhaganapathy  </a:t>
            </a: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PhD.,</a:t>
            </a:r>
            <a:endParaRPr sz="18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4572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4572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MEMBER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</a:t>
            </a:r>
          </a:p>
          <a:p>
            <a:pPr marL="0" marR="4572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None/>
            </a:pPr>
            <a:endParaRPr lang="en-US" sz="1800" b="1" i="0" u="none" strike="noStrike" cap="none" dirty="0">
              <a:solidFill>
                <a:srgbClr val="C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4572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08FF63-1079-F000-59D6-7071D6B98A61}"/>
              </a:ext>
            </a:extLst>
          </p:cNvPr>
          <p:cNvSpPr txBox="1"/>
          <p:nvPr/>
        </p:nvSpPr>
        <p:spPr>
          <a:xfrm>
            <a:off x="4417089" y="5034379"/>
            <a:ext cx="2878993" cy="1302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4572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0000"/>
            </a:pPr>
            <a:r>
              <a:rPr lang="en-US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Giridharan S  –  22ITR025</a:t>
            </a:r>
            <a:endParaRPr lang="en-US" dirty="0">
              <a:solidFill>
                <a:srgbClr val="C00000"/>
              </a:solidFill>
            </a:endParaRPr>
          </a:p>
          <a:p>
            <a:pPr marL="0" marR="45720" lvl="0" indent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Kaviya S         –  22ITR044</a:t>
            </a:r>
          </a:p>
          <a:p>
            <a:pPr marL="0" marR="45720" lvl="0" indent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Noto Sans Symbols"/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Jagan S           –  22ITL122</a:t>
            </a:r>
          </a:p>
          <a:p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D8047-38F0-C36D-E5F2-8B92DB12A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0AB48B-E1C2-0FCF-F63E-37EC68F9F6D9}"/>
              </a:ext>
            </a:extLst>
          </p:cNvPr>
          <p:cNvSpPr txBox="1"/>
          <p:nvPr/>
        </p:nvSpPr>
        <p:spPr>
          <a:xfrm>
            <a:off x="699796" y="499187"/>
            <a:ext cx="8229600" cy="6438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SCREENSHOT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F0666-3EBB-57AE-A2FC-EBD5619E6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12259"/>
            <a:ext cx="7105650" cy="51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9683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27EF1-9382-E5B8-2AF6-697BED979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B5B3A0-18D7-397A-52B4-130019816C97}"/>
              </a:ext>
            </a:extLst>
          </p:cNvPr>
          <p:cNvSpPr txBox="1"/>
          <p:nvPr/>
        </p:nvSpPr>
        <p:spPr>
          <a:xfrm>
            <a:off x="699796" y="499187"/>
            <a:ext cx="8229600" cy="6438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SCREENSHOT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D99A87-45CA-5E2A-6A6B-CEC8FC731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966912"/>
            <a:ext cx="8086725" cy="37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826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00DB0-4405-E9FF-2C06-B294AF973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0D446E-5A1C-F1BE-61F9-D55356B4C9BE}"/>
              </a:ext>
            </a:extLst>
          </p:cNvPr>
          <p:cNvSpPr txBox="1"/>
          <p:nvPr/>
        </p:nvSpPr>
        <p:spPr>
          <a:xfrm>
            <a:off x="699796" y="499187"/>
            <a:ext cx="8229600" cy="6438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SCREENSHOT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D12C40-F5E3-D5DC-8394-729F94AC6C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6" y="1524000"/>
            <a:ext cx="8368004" cy="41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3158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88204-6592-C374-33D0-294EA1D6F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4D2E2F-196F-E288-4B37-D3AB48925CB6}"/>
              </a:ext>
            </a:extLst>
          </p:cNvPr>
          <p:cNvSpPr txBox="1"/>
          <p:nvPr/>
        </p:nvSpPr>
        <p:spPr>
          <a:xfrm>
            <a:off x="699796" y="499187"/>
            <a:ext cx="8229600" cy="6438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SCREENSHOT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136E56-B46A-D644-CAC7-9BA907C2C6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6" y="1142999"/>
            <a:ext cx="8368004" cy="469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9101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760730" y="2616200"/>
            <a:ext cx="8229600" cy="141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1" dirty="0">
                <a:solidFill>
                  <a:srgbClr val="C00000"/>
                </a:solidFill>
                <a:latin typeface="Times New Roman" panose="02020603050405020304" pitchFamily="18" charset="0"/>
                <a:ea typeface="Algerian" panose="04020705040A02060702"/>
                <a:cs typeface="Times New Roman" panose="02020603050405020304" pitchFamily="18" charset="0"/>
                <a:sym typeface="Algerian" panose="04020705040A02060702"/>
              </a:rPr>
              <a:t>THANK YOU</a:t>
            </a:r>
            <a:endParaRPr sz="6000" b="1" i="1" dirty="0">
              <a:solidFill>
                <a:schemeClr val="dk1"/>
              </a:solidFill>
              <a:latin typeface="Times New Roman" panose="02020603050405020304" pitchFamily="18" charset="0"/>
              <a:ea typeface="Algerian" panose="04020705040A02060702"/>
              <a:cs typeface="Times New Roman" panose="02020603050405020304" pitchFamily="18" charset="0"/>
              <a:sym typeface="Algerian" panose="04020705040A0206070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90" y="577915"/>
            <a:ext cx="8229600" cy="71340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D994DB-CCF1-EF7E-0F83-00933D2984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90062"/>
            <a:ext cx="7620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generates vast amounts of data, making it difficult for businesses to track and analyze performance metrics across multiple platforms.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face challenges in identifying key insights, monitoring trends, and measuring the impact of campaigns.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need exists for a unified platform that simplifies data collection, visualization, and analysis from social media platform for tracking and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nalyzin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User engagement.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90" y="577915"/>
            <a:ext cx="8229600" cy="71340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OBJECTIVE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250EFB6-D6A5-062A-9E94-D6E2954E3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155" y="1810435"/>
            <a:ext cx="760344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Bef>
                <a:spcPct val="0"/>
              </a:spcBef>
              <a:buSzTx/>
              <a:buFont typeface="Wingdings" panose="05000000000000000000" pitchFamily="2" charset="2"/>
              <a:buChar char="v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evelop a centralized dashboard to track and analyze social media data in a user-friendly way.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rovide actionable insights by presenting data in clear, visual formats.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acilitate better decision-making for marketing strategies based on comprehensive analytics.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utomate the process of data retrieval and report generation to save time and effort for users. 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90" y="577915"/>
            <a:ext cx="8229600" cy="71340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DESCRIPTION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E2FB08D-99E9-7156-F361-1D69BF179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42730"/>
            <a:ext cx="78486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ocial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nalytics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ashboard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aggregate data from platform like YouTube,Twitter.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enables users to view critical metrics like engagement, follower growth, post performance, and demographic insights.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this dashboard, users can track their social media strategy in real-time, identify trends, and make informed decisions. 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6125B-6278-DB4D-D162-AA7EF06B0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B81A-2CB2-5E3D-9A04-DA1765497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2167"/>
            <a:ext cx="8229600" cy="713403"/>
          </a:xfrm>
        </p:spPr>
        <p:txBody>
          <a:bodyPr/>
          <a:lstStyle/>
          <a:p>
            <a:pPr algn="ctr"/>
            <a:r>
              <a:rPr lang="en-I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MODULE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E7B7B-F301-8E2B-20F3-FDCDEB24F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295400"/>
            <a:ext cx="7543800" cy="5410200"/>
          </a:xfrm>
        </p:spPr>
        <p:txBody>
          <a:bodyPr/>
          <a:lstStyle/>
          <a:p>
            <a:pPr marL="0" indent="0" algn="just"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YouTube Module</a:t>
            </a:r>
          </a:p>
          <a:p>
            <a:pPr marL="0" indent="0" algn="just"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module provides analytics for YouTube channels.</a:t>
            </a:r>
          </a:p>
          <a:p>
            <a:pPr marL="0" indent="0" algn="just">
              <a:buNone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Metrics:</a:t>
            </a:r>
          </a:p>
          <a:p>
            <a:pPr marL="0" indent="0" algn="just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Channel name, Subscriber count, Total video views, Number of uploaded videos, Recent videos' analytics (views, likes).</a:t>
            </a:r>
          </a:p>
          <a:p>
            <a:pPr marL="0" indent="0" algn="just">
              <a:buNone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 </a:t>
            </a:r>
          </a:p>
          <a:p>
            <a:pPr marL="0" indent="0" algn="just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uses YouTube Data API v3 to fetch the channel's information and video metrics. This module will display insights into the channel's performance and the engagement level of the latest videos.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24580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2167"/>
            <a:ext cx="8229600" cy="713403"/>
          </a:xfrm>
        </p:spPr>
        <p:txBody>
          <a:bodyPr/>
          <a:lstStyle/>
          <a:p>
            <a:pPr algn="ctr"/>
            <a:r>
              <a:rPr lang="en-I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MODULE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295400"/>
            <a:ext cx="7696200" cy="5410200"/>
          </a:xfrm>
        </p:spPr>
        <p:txBody>
          <a:bodyPr/>
          <a:lstStyle/>
          <a:p>
            <a:pPr marL="0" indent="0" algn="just"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Twitter Module: </a:t>
            </a:r>
          </a:p>
          <a:p>
            <a:pPr marL="0" indent="0" algn="just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module provides analytics for Twitter profiles.</a:t>
            </a:r>
          </a:p>
          <a:p>
            <a:pPr marL="0" indent="0" algn="just">
              <a:buNone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Metrics:</a:t>
            </a:r>
          </a:p>
          <a:p>
            <a:pPr marL="0" indent="0" algn="just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Username, Number of posts, Number of followers, Number of following, Recent tweets' engagement (likes, comments, reposts, views), Joined date.</a:t>
            </a:r>
          </a:p>
          <a:p>
            <a:pPr marL="0" indent="0" algn="just">
              <a:buNone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Uses web scraping with Puppeteer to fetch data directly from Twitter, displaying a profile overview and engagement analytics as bar graphs.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741395"/>
          </a:xfrm>
        </p:spPr>
        <p:txBody>
          <a:bodyPr/>
          <a:lstStyle/>
          <a:p>
            <a:pPr algn="ctr"/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7B8E332-024D-5BCD-9EFE-00DCCA4BB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209800"/>
            <a:ext cx="76962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React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react-chartjs-2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Node.js, Express.js for API handling, Web Scrapping.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Integration with social media APIs (YouTube v3 API).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Git, GitHub. 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522"/>
            <a:ext cx="8229600" cy="64381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D49D5-6DCA-7D7B-C613-C6604988F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270844"/>
            <a:ext cx="4648200" cy="498021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79A94-AAE2-2464-027D-B8DC0ACB4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98AC39-8199-9A9D-33CF-5501F01D1E6E}"/>
              </a:ext>
            </a:extLst>
          </p:cNvPr>
          <p:cNvSpPr txBox="1"/>
          <p:nvPr/>
        </p:nvSpPr>
        <p:spPr>
          <a:xfrm>
            <a:off x="699796" y="499187"/>
            <a:ext cx="8229600" cy="6438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SCREENSHOT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E3A64-32BF-D09E-F589-B2FB5FE65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31584"/>
            <a:ext cx="7015162" cy="503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8148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346</TotalTime>
  <Words>433</Words>
  <Application>Microsoft Office PowerPoint</Application>
  <PresentationFormat>On-screen Show (4:3)</PresentationFormat>
  <Paragraphs>70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Algerian</vt:lpstr>
      <vt:lpstr>Arial</vt:lpstr>
      <vt:lpstr>Calibri</vt:lpstr>
      <vt:lpstr>Noto Sans Symbols</vt:lpstr>
      <vt:lpstr>Times New Roman</vt:lpstr>
      <vt:lpstr>Wingdings</vt:lpstr>
      <vt:lpstr>Wingdings 2</vt:lpstr>
      <vt:lpstr>Flow</vt:lpstr>
      <vt:lpstr>1_Custom Design</vt:lpstr>
      <vt:lpstr>Custom Design</vt:lpstr>
      <vt:lpstr>PowerPoint Presentation</vt:lpstr>
      <vt:lpstr>INTRODUCTION</vt:lpstr>
      <vt:lpstr>OBJECTIVE</vt:lpstr>
      <vt:lpstr>PROJECT DESCRIPTION</vt:lpstr>
      <vt:lpstr>MODULE DESCRIPTION</vt:lpstr>
      <vt:lpstr>MODULE DESCRIPTION</vt:lpstr>
      <vt:lpstr>TECHNOLOGY USED</vt:lpstr>
      <vt:lpstr>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GIRIDHARAN S</cp:lastModifiedBy>
  <cp:revision>1012</cp:revision>
  <dcterms:created xsi:type="dcterms:W3CDTF">2013-12-25T07:56:38Z</dcterms:created>
  <dcterms:modified xsi:type="dcterms:W3CDTF">2024-11-06T05:37:14Z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D4B2BFA3221D46D18BEBB542456704B7_13</vt:lpwstr>
  </property>
  <property fmtid="{D5CDD505-2E9C-101B-9397-08002B2CF9AE}" pid="3" name="KSOProductBuildVer">
    <vt:lpwstr>1033-12.2.0.18283</vt:lpwstr>
  </property>
</Properties>
</file>