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9"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3"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7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7"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1"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9"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5"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3"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Movie Ticket Booking Application</a:t>
            </a:r>
          </a:p>
          <a:p>
            <a:pPr>
              <a:lnSpc>
                <a:spcPct val="114000"/>
              </a:lnSpc>
            </a:pPr>
            <a:r>
              <a:rPr lang="en-US" dirty="0"/>
              <a:t>Completed end to end case study of Movie ticket booking application System . along with API Gateway, Swagger, Postman, responsive UI with HTML5, CSS, Bootstrap and React used as User Interface.</a:t>
            </a:r>
          </a:p>
          <a:p>
            <a:pPr>
              <a:lnSpc>
                <a:spcPct val="114000"/>
              </a:lnSpc>
            </a:pPr>
            <a:r>
              <a:rPr lang="en-IN" altLang="nl-NL" b="1" dirty="0"/>
              <a:t>HTML, CSS, JAVASCRIPT for web developers at Coursera</a:t>
            </a:r>
          </a:p>
          <a:p>
            <a:pPr>
              <a:lnSpc>
                <a:spcPct val="114000"/>
              </a:lnSpc>
            </a:pPr>
            <a:r>
              <a:rPr lang="en-IN" altLang="en-US" dirty="0"/>
              <a:t>Completed this course with 91.6% and Designed responsive Restaurant website using HTML5 CSS3 Bootstrap and JavaScript.</a:t>
            </a:r>
          </a:p>
          <a:p>
            <a:pPr>
              <a:lnSpc>
                <a:spcPct val="114000"/>
              </a:lnSpc>
            </a:pPr>
            <a:endParaRPr lang="en-IN" altLang="en-US" b="1" dirty="0"/>
          </a:p>
          <a:p>
            <a:pPr eaLnBrk="1" hangingPunct="1">
              <a:lnSpc>
                <a:spcPct val="114000"/>
              </a:lnSpc>
            </a:pPr>
            <a:r>
              <a:rPr lang="en-IN" altLang="en-US" dirty="0"/>
              <a: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dirty="0"/>
              <a:t>Bangalore</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+91 8074367243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a:t>JUnit and Mockito.</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Nallandula Giridhar Reddy</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Mechanical &amp; Eng. : 2017-2020</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201244" cy="5347298"/>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en-US" sz="1000" b="1" dirty="0"/>
          </a:p>
          <a:p>
            <a:pPr>
              <a:lnSpc>
                <a:spcPct val="114000"/>
              </a:lnSpc>
            </a:pPr>
            <a:endParaRPr lang="en-US" altLang="nl-NL" sz="1000" dirty="0"/>
          </a:p>
          <a:p>
            <a:pPr>
              <a:lnSpc>
                <a:spcPct val="114000"/>
              </a:lnSpc>
            </a:pPr>
            <a:r>
              <a:rPr lang="en-US" altLang="nl-NL" sz="1000" b="1" dirty="0">
                <a:solidFill>
                  <a:srgbClr val="0070AD"/>
                </a:solidFill>
              </a:rPr>
              <a:t>Database</a:t>
            </a:r>
          </a:p>
          <a:p>
            <a:pPr>
              <a:lnSpc>
                <a:spcPct val="114000"/>
              </a:lnSpc>
            </a:pPr>
            <a:r>
              <a:rPr lang="en-US" altLang="nl-NL" sz="1000" dirty="0"/>
              <a:t>SQL database –  MySQL</a:t>
            </a:r>
          </a:p>
          <a:p>
            <a:pPr>
              <a:lnSpc>
                <a:spcPct val="114000"/>
              </a:lnSpc>
            </a:pP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a:t>GitHub</a:t>
            </a:r>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11462" y="1571874"/>
            <a:ext cx="3314420" cy="557826"/>
          </a:xfrm>
        </p:spPr>
        <p:txBody>
          <a:bodyPr/>
          <a:lstStyle/>
          <a:p>
            <a:r>
              <a:rPr lang="nl-NL" altLang="nl-NL" dirty="0"/>
              <a:t>Giridhar-Reddy.Nallandula@capgemini.com</a:t>
            </a:r>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394" y="621420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Placeholder 22"/>
          <p:cNvPicPr>
            <a:picLocks noGrp="1" noChangeAspect="1"/>
          </p:cNvPicPr>
          <p:nvPr>
            <p:ph type="pic" sz="quarter" idx="46"/>
          </p:nvPr>
        </p:nvPicPr>
        <p:blipFill rotWithShape="1">
          <a:blip r:embed="rId7">
            <a:extLst>
              <a:ext uri="{28A0092B-C50C-407E-A947-70E740481C1C}">
                <a14:useLocalDpi xmlns:a14="http://schemas.microsoft.com/office/drawing/2010/main" val="0"/>
              </a:ext>
            </a:extLst>
          </a:blip>
          <a:srcRect t="734" b="11715"/>
          <a:stretch/>
        </p:blipFill>
        <p:spPr>
          <a:xfrm>
            <a:off x="385104" y="172305"/>
            <a:ext cx="1635649" cy="181222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2525</TotalTime>
  <Words>224</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giridhar nallandula</cp:lastModifiedBy>
  <cp:revision>44</cp:revision>
  <dcterms:created xsi:type="dcterms:W3CDTF">2020-09-22T06:24:34Z</dcterms:created>
  <dcterms:modified xsi:type="dcterms:W3CDTF">2022-05-05T11:59:48Z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