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ridhar nallandula" userId="68526b63f948407c" providerId="LiveId" clId="{A5BA367C-FD95-4F48-8D06-32BA8CA5AC8C}"/>
    <pc:docChg chg="modSld">
      <pc:chgData name="giridhar nallandula" userId="68526b63f948407c" providerId="LiveId" clId="{A5BA367C-FD95-4F48-8D06-32BA8CA5AC8C}" dt="2022-11-03T11:43:33.563" v="197" actId="14100"/>
      <pc:docMkLst>
        <pc:docMk/>
      </pc:docMkLst>
      <pc:sldChg chg="modSp mod">
        <pc:chgData name="giridhar nallandula" userId="68526b63f948407c" providerId="LiveId" clId="{A5BA367C-FD95-4F48-8D06-32BA8CA5AC8C}" dt="2022-11-03T11:43:33.563" v="197" actId="14100"/>
        <pc:sldMkLst>
          <pc:docMk/>
          <pc:sldMk cId="203152348" sldId="1049"/>
        </pc:sldMkLst>
        <pc:spChg chg="mod">
          <ac:chgData name="giridhar nallandula" userId="68526b63f948407c" providerId="LiveId" clId="{A5BA367C-FD95-4F48-8D06-32BA8CA5AC8C}" dt="2022-11-03T11:43:33.563" v="197" actId="14100"/>
          <ac:spMkLst>
            <pc:docMk/>
            <pc:sldMk cId="203152348" sldId="1049"/>
            <ac:spMk id="5" creationId="{4E726CED-1BAF-414A-893B-4626E9B6F2B4}"/>
          </ac:spMkLst>
        </pc:spChg>
        <pc:spChg chg="mod">
          <ac:chgData name="giridhar nallandula" userId="68526b63f948407c" providerId="LiveId" clId="{A5BA367C-FD95-4F48-8D06-32BA8CA5AC8C}" dt="2022-11-03T11:38:23.056" v="195" actId="20577"/>
          <ac:spMkLst>
            <pc:docMk/>
            <pc:sldMk cId="203152348" sldId="1049"/>
            <ac:spMk id="6" creationId="{1616387D-79C4-4D2C-8F4C-617036B1459A}"/>
          </ac:spMkLst>
        </pc:spChg>
        <pc:spChg chg="mod">
          <ac:chgData name="giridhar nallandula" userId="68526b63f948407c" providerId="LiveId" clId="{A5BA367C-FD95-4F48-8D06-32BA8CA5AC8C}" dt="2022-11-03T11:36:04.492" v="101" actId="20577"/>
          <ac:spMkLst>
            <pc:docMk/>
            <pc:sldMk cId="203152348" sldId="1049"/>
            <ac:spMk id="7170" creationId="{4EF0A5D5-CB77-4BCF-86BB-EC8AFA4AA0E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360" imgH="360" progId="">
                  <p:embed/>
                </p:oleObj>
              </mc:Choice>
              <mc:Fallback>
                <p:oleObj name="think-cell Slide" r:id="rId13" imgW="360" imgH="360" progId="">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souravhianl/casestudy" TargetMode="External"/><Relationship Id="rId7"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drive.google.com/drive/folders/1TFVO6Tv8aqHOc9p9OeydBj78FUGYDX5W?usp=sharing" TargetMode="Externa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a:t>Movie Ticket Booking Application</a:t>
            </a:r>
          </a:p>
          <a:p>
            <a:pPr>
              <a:lnSpc>
                <a:spcPct val="114000"/>
              </a:lnSpc>
            </a:pPr>
            <a:r>
              <a:rPr lang="en-US" dirty="0"/>
              <a:t>Completed end to end case study of Movie ticket booking application System . along with API Gateway, Swagger, Postman, responsive UI with HTML5, CSS, Bootstrap and React used as User Interface.</a:t>
            </a:r>
          </a:p>
          <a:p>
            <a:pPr>
              <a:lnSpc>
                <a:spcPct val="114000"/>
              </a:lnSpc>
            </a:pPr>
            <a:r>
              <a:rPr lang="en-IN" altLang="nl-NL" b="1" dirty="0"/>
              <a:t>HTML, CSS, JAVASCRIPT for web developers at Coursera</a:t>
            </a:r>
          </a:p>
          <a:p>
            <a:pPr>
              <a:lnSpc>
                <a:spcPct val="114000"/>
              </a:lnSpc>
            </a:pPr>
            <a:r>
              <a:rPr lang="en-IN" altLang="en-US" dirty="0"/>
              <a:t>Completed this course with 91.6% and Designed responsive Restaurant website using HTML5 CSS3 Bootstrap and JavaScript.</a:t>
            </a:r>
          </a:p>
          <a:p>
            <a:pPr>
              <a:lnSpc>
                <a:spcPct val="114000"/>
              </a:lnSpc>
            </a:pPr>
            <a:r>
              <a:rPr lang="en-IN" altLang="nl-NL" b="1" dirty="0"/>
              <a:t> AWS</a:t>
            </a:r>
          </a:p>
          <a:p>
            <a:pPr>
              <a:lnSpc>
                <a:spcPct val="114000"/>
              </a:lnSpc>
            </a:pPr>
            <a:r>
              <a:rPr lang="en-IN" sz="1000" dirty="0"/>
              <a:t>Completed AWS Cloud Practitioner Certification</a:t>
            </a:r>
          </a:p>
          <a:p>
            <a:pPr>
              <a:lnSpc>
                <a:spcPct val="114000"/>
              </a:lnSpc>
            </a:pPr>
            <a:endParaRPr lang="en-IN" altLang="en-US" dirty="0"/>
          </a:p>
          <a:p>
            <a:pPr>
              <a:lnSpc>
                <a:spcPct val="114000"/>
              </a:lnSpc>
            </a:pPr>
            <a:endParaRPr lang="en-IN" altLang="en-US" b="1" dirty="0"/>
          </a:p>
          <a:p>
            <a:pPr eaLnBrk="1" hangingPunct="1">
              <a:lnSpc>
                <a:spcPct val="114000"/>
              </a:lnSpc>
            </a:pPr>
            <a:r>
              <a:rPr lang="en-IN" altLang="en-US" dirty="0"/>
              <a:t>.</a:t>
            </a:r>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658532"/>
          </a:xfrm>
        </p:spPr>
        <p:txBody>
          <a:bodyPr/>
          <a:lstStyle/>
          <a:p>
            <a:pPr eaLnBrk="1" hangingPunct="1"/>
            <a:r>
              <a:rPr lang="nl-NL" altLang="nl-NL" dirty="0"/>
              <a:t>Bangalore</a:t>
            </a:r>
          </a:p>
          <a:p>
            <a:pPr eaLnBrk="1" hangingPunct="1"/>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+91 8074367243</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Proficient in </a:t>
            </a:r>
            <a:r>
              <a:rPr lang="en-US" sz="1050" b="1" dirty="0"/>
              <a:t>JAVA and OOPs </a:t>
            </a:r>
            <a:r>
              <a:rPr lang="en-US" sz="1050" dirty="0"/>
              <a:t>concepts. </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 </a:t>
            </a:r>
            <a:r>
              <a:rPr lang="en-US" sz="1050" b="1" dirty="0"/>
              <a:t>Spring boot , Java, Rest API,</a:t>
            </a:r>
            <a:r>
              <a:rPr lang="en-US" sz="1050" dirty="0"/>
              <a:t> </a:t>
            </a:r>
            <a:r>
              <a:rPr lang="en-US" sz="1050" b="1" dirty="0"/>
              <a:t>React</a:t>
            </a:r>
            <a:r>
              <a:rPr lang="en-US" sz="1050" dirty="0"/>
              <a:t>.</a:t>
            </a:r>
            <a:endParaRPr lang="en-US" sz="1050" b="1" dirty="0"/>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 JSON, XML</a:t>
            </a:r>
            <a:r>
              <a:rPr lang="en-US" sz="1050" dirty="0"/>
              <a:t>. Good understanding of Document Object Model (DOM) and DOM Functions.</a:t>
            </a:r>
          </a:p>
          <a:p>
            <a:pPr marL="171450" lvl="0" indent="-171450">
              <a:buFont typeface="Arial" panose="020B0604020202020204" pitchFamily="34" charset="0"/>
              <a:buChar char="•"/>
            </a:pPr>
            <a:r>
              <a:rPr lang="en-US" sz="1050" dirty="0"/>
              <a:t>Proficient in creating </a:t>
            </a:r>
            <a:r>
              <a:rPr lang="en-US" sz="1050" b="1" dirty="0"/>
              <a:t>Web </a:t>
            </a:r>
            <a:r>
              <a:rPr lang="en-US" sz="1050" dirty="0"/>
              <a:t>Application in </a:t>
            </a:r>
            <a:r>
              <a:rPr lang="en-US" sz="1050" b="1" dirty="0"/>
              <a:t>React </a:t>
            </a:r>
            <a:r>
              <a:rPr lang="en-US" sz="1050" dirty="0"/>
              <a:t>with Authentication with routing.</a:t>
            </a:r>
          </a:p>
          <a:p>
            <a:pPr marL="171450" indent="-171450">
              <a:buFont typeface="Arial" panose="020B0604020202020204" pitchFamily="34" charset="0"/>
              <a:buChar char="•"/>
            </a:pPr>
            <a:r>
              <a:rPr lang="en-US" sz="1050" dirty="0"/>
              <a:t>Experience in creating documentation with </a:t>
            </a:r>
            <a:r>
              <a:rPr lang="en-US" sz="1050" b="1" dirty="0"/>
              <a:t>swagger </a:t>
            </a:r>
            <a:r>
              <a:rPr lang="en-US" sz="1050" dirty="0"/>
              <a:t>and </a:t>
            </a:r>
            <a:r>
              <a:rPr lang="en-US" sz="1050" b="1" dirty="0"/>
              <a:t>unit testing </a:t>
            </a:r>
            <a:r>
              <a:rPr lang="en-US" sz="1050" dirty="0"/>
              <a:t>using </a:t>
            </a:r>
            <a:r>
              <a:rPr lang="en-US" sz="1050" b="1" dirty="0"/>
              <a:t>JUnit and Mockito.</a:t>
            </a:r>
          </a:p>
          <a:p>
            <a:pPr marL="171450" lvl="0" indent="-171450">
              <a:buFont typeface="Arial" panose="020B0604020202020204" pitchFamily="34" charset="0"/>
              <a:buChar char="•"/>
            </a:pPr>
            <a:endParaRPr lang="en-US" sz="1050" dirty="0"/>
          </a:p>
          <a:p>
            <a:pPr marL="171450" lvl="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altLang="en-US" sz="105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Nallandula Giridhar Reddy</a:t>
            </a:r>
            <a:endParaRPr lang="en-IN" altLang="en-US" dirty="0"/>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19303" y="547041"/>
            <a:ext cx="2585884"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Technology</a:t>
            </a:r>
          </a:p>
          <a:p>
            <a:pPr lvl="0">
              <a:lnSpc>
                <a:spcPct val="114000"/>
              </a:lnSpc>
              <a:defRPr/>
            </a:pPr>
            <a:r>
              <a:rPr lang="en-US" altLang="nl-NL" sz="1000" dirty="0">
                <a:solidFill>
                  <a:prstClr val="black"/>
                </a:solidFill>
                <a:latin typeface="Verdana" panose="020B0604030504040204" pitchFamily="34" charset="0"/>
              </a:rPr>
              <a:t>Mechanical &amp; Eng. : 2017-2020</a:t>
            </a:r>
          </a:p>
        </p:txBody>
      </p:sp>
      <p:sp>
        <p:nvSpPr>
          <p:cNvPr id="6" name="Rectangle 5">
            <a:extLst>
              <a:ext uri="{FF2B5EF4-FFF2-40B4-BE49-F238E27FC236}">
                <a16:creationId xmlns:a16="http://schemas.microsoft.com/office/drawing/2014/main" id="{1616387D-79C4-4D2C-8F4C-617036B1459A}"/>
              </a:ext>
            </a:extLst>
          </p:cNvPr>
          <p:cNvSpPr/>
          <p:nvPr/>
        </p:nvSpPr>
        <p:spPr>
          <a:xfrm>
            <a:off x="9281652" y="1088692"/>
            <a:ext cx="2910348" cy="5895140"/>
          </a:xfrm>
          <a:prstGeom prst="rect">
            <a:avLst/>
          </a:prstGeom>
        </p:spPr>
        <p:txBody>
          <a:bodyPr wrap="square">
            <a:spAutoFit/>
          </a:bodyPr>
          <a:lstStyle/>
          <a:p>
            <a:pPr>
              <a:lnSpc>
                <a:spcPct val="114000"/>
              </a:lnSpc>
            </a:pPr>
            <a:r>
              <a:rPr lang="en-US" altLang="nl-NL" sz="1200" b="1" dirty="0">
                <a:solidFill>
                  <a:srgbClr val="0070AD"/>
                </a:solidFill>
              </a:rPr>
              <a:t>Skills</a:t>
            </a:r>
            <a:br>
              <a:rPr lang="en-US" altLang="nl-NL" sz="1000" b="1" dirty="0">
                <a:solidFill>
                  <a:srgbClr val="0070AD"/>
                </a:solidFill>
              </a:rPr>
            </a:br>
            <a:r>
              <a:rPr lang="en-US" altLang="en-US" sz="1000" dirty="0"/>
              <a:t>Java 8 /J2EE</a:t>
            </a:r>
          </a:p>
          <a:p>
            <a:pPr>
              <a:lnSpc>
                <a:spcPct val="114000"/>
              </a:lnSpc>
            </a:pPr>
            <a:r>
              <a:rPr lang="en-US" altLang="en-US" sz="1000" dirty="0"/>
              <a:t>Spring Boot</a:t>
            </a:r>
          </a:p>
          <a:p>
            <a:pPr>
              <a:lnSpc>
                <a:spcPct val="114000"/>
              </a:lnSpc>
            </a:pPr>
            <a:r>
              <a:rPr lang="en-US" altLang="en-US" sz="1000" dirty="0"/>
              <a:t>Spring MVC</a:t>
            </a:r>
          </a:p>
          <a:p>
            <a:pPr>
              <a:lnSpc>
                <a:spcPct val="114000"/>
              </a:lnSpc>
            </a:pPr>
            <a:r>
              <a:rPr lang="en-US" altLang="en-US" sz="1000" dirty="0"/>
              <a:t>JPA CRUD</a:t>
            </a:r>
          </a:p>
          <a:p>
            <a:pPr>
              <a:lnSpc>
                <a:spcPct val="114000"/>
              </a:lnSpc>
            </a:pPr>
            <a:r>
              <a:rPr lang="en-US" altLang="en-US" sz="1000" dirty="0"/>
              <a:t>Bootstrap</a:t>
            </a:r>
          </a:p>
          <a:p>
            <a:pPr>
              <a:lnSpc>
                <a:spcPct val="114000"/>
              </a:lnSpc>
            </a:pPr>
            <a:r>
              <a:rPr lang="en-US" altLang="en-US" sz="1000" dirty="0"/>
              <a:t>React</a:t>
            </a:r>
          </a:p>
          <a:p>
            <a:pPr>
              <a:lnSpc>
                <a:spcPct val="114000"/>
              </a:lnSpc>
            </a:pPr>
            <a:endParaRPr lang="en-US" altLang="nl-NL" sz="1000" dirty="0"/>
          </a:p>
          <a:p>
            <a:pPr>
              <a:lnSpc>
                <a:spcPct val="114000"/>
              </a:lnSpc>
            </a:pPr>
            <a:r>
              <a:rPr lang="en-US" altLang="nl-NL" sz="1000" b="1" dirty="0">
                <a:solidFill>
                  <a:srgbClr val="0070AD"/>
                </a:solidFill>
              </a:rPr>
              <a:t>Certifications</a:t>
            </a:r>
            <a:endParaRPr lang="en-IN" sz="1000" dirty="0"/>
          </a:p>
          <a:p>
            <a:pPr>
              <a:lnSpc>
                <a:spcPct val="114000"/>
              </a:lnSpc>
            </a:pPr>
            <a:r>
              <a:rPr lang="en-IN" sz="1000" dirty="0"/>
              <a:t>Completed AWS Cloud Practitioner </a:t>
            </a:r>
          </a:p>
          <a:p>
            <a:pPr>
              <a:lnSpc>
                <a:spcPct val="114000"/>
              </a:lnSpc>
            </a:pPr>
            <a:r>
              <a:rPr lang="en-IN" sz="1000" dirty="0"/>
              <a:t>Certification</a:t>
            </a:r>
          </a:p>
          <a:p>
            <a:pPr>
              <a:lnSpc>
                <a:spcPct val="114000"/>
              </a:lnSpc>
            </a:pPr>
            <a:r>
              <a:rPr lang="en-IN" altLang="nl-NL" sz="1000" dirty="0"/>
              <a:t>Completed Agile Fundamental Certification</a:t>
            </a:r>
            <a:endParaRPr lang="en-US" altLang="nl-NL" sz="1000" dirty="0"/>
          </a:p>
          <a:p>
            <a:pPr>
              <a:lnSpc>
                <a:spcPct val="114000"/>
              </a:lnSpc>
            </a:pPr>
            <a:endParaRPr lang="en-US" altLang="nl-NL" sz="1000" b="1" dirty="0">
              <a:solidFill>
                <a:srgbClr val="0070AD"/>
              </a:solidFill>
            </a:endParaRPr>
          </a:p>
          <a:p>
            <a:pPr>
              <a:lnSpc>
                <a:spcPct val="114000"/>
              </a:lnSpc>
            </a:pPr>
            <a:r>
              <a:rPr lang="en-US" altLang="nl-NL" sz="1000" b="1" dirty="0">
                <a:solidFill>
                  <a:srgbClr val="0070AD"/>
                </a:solidFill>
              </a:rPr>
              <a:t>Database</a:t>
            </a:r>
          </a:p>
          <a:p>
            <a:pPr>
              <a:lnSpc>
                <a:spcPct val="114000"/>
              </a:lnSpc>
            </a:pPr>
            <a:r>
              <a:rPr lang="en-US" altLang="nl-NL" sz="1000" dirty="0"/>
              <a:t>SQL database –  MySQL</a:t>
            </a:r>
          </a:p>
          <a:p>
            <a:pPr>
              <a:lnSpc>
                <a:spcPct val="114000"/>
              </a:lnSpc>
            </a:pPr>
            <a:endParaRPr lang="en-US" altLang="nl-NL" sz="1000" dirty="0"/>
          </a:p>
          <a:p>
            <a:pPr>
              <a:lnSpc>
                <a:spcPct val="114000"/>
              </a:lnSpc>
            </a:pPr>
            <a:r>
              <a:rPr lang="en-US" altLang="nl-NL" sz="1000" b="1" dirty="0">
                <a:solidFill>
                  <a:srgbClr val="0070AD"/>
                </a:solidFill>
              </a:rPr>
              <a:t>Web Technologies</a:t>
            </a:r>
            <a:endParaRPr lang="en-US" altLang="nl-NL" sz="1000" dirty="0"/>
          </a:p>
          <a:p>
            <a:pPr>
              <a:lnSpc>
                <a:spcPct val="114000"/>
              </a:lnSpc>
            </a:pPr>
            <a:r>
              <a:rPr lang="en-US" altLang="nl-NL" sz="1000" dirty="0"/>
              <a:t>HTML5</a:t>
            </a:r>
          </a:p>
          <a:p>
            <a:pPr>
              <a:lnSpc>
                <a:spcPct val="114000"/>
              </a:lnSpc>
            </a:pPr>
            <a:r>
              <a:rPr lang="en-US" altLang="nl-NL" sz="1000" dirty="0"/>
              <a:t>CSS3</a:t>
            </a:r>
          </a:p>
          <a:p>
            <a:pPr>
              <a:lnSpc>
                <a:spcPct val="114000"/>
              </a:lnSpc>
            </a:pPr>
            <a:r>
              <a:rPr lang="en-US" altLang="nl-NL" sz="1000" dirty="0"/>
              <a:t>JavaScript</a:t>
            </a:r>
          </a:p>
          <a:p>
            <a:pPr>
              <a:lnSpc>
                <a:spcPct val="114000"/>
              </a:lnSpc>
            </a:pPr>
            <a:endParaRPr lang="en-US" altLang="nl-NL" sz="1000" b="1" dirty="0">
              <a:solidFill>
                <a:srgbClr val="0070AD"/>
              </a:solidFill>
            </a:endParaRPr>
          </a:p>
          <a:p>
            <a:pPr>
              <a:lnSpc>
                <a:spcPct val="114000"/>
              </a:lnSpc>
            </a:pPr>
            <a:r>
              <a:rPr lang="en-US" altLang="nl-NL" sz="1000" b="1" dirty="0">
                <a:solidFill>
                  <a:srgbClr val="0070AD"/>
                </a:solidFill>
              </a:rPr>
              <a:t>Add-ons</a:t>
            </a:r>
            <a:endParaRPr lang="en-US" altLang="nl-NL" sz="1000" dirty="0"/>
          </a:p>
          <a:p>
            <a:pPr>
              <a:lnSpc>
                <a:spcPct val="114000"/>
              </a:lnSpc>
            </a:pPr>
            <a:r>
              <a:rPr lang="en-US" altLang="nl-NL" sz="1000" dirty="0"/>
              <a:t>GitHub</a:t>
            </a:r>
          </a:p>
          <a:p>
            <a:pPr>
              <a:lnSpc>
                <a:spcPct val="114000"/>
              </a:lnSpc>
            </a:pPr>
            <a:r>
              <a:rPr lang="en-US" altLang="nl-NL" sz="1000" dirty="0"/>
              <a:t>Maven</a:t>
            </a:r>
          </a:p>
          <a:p>
            <a:pPr>
              <a:lnSpc>
                <a:spcPct val="114000"/>
              </a:lnSpc>
            </a:pPr>
            <a:r>
              <a:rPr lang="en-US" altLang="nl-NL" sz="1000" dirty="0"/>
              <a:t>Postman</a:t>
            </a:r>
          </a:p>
          <a:p>
            <a:pPr>
              <a:lnSpc>
                <a:spcPct val="114000"/>
              </a:lnSpc>
            </a:pPr>
            <a:endParaRPr lang="en-US" altLang="nl-NL" sz="1000" b="1" dirty="0">
              <a:solidFill>
                <a:srgbClr val="0070AD"/>
              </a:solidFill>
            </a:endParaRPr>
          </a:p>
          <a:p>
            <a:pPr>
              <a:lnSpc>
                <a:spcPct val="114000"/>
              </a:lnSpc>
            </a:pPr>
            <a:r>
              <a:rPr lang="en-US" altLang="nl-NL" sz="1000" b="1" dirty="0">
                <a:solidFill>
                  <a:srgbClr val="0070AD"/>
                </a:solidFill>
              </a:rPr>
              <a:t>Additional Details</a:t>
            </a:r>
          </a:p>
          <a:p>
            <a:pPr>
              <a:lnSpc>
                <a:spcPct val="114000"/>
              </a:lnSpc>
            </a:pPr>
            <a:r>
              <a:rPr lang="en-US" altLang="nl-NL" sz="1000" dirty="0"/>
              <a:t>Leadership</a:t>
            </a:r>
          </a:p>
          <a:p>
            <a:pPr>
              <a:lnSpc>
                <a:spcPct val="114000"/>
              </a:lnSpc>
            </a:pPr>
            <a:r>
              <a:rPr lang="en-US" altLang="nl-NL" sz="1000" dirty="0"/>
              <a:t>Excellent Communication Skills</a:t>
            </a:r>
          </a:p>
          <a:p>
            <a:pPr>
              <a:lnSpc>
                <a:spcPct val="114000"/>
              </a:lnSpc>
            </a:pPr>
            <a:r>
              <a:rPr lang="en-US" altLang="nl-NL" sz="1000" dirty="0"/>
              <a:t>Team management</a:t>
            </a:r>
          </a:p>
          <a:p>
            <a:pPr>
              <a:lnSpc>
                <a:spcPct val="114000"/>
              </a:lnSpc>
            </a:pPr>
            <a:r>
              <a:rPr lang="en-US" altLang="nl-NL" sz="1000" dirty="0"/>
              <a:t>Quick Learner</a:t>
            </a:r>
          </a:p>
          <a:p>
            <a:endParaRPr lang="en-US" sz="1000" dirty="0"/>
          </a:p>
        </p:txBody>
      </p:sp>
      <p:pic>
        <p:nvPicPr>
          <p:cNvPr id="20" name="Picture Placeholder 11">
            <a:hlinkClick r:id="rId3"/>
            <a:extLst>
              <a:ext uri="{FF2B5EF4-FFF2-40B4-BE49-F238E27FC236}">
                <a16:creationId xmlns:a16="http://schemas.microsoft.com/office/drawing/2014/main" id="{311022F4-75D7-4325-9179-434BEB3293F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ltGray">
          <a:xfrm>
            <a:off x="550120" y="5556699"/>
            <a:ext cx="591693" cy="493584"/>
          </a:xfrm>
          <a:prstGeom prst="ellipse">
            <a:avLst/>
          </a:prstGeom>
          <a:solidFill>
            <a:schemeClr val="bg1"/>
          </a:solidFill>
        </p:spPr>
      </p:pic>
      <p:sp>
        <p:nvSpPr>
          <p:cNvPr id="16" name="Text Placeholder 15"/>
          <p:cNvSpPr>
            <a:spLocks noGrp="1"/>
          </p:cNvSpPr>
          <p:nvPr>
            <p:ph type="body" sz="quarter" idx="47"/>
          </p:nvPr>
        </p:nvSpPr>
        <p:spPr>
          <a:xfrm>
            <a:off x="3311462" y="1571874"/>
            <a:ext cx="3314420" cy="557826"/>
          </a:xfrm>
        </p:spPr>
        <p:txBody>
          <a:bodyPr/>
          <a:lstStyle/>
          <a:p>
            <a:r>
              <a:rPr lang="nl-NL" altLang="nl-NL" dirty="0"/>
              <a:t>Giridhar-Reddy.Nallandula@capgemini.com</a:t>
            </a:r>
          </a:p>
        </p:txBody>
      </p:sp>
      <p:pic>
        <p:nvPicPr>
          <p:cNvPr id="2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6394" y="6214207"/>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Placeholder 22"/>
          <p:cNvPicPr>
            <a:picLocks noGrp="1" noChangeAspect="1"/>
          </p:cNvPicPr>
          <p:nvPr>
            <p:ph type="pic" sz="quarter" idx="46"/>
          </p:nvPr>
        </p:nvPicPr>
        <p:blipFill rotWithShape="1">
          <a:blip r:embed="rId7">
            <a:extLst>
              <a:ext uri="{28A0092B-C50C-407E-A947-70E740481C1C}">
                <a14:useLocalDpi xmlns:a14="http://schemas.microsoft.com/office/drawing/2010/main" val="0"/>
              </a:ext>
            </a:extLst>
          </a:blip>
          <a:srcRect t="734" b="11715"/>
          <a:stretch/>
        </p:blipFill>
        <p:spPr>
          <a:xfrm>
            <a:off x="385104" y="172305"/>
            <a:ext cx="1635649" cy="1812224"/>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2551</TotalTime>
  <Words>241</Words>
  <Application>Microsoft Office PowerPoint</Application>
  <PresentationFormat>Widescreen</PresentationFormat>
  <Paragraphs>68</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giridhar nallandula</cp:lastModifiedBy>
  <cp:revision>44</cp:revision>
  <dcterms:created xsi:type="dcterms:W3CDTF">2020-09-22T06:24:34Z</dcterms:created>
  <dcterms:modified xsi:type="dcterms:W3CDTF">2022-11-03T11:43:44Z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