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13"/>
  </p:notesMasterIdLst>
  <p:handoutMasterIdLst>
    <p:handoutMasterId r:id="rId14"/>
  </p:handoutMasterIdLst>
  <p:sldIdLst>
    <p:sldId id="261" r:id="rId2"/>
    <p:sldId id="770" r:id="rId3"/>
    <p:sldId id="772" r:id="rId4"/>
    <p:sldId id="256" r:id="rId5"/>
    <p:sldId id="287" r:id="rId6"/>
    <p:sldId id="258" r:id="rId7"/>
    <p:sldId id="259" r:id="rId8"/>
    <p:sldId id="771" r:id="rId9"/>
    <p:sldId id="288" r:id="rId10"/>
    <p:sldId id="280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1546"/>
    <a:srgbClr val="B8114F"/>
    <a:srgbClr val="CA004E"/>
    <a:srgbClr val="9F1649"/>
    <a:srgbClr val="FADAE6"/>
    <a:srgbClr val="FDB9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5A4B1C-843E-313E-4684-D0F4ABB65C3A}" v="20" dt="2024-04-08T04:40:55.167"/>
    <p1510:client id="{3DAD4201-F765-F6F1-65B1-A5DDA7202448}" v="19" dt="2024-04-09T09:50:22.309"/>
    <p1510:client id="{6A5D1846-4982-6471-716C-3DA75F43591E}" v="5" dt="2024-04-08T05:20:04.8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2082" autoAdjust="0"/>
  </p:normalViewPr>
  <p:slideViewPr>
    <p:cSldViewPr snapToGrid="0" snapToObjects="1">
      <p:cViewPr varScale="1">
        <p:scale>
          <a:sx n="105" d="100"/>
          <a:sy n="105" d="100"/>
        </p:scale>
        <p:origin x="199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46" d="100"/>
          <a:sy n="46" d="100"/>
        </p:scale>
        <p:origin x="280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ths" userId="S::saraths@am.amrita.edu::244d0ad9-751b-45dc-a37d-eb545e66f5d8" providerId="AD" clId="Web-{6A5D1846-4982-6471-716C-3DA75F43591E}"/>
    <pc:docChg chg="modSld">
      <pc:chgData name="saraths" userId="S::saraths@am.amrita.edu::244d0ad9-751b-45dc-a37d-eb545e66f5d8" providerId="AD" clId="Web-{6A5D1846-4982-6471-716C-3DA75F43591E}" dt="2024-04-08T05:20:04.844" v="4" actId="20577"/>
      <pc:docMkLst>
        <pc:docMk/>
      </pc:docMkLst>
      <pc:sldChg chg="modSp">
        <pc:chgData name="saraths" userId="S::saraths@am.amrita.edu::244d0ad9-751b-45dc-a37d-eb545e66f5d8" providerId="AD" clId="Web-{6A5D1846-4982-6471-716C-3DA75F43591E}" dt="2024-04-08T05:20:04.844" v="4" actId="20577"/>
        <pc:sldMkLst>
          <pc:docMk/>
          <pc:sldMk cId="0" sldId="771"/>
        </pc:sldMkLst>
        <pc:spChg chg="mod">
          <ac:chgData name="saraths" userId="S::saraths@am.amrita.edu::244d0ad9-751b-45dc-a37d-eb545e66f5d8" providerId="AD" clId="Web-{6A5D1846-4982-6471-716C-3DA75F43591E}" dt="2024-04-08T05:20:04.844" v="4" actId="20577"/>
          <ac:spMkLst>
            <pc:docMk/>
            <pc:sldMk cId="0" sldId="771"/>
            <ac:spMk id="2" creationId="{DD6E6F67-5E57-4ABE-7351-38A0D49FA29C}"/>
          </ac:spMkLst>
        </pc:spChg>
      </pc:sldChg>
    </pc:docChg>
  </pc:docChgLst>
  <pc:docChgLst>
    <pc:chgData name="saraths" userId="S::saraths@am.amrita.edu::244d0ad9-751b-45dc-a37d-eb545e66f5d8" providerId="AD" clId="Web-{36089635-516C-56DD-5253-102A461E368E}"/>
    <pc:docChg chg="modSld">
      <pc:chgData name="saraths" userId="S::saraths@am.amrita.edu::244d0ad9-751b-45dc-a37d-eb545e66f5d8" providerId="AD" clId="Web-{36089635-516C-56DD-5253-102A461E368E}" dt="2022-03-25T12:46:19.371" v="56"/>
      <pc:docMkLst>
        <pc:docMk/>
      </pc:docMkLst>
      <pc:sldChg chg="modSp">
        <pc:chgData name="saraths" userId="S::saraths@am.amrita.edu::244d0ad9-751b-45dc-a37d-eb545e66f5d8" providerId="AD" clId="Web-{36089635-516C-56DD-5253-102A461E368E}" dt="2022-03-25T12:46:19.371" v="56"/>
        <pc:sldMkLst>
          <pc:docMk/>
          <pc:sldMk cId="939592794" sldId="780"/>
        </pc:sldMkLst>
        <pc:graphicFrameChg chg="mod modGraphic">
          <ac:chgData name="saraths" userId="S::saraths@am.amrita.edu::244d0ad9-751b-45dc-a37d-eb545e66f5d8" providerId="AD" clId="Web-{36089635-516C-56DD-5253-102A461E368E}" dt="2022-03-25T12:46:19.371" v="56"/>
          <ac:graphicFrameMkLst>
            <pc:docMk/>
            <pc:sldMk cId="939592794" sldId="780"/>
            <ac:graphicFrameMk id="4" creationId="{9178D343-ADDE-4DBA-8B2F-2150EAB1EA28}"/>
          </ac:graphicFrameMkLst>
        </pc:graphicFrameChg>
      </pc:sldChg>
    </pc:docChg>
  </pc:docChgLst>
  <pc:docChgLst>
    <pc:chgData name="saraths" userId="S::saraths@am.amrita.edu::244d0ad9-751b-45dc-a37d-eb545e66f5d8" providerId="AD" clId="Web-{3B5A4B1C-843E-313E-4684-D0F4ABB65C3A}"/>
    <pc:docChg chg="addSld modSld">
      <pc:chgData name="saraths" userId="S::saraths@am.amrita.edu::244d0ad9-751b-45dc-a37d-eb545e66f5d8" providerId="AD" clId="Web-{3B5A4B1C-843E-313E-4684-D0F4ABB65C3A}" dt="2024-04-08T04:40:54.760" v="17" actId="20577"/>
      <pc:docMkLst>
        <pc:docMk/>
      </pc:docMkLst>
      <pc:sldChg chg="modSp">
        <pc:chgData name="saraths" userId="S::saraths@am.amrita.edu::244d0ad9-751b-45dc-a37d-eb545e66f5d8" providerId="AD" clId="Web-{3B5A4B1C-843E-313E-4684-D0F4ABB65C3A}" dt="2024-04-08T04:40:54.760" v="17" actId="20577"/>
        <pc:sldMkLst>
          <pc:docMk/>
          <pc:sldMk cId="2511314013" sldId="256"/>
        </pc:sldMkLst>
        <pc:spChg chg="mod">
          <ac:chgData name="saraths" userId="S::saraths@am.amrita.edu::244d0ad9-751b-45dc-a37d-eb545e66f5d8" providerId="AD" clId="Web-{3B5A4B1C-843E-313E-4684-D0F4ABB65C3A}" dt="2024-04-08T04:40:54.760" v="17" actId="20577"/>
          <ac:spMkLst>
            <pc:docMk/>
            <pc:sldMk cId="2511314013" sldId="256"/>
            <ac:spMk id="3" creationId="{89BCA207-1E45-BEDE-0CBF-F200E2F41F31}"/>
          </ac:spMkLst>
        </pc:spChg>
      </pc:sldChg>
      <pc:sldChg chg="addSp delSp modSp new mod modClrScheme chgLayout">
        <pc:chgData name="saraths" userId="S::saraths@am.amrita.edu::244d0ad9-751b-45dc-a37d-eb545e66f5d8" providerId="AD" clId="Web-{3B5A4B1C-843E-313E-4684-D0F4ABB65C3A}" dt="2024-04-08T04:40:36.369" v="13" actId="14100"/>
        <pc:sldMkLst>
          <pc:docMk/>
          <pc:sldMk cId="1766008523" sldId="772"/>
        </pc:sldMkLst>
        <pc:spChg chg="add mod">
          <ac:chgData name="saraths" userId="S::saraths@am.amrita.edu::244d0ad9-751b-45dc-a37d-eb545e66f5d8" providerId="AD" clId="Web-{3B5A4B1C-843E-313E-4684-D0F4ABB65C3A}" dt="2024-04-08T04:40:14.978" v="6" actId="20577"/>
          <ac:spMkLst>
            <pc:docMk/>
            <pc:sldMk cId="1766008523" sldId="772"/>
            <ac:spMk id="2" creationId="{31D72A4D-EBE0-F5C9-08AF-10E606405B87}"/>
          </ac:spMkLst>
        </pc:spChg>
        <pc:spChg chg="add del mod">
          <ac:chgData name="saraths" userId="S::saraths@am.amrita.edu::244d0ad9-751b-45dc-a37d-eb545e66f5d8" providerId="AD" clId="Web-{3B5A4B1C-843E-313E-4684-D0F4ABB65C3A}" dt="2024-04-08T04:40:07.119" v="2"/>
          <ac:spMkLst>
            <pc:docMk/>
            <pc:sldMk cId="1766008523" sldId="772"/>
            <ac:spMk id="3" creationId="{014657AA-6D2C-EBDB-EE6B-7A3655886CF8}"/>
          </ac:spMkLst>
        </pc:spChg>
        <pc:picChg chg="add mod ord">
          <ac:chgData name="saraths" userId="S::saraths@am.amrita.edu::244d0ad9-751b-45dc-a37d-eb545e66f5d8" providerId="AD" clId="Web-{3B5A4B1C-843E-313E-4684-D0F4ABB65C3A}" dt="2024-04-08T04:40:36.369" v="13" actId="14100"/>
          <ac:picMkLst>
            <pc:docMk/>
            <pc:sldMk cId="1766008523" sldId="772"/>
            <ac:picMk id="4" creationId="{D3D2C5C1-DE14-E003-A37B-7BAB6C353B3C}"/>
          </ac:picMkLst>
        </pc:picChg>
      </pc:sldChg>
    </pc:docChg>
  </pc:docChgLst>
  <pc:docChgLst>
    <pc:chgData name="saraths" userId="244d0ad9-751b-45dc-a37d-eb545e66f5d8" providerId="ADAL" clId="{DE9C5A29-BD83-4B2F-84C2-6F952BAE5222}"/>
    <pc:docChg chg="modSld">
      <pc:chgData name="saraths" userId="244d0ad9-751b-45dc-a37d-eb545e66f5d8" providerId="ADAL" clId="{DE9C5A29-BD83-4B2F-84C2-6F952BAE5222}" dt="2022-06-01T07:29:04.656" v="8" actId="20577"/>
      <pc:docMkLst>
        <pc:docMk/>
      </pc:docMkLst>
      <pc:sldChg chg="modSp mod">
        <pc:chgData name="saraths" userId="244d0ad9-751b-45dc-a37d-eb545e66f5d8" providerId="ADAL" clId="{DE9C5A29-BD83-4B2F-84C2-6F952BAE5222}" dt="2022-06-01T07:29:04.656" v="8" actId="20577"/>
        <pc:sldMkLst>
          <pc:docMk/>
          <pc:sldMk cId="939592794" sldId="780"/>
        </pc:sldMkLst>
        <pc:graphicFrameChg chg="modGraphic">
          <ac:chgData name="saraths" userId="244d0ad9-751b-45dc-a37d-eb545e66f5d8" providerId="ADAL" clId="{DE9C5A29-BD83-4B2F-84C2-6F952BAE5222}" dt="2022-06-01T07:29:04.656" v="8" actId="20577"/>
          <ac:graphicFrameMkLst>
            <pc:docMk/>
            <pc:sldMk cId="939592794" sldId="780"/>
            <ac:graphicFrameMk id="4" creationId="{9178D343-ADDE-4DBA-8B2F-2150EAB1EA28}"/>
          </ac:graphicFrameMkLst>
        </pc:graphicFrameChg>
      </pc:sldChg>
    </pc:docChg>
  </pc:docChgLst>
  <pc:docChgLst>
    <pc:chgData name="saraths" userId="244d0ad9-751b-45dc-a37d-eb545e66f5d8" providerId="ADAL" clId="{C6AD2674-6442-4175-A0C3-86F6A633C1E7}"/>
    <pc:docChg chg="undo custSel modSld">
      <pc:chgData name="saraths" userId="244d0ad9-751b-45dc-a37d-eb545e66f5d8" providerId="ADAL" clId="{C6AD2674-6442-4175-A0C3-86F6A633C1E7}" dt="2022-03-24T04:15:56.829" v="328" actId="27636"/>
      <pc:docMkLst>
        <pc:docMk/>
      </pc:docMkLst>
      <pc:sldChg chg="modSp mod">
        <pc:chgData name="saraths" userId="244d0ad9-751b-45dc-a37d-eb545e66f5d8" providerId="ADAL" clId="{C6AD2674-6442-4175-A0C3-86F6A633C1E7}" dt="2022-03-24T03:51:04.660" v="89" actId="20577"/>
        <pc:sldMkLst>
          <pc:docMk/>
          <pc:sldMk cId="939592794" sldId="780"/>
        </pc:sldMkLst>
        <pc:graphicFrameChg chg="mod modGraphic">
          <ac:chgData name="saraths" userId="244d0ad9-751b-45dc-a37d-eb545e66f5d8" providerId="ADAL" clId="{C6AD2674-6442-4175-A0C3-86F6A633C1E7}" dt="2022-03-24T03:51:04.660" v="89" actId="20577"/>
          <ac:graphicFrameMkLst>
            <pc:docMk/>
            <pc:sldMk cId="939592794" sldId="780"/>
            <ac:graphicFrameMk id="4" creationId="{9178D343-ADDE-4DBA-8B2F-2150EAB1EA28}"/>
          </ac:graphicFrameMkLst>
        </pc:graphicFrameChg>
      </pc:sldChg>
      <pc:sldChg chg="modSp mod">
        <pc:chgData name="saraths" userId="244d0ad9-751b-45dc-a37d-eb545e66f5d8" providerId="ADAL" clId="{C6AD2674-6442-4175-A0C3-86F6A633C1E7}" dt="2022-03-24T04:12:04.935" v="308" actId="20577"/>
        <pc:sldMkLst>
          <pc:docMk/>
          <pc:sldMk cId="1907226581" sldId="781"/>
        </pc:sldMkLst>
        <pc:spChg chg="mod">
          <ac:chgData name="saraths" userId="244d0ad9-751b-45dc-a37d-eb545e66f5d8" providerId="ADAL" clId="{C6AD2674-6442-4175-A0C3-86F6A633C1E7}" dt="2022-03-24T04:12:04.935" v="308" actId="20577"/>
          <ac:spMkLst>
            <pc:docMk/>
            <pc:sldMk cId="1907226581" sldId="781"/>
            <ac:spMk id="4" creationId="{9865F950-9B54-49D3-8DD0-741AE8583FE7}"/>
          </ac:spMkLst>
        </pc:spChg>
      </pc:sldChg>
      <pc:sldChg chg="modSp mod">
        <pc:chgData name="saraths" userId="244d0ad9-751b-45dc-a37d-eb545e66f5d8" providerId="ADAL" clId="{C6AD2674-6442-4175-A0C3-86F6A633C1E7}" dt="2022-03-24T04:12:39.120" v="312" actId="1076"/>
        <pc:sldMkLst>
          <pc:docMk/>
          <pc:sldMk cId="1735288343" sldId="791"/>
        </pc:sldMkLst>
        <pc:graphicFrameChg chg="mod modGraphic">
          <ac:chgData name="saraths" userId="244d0ad9-751b-45dc-a37d-eb545e66f5d8" providerId="ADAL" clId="{C6AD2674-6442-4175-A0C3-86F6A633C1E7}" dt="2022-03-24T04:12:39.120" v="312" actId="1076"/>
          <ac:graphicFrameMkLst>
            <pc:docMk/>
            <pc:sldMk cId="1735288343" sldId="791"/>
            <ac:graphicFrameMk id="2" creationId="{EEF57857-522F-4796-AC46-0F4E723CAC6B}"/>
          </ac:graphicFrameMkLst>
        </pc:graphicFrameChg>
      </pc:sldChg>
      <pc:sldChg chg="addSp delSp modSp mod">
        <pc:chgData name="saraths" userId="244d0ad9-751b-45dc-a37d-eb545e66f5d8" providerId="ADAL" clId="{C6AD2674-6442-4175-A0C3-86F6A633C1E7}" dt="2022-03-24T04:15:02.655" v="323" actId="14100"/>
        <pc:sldMkLst>
          <pc:docMk/>
          <pc:sldMk cId="4211747562" sldId="799"/>
        </pc:sldMkLst>
        <pc:spChg chg="mod">
          <ac:chgData name="saraths" userId="244d0ad9-751b-45dc-a37d-eb545e66f5d8" providerId="ADAL" clId="{C6AD2674-6442-4175-A0C3-86F6A633C1E7}" dt="2022-03-24T04:14:44.921" v="320" actId="26606"/>
          <ac:spMkLst>
            <pc:docMk/>
            <pc:sldMk cId="4211747562" sldId="799"/>
            <ac:spMk id="3" creationId="{A2F3B5A3-172D-4C33-8831-0D13095BFDEB}"/>
          </ac:spMkLst>
        </pc:spChg>
        <pc:spChg chg="add del mod">
          <ac:chgData name="saraths" userId="244d0ad9-751b-45dc-a37d-eb545e66f5d8" providerId="ADAL" clId="{C6AD2674-6442-4175-A0C3-86F6A633C1E7}" dt="2022-03-24T04:14:30.221" v="314" actId="931"/>
          <ac:spMkLst>
            <pc:docMk/>
            <pc:sldMk cId="4211747562" sldId="799"/>
            <ac:spMk id="5" creationId="{497F4ECA-401D-4A8B-BEC5-D189F2FE1619}"/>
          </ac:spMkLst>
        </pc:spChg>
        <pc:spChg chg="add del">
          <ac:chgData name="saraths" userId="244d0ad9-751b-45dc-a37d-eb545e66f5d8" providerId="ADAL" clId="{C6AD2674-6442-4175-A0C3-86F6A633C1E7}" dt="2022-03-24T04:14:44.921" v="320" actId="26606"/>
          <ac:spMkLst>
            <pc:docMk/>
            <pc:sldMk cId="4211747562" sldId="799"/>
            <ac:spMk id="8" creationId="{D4771268-CB57-404A-9271-370EB28F6090}"/>
          </ac:spMkLst>
        </pc:spChg>
        <pc:spChg chg="add del">
          <ac:chgData name="saraths" userId="244d0ad9-751b-45dc-a37d-eb545e66f5d8" providerId="ADAL" clId="{C6AD2674-6442-4175-A0C3-86F6A633C1E7}" dt="2022-03-24T04:14:44.905" v="319" actId="26606"/>
          <ac:spMkLst>
            <pc:docMk/>
            <pc:sldMk cId="4211747562" sldId="799"/>
            <ac:spMk id="12" creationId="{92C9A5EB-AED7-332D-3BFD-31529DA60CEE}"/>
          </ac:spMkLst>
        </pc:spChg>
        <pc:spChg chg="add">
          <ac:chgData name="saraths" userId="244d0ad9-751b-45dc-a37d-eb545e66f5d8" providerId="ADAL" clId="{C6AD2674-6442-4175-A0C3-86F6A633C1E7}" dt="2022-03-24T04:14:44.921" v="320" actId="26606"/>
          <ac:spMkLst>
            <pc:docMk/>
            <pc:sldMk cId="4211747562" sldId="799"/>
            <ac:spMk id="13" creationId="{665DBBEF-238B-476B-96AB-8AAC3224ECEA}"/>
          </ac:spMkLst>
        </pc:spChg>
        <pc:spChg chg="add del">
          <ac:chgData name="saraths" userId="244d0ad9-751b-45dc-a37d-eb545e66f5d8" providerId="ADAL" clId="{C6AD2674-6442-4175-A0C3-86F6A633C1E7}" dt="2022-03-24T04:14:44.905" v="319" actId="26606"/>
          <ac:spMkLst>
            <pc:docMk/>
            <pc:sldMk cId="4211747562" sldId="799"/>
            <ac:spMk id="15" creationId="{73DE2CFE-42F2-48F0-8706-5264E012B10C}"/>
          </ac:spMkLst>
        </pc:spChg>
        <pc:spChg chg="add">
          <ac:chgData name="saraths" userId="244d0ad9-751b-45dc-a37d-eb545e66f5d8" providerId="ADAL" clId="{C6AD2674-6442-4175-A0C3-86F6A633C1E7}" dt="2022-03-24T04:14:44.921" v="320" actId="26606"/>
          <ac:spMkLst>
            <pc:docMk/>
            <pc:sldMk cId="4211747562" sldId="799"/>
            <ac:spMk id="17" creationId="{3FCFB1DE-0B7E-48CC-BA90-B2AB0889F9D6}"/>
          </ac:spMkLst>
        </pc:spChg>
        <pc:graphicFrameChg chg="del">
          <ac:chgData name="saraths" userId="244d0ad9-751b-45dc-a37d-eb545e66f5d8" providerId="ADAL" clId="{C6AD2674-6442-4175-A0C3-86F6A633C1E7}" dt="2022-03-24T04:13:03.619" v="313" actId="478"/>
          <ac:graphicFrameMkLst>
            <pc:docMk/>
            <pc:sldMk cId="4211747562" sldId="799"/>
            <ac:graphicFrameMk id="2" creationId="{7EC3748C-451F-44DB-88D0-85C8A07F6632}"/>
          </ac:graphicFrameMkLst>
        </pc:graphicFrameChg>
        <pc:picChg chg="add mod">
          <ac:chgData name="saraths" userId="244d0ad9-751b-45dc-a37d-eb545e66f5d8" providerId="ADAL" clId="{C6AD2674-6442-4175-A0C3-86F6A633C1E7}" dt="2022-03-24T04:15:02.655" v="323" actId="14100"/>
          <ac:picMkLst>
            <pc:docMk/>
            <pc:sldMk cId="4211747562" sldId="799"/>
            <ac:picMk id="7" creationId="{727FBEFE-34C7-4073-BA73-EEA4BBA6B701}"/>
          </ac:picMkLst>
        </pc:picChg>
      </pc:sldChg>
      <pc:sldChg chg="modSp mod">
        <pc:chgData name="saraths" userId="244d0ad9-751b-45dc-a37d-eb545e66f5d8" providerId="ADAL" clId="{C6AD2674-6442-4175-A0C3-86F6A633C1E7}" dt="2022-03-24T04:11:35.750" v="306" actId="108"/>
        <pc:sldMkLst>
          <pc:docMk/>
          <pc:sldMk cId="4027500083" sldId="803"/>
        </pc:sldMkLst>
        <pc:spChg chg="mod">
          <ac:chgData name="saraths" userId="244d0ad9-751b-45dc-a37d-eb545e66f5d8" providerId="ADAL" clId="{C6AD2674-6442-4175-A0C3-86F6A633C1E7}" dt="2022-03-24T04:08:06.025" v="101" actId="20577"/>
          <ac:spMkLst>
            <pc:docMk/>
            <pc:sldMk cId="4027500083" sldId="803"/>
            <ac:spMk id="3" creationId="{A2F3B5A3-172D-4C33-8831-0D13095BFDEB}"/>
          </ac:spMkLst>
        </pc:spChg>
        <pc:spChg chg="mod">
          <ac:chgData name="saraths" userId="244d0ad9-751b-45dc-a37d-eb545e66f5d8" providerId="ADAL" clId="{C6AD2674-6442-4175-A0C3-86F6A633C1E7}" dt="2022-03-24T04:11:35.750" v="306" actId="108"/>
          <ac:spMkLst>
            <pc:docMk/>
            <pc:sldMk cId="4027500083" sldId="803"/>
            <ac:spMk id="4" creationId="{9865F950-9B54-49D3-8DD0-741AE8583FE7}"/>
          </ac:spMkLst>
        </pc:spChg>
      </pc:sldChg>
      <pc:sldChg chg="modSp mod">
        <pc:chgData name="saraths" userId="244d0ad9-751b-45dc-a37d-eb545e66f5d8" providerId="ADAL" clId="{C6AD2674-6442-4175-A0C3-86F6A633C1E7}" dt="2022-03-24T04:15:56.829" v="328" actId="27636"/>
        <pc:sldMkLst>
          <pc:docMk/>
          <pc:sldMk cId="4284591334" sldId="813"/>
        </pc:sldMkLst>
        <pc:spChg chg="mod">
          <ac:chgData name="saraths" userId="244d0ad9-751b-45dc-a37d-eb545e66f5d8" providerId="ADAL" clId="{C6AD2674-6442-4175-A0C3-86F6A633C1E7}" dt="2022-03-24T04:15:56.829" v="328" actId="27636"/>
          <ac:spMkLst>
            <pc:docMk/>
            <pc:sldMk cId="4284591334" sldId="813"/>
            <ac:spMk id="3" creationId="{8A8878FF-B3AB-4CEE-8684-3F32A1CA5312}"/>
          </ac:spMkLst>
        </pc:spChg>
      </pc:sldChg>
    </pc:docChg>
  </pc:docChgLst>
  <pc:docChgLst>
    <pc:chgData name="saraths" userId="S::saraths@am.amrita.edu::244d0ad9-751b-45dc-a37d-eb545e66f5d8" providerId="AD" clId="Web-{8241A8D3-4012-5B16-8893-14B886D954C9}"/>
    <pc:docChg chg="modSld">
      <pc:chgData name="saraths" userId="S::saraths@am.amrita.edu::244d0ad9-751b-45dc-a37d-eb545e66f5d8" providerId="AD" clId="Web-{8241A8D3-4012-5B16-8893-14B886D954C9}" dt="2022-03-28T06:30:34.902" v="8"/>
      <pc:docMkLst>
        <pc:docMk/>
      </pc:docMkLst>
      <pc:sldChg chg="addSp delSp modSp mod setBg">
        <pc:chgData name="saraths" userId="S::saraths@am.amrita.edu::244d0ad9-751b-45dc-a37d-eb545e66f5d8" providerId="AD" clId="Web-{8241A8D3-4012-5B16-8893-14B886D954C9}" dt="2022-03-28T06:30:34.902" v="8"/>
        <pc:sldMkLst>
          <pc:docMk/>
          <pc:sldMk cId="4211747562" sldId="799"/>
        </pc:sldMkLst>
        <pc:spChg chg="mod">
          <ac:chgData name="saraths" userId="S::saraths@am.amrita.edu::244d0ad9-751b-45dc-a37d-eb545e66f5d8" providerId="AD" clId="Web-{8241A8D3-4012-5B16-8893-14B886D954C9}" dt="2022-03-28T06:30:34.902" v="8"/>
          <ac:spMkLst>
            <pc:docMk/>
            <pc:sldMk cId="4211747562" sldId="799"/>
            <ac:spMk id="3" creationId="{A2F3B5A3-172D-4C33-8831-0D13095BFDEB}"/>
          </ac:spMkLst>
        </pc:spChg>
        <pc:spChg chg="add del mod">
          <ac:chgData name="saraths" userId="S::saraths@am.amrita.edu::244d0ad9-751b-45dc-a37d-eb545e66f5d8" providerId="AD" clId="Web-{8241A8D3-4012-5B16-8893-14B886D954C9}" dt="2022-03-28T06:30:09.479" v="1"/>
          <ac:spMkLst>
            <pc:docMk/>
            <pc:sldMk cId="4211747562" sldId="799"/>
            <ac:spMk id="4" creationId="{450CD901-1221-F594-D8FE-1B8F942FAC74}"/>
          </ac:spMkLst>
        </pc:spChg>
        <pc:spChg chg="add del">
          <ac:chgData name="saraths" userId="S::saraths@am.amrita.edu::244d0ad9-751b-45dc-a37d-eb545e66f5d8" providerId="AD" clId="Web-{8241A8D3-4012-5B16-8893-14B886D954C9}" dt="2022-03-28T06:30:34.902" v="8"/>
          <ac:spMkLst>
            <pc:docMk/>
            <pc:sldMk cId="4211747562" sldId="799"/>
            <ac:spMk id="13" creationId="{665DBBEF-238B-476B-96AB-8AAC3224ECEA}"/>
          </ac:spMkLst>
        </pc:spChg>
        <pc:spChg chg="add del">
          <ac:chgData name="saraths" userId="S::saraths@am.amrita.edu::244d0ad9-751b-45dc-a37d-eb545e66f5d8" providerId="AD" clId="Web-{8241A8D3-4012-5B16-8893-14B886D954C9}" dt="2022-03-28T06:30:34.902" v="8"/>
          <ac:spMkLst>
            <pc:docMk/>
            <pc:sldMk cId="4211747562" sldId="799"/>
            <ac:spMk id="17" creationId="{3FCFB1DE-0B7E-48CC-BA90-B2AB0889F9D6}"/>
          </ac:spMkLst>
        </pc:spChg>
        <pc:spChg chg="add del">
          <ac:chgData name="saraths" userId="S::saraths@am.amrita.edu::244d0ad9-751b-45dc-a37d-eb545e66f5d8" providerId="AD" clId="Web-{8241A8D3-4012-5B16-8893-14B886D954C9}" dt="2022-03-28T06:30:29.323" v="5"/>
          <ac:spMkLst>
            <pc:docMk/>
            <pc:sldMk cId="4211747562" sldId="799"/>
            <ac:spMk id="21" creationId="{C5AF183F-A37D-9705-8E92-21419EA7B302}"/>
          </ac:spMkLst>
        </pc:spChg>
        <pc:spChg chg="add del">
          <ac:chgData name="saraths" userId="S::saraths@am.amrita.edu::244d0ad9-751b-45dc-a37d-eb545e66f5d8" providerId="AD" clId="Web-{8241A8D3-4012-5B16-8893-14B886D954C9}" dt="2022-03-28T06:30:19.354" v="3"/>
          <ac:spMkLst>
            <pc:docMk/>
            <pc:sldMk cId="4211747562" sldId="799"/>
            <ac:spMk id="22" creationId="{16C5FA50-8D52-4617-AF91-5C7B1C8352F1}"/>
          </ac:spMkLst>
        </pc:spChg>
        <pc:spChg chg="add del">
          <ac:chgData name="saraths" userId="S::saraths@am.amrita.edu::244d0ad9-751b-45dc-a37d-eb545e66f5d8" providerId="AD" clId="Web-{8241A8D3-4012-5B16-8893-14B886D954C9}" dt="2022-03-28T06:30:19.354" v="3"/>
          <ac:spMkLst>
            <pc:docMk/>
            <pc:sldMk cId="4211747562" sldId="799"/>
            <ac:spMk id="24" creationId="{E223798C-12AD-4B0C-A50C-D676347D67CF}"/>
          </ac:spMkLst>
        </pc:spChg>
        <pc:spChg chg="add del">
          <ac:chgData name="saraths" userId="S::saraths@am.amrita.edu::244d0ad9-751b-45dc-a37d-eb545e66f5d8" providerId="AD" clId="Web-{8241A8D3-4012-5B16-8893-14B886D954C9}" dt="2022-03-28T06:30:29.323" v="5"/>
          <ac:spMkLst>
            <pc:docMk/>
            <pc:sldMk cId="4211747562" sldId="799"/>
            <ac:spMk id="26" creationId="{6166C6D1-23AC-49C4-BA07-238E4E9F8CEB}"/>
          </ac:spMkLst>
        </pc:spChg>
        <pc:spChg chg="add del">
          <ac:chgData name="saraths" userId="S::saraths@am.amrita.edu::244d0ad9-751b-45dc-a37d-eb545e66f5d8" providerId="AD" clId="Web-{8241A8D3-4012-5B16-8893-14B886D954C9}" dt="2022-03-28T06:30:29.323" v="5"/>
          <ac:spMkLst>
            <pc:docMk/>
            <pc:sldMk cId="4211747562" sldId="799"/>
            <ac:spMk id="27" creationId="{B775CD93-9DF2-48CB-9F57-1BCA9A46C7FA}"/>
          </ac:spMkLst>
        </pc:spChg>
        <pc:spChg chg="add del">
          <ac:chgData name="saraths" userId="S::saraths@am.amrita.edu::244d0ad9-751b-45dc-a37d-eb545e66f5d8" providerId="AD" clId="Web-{8241A8D3-4012-5B16-8893-14B886D954C9}" dt="2022-03-28T06:30:29.323" v="5"/>
          <ac:spMkLst>
            <pc:docMk/>
            <pc:sldMk cId="4211747562" sldId="799"/>
            <ac:spMk id="28" creationId="{1C091803-41C2-48E0-9228-5148460C7479}"/>
          </ac:spMkLst>
        </pc:spChg>
        <pc:spChg chg="add del">
          <ac:chgData name="saraths" userId="S::saraths@am.amrita.edu::244d0ad9-751b-45dc-a37d-eb545e66f5d8" providerId="AD" clId="Web-{8241A8D3-4012-5B16-8893-14B886D954C9}" dt="2022-03-28T06:30:34.902" v="7"/>
          <ac:spMkLst>
            <pc:docMk/>
            <pc:sldMk cId="4211747562" sldId="799"/>
            <ac:spMk id="30" creationId="{885A80DD-893F-98CC-6F77-C0D4E3EF61C2}"/>
          </ac:spMkLst>
        </pc:spChg>
        <pc:spChg chg="add">
          <ac:chgData name="saraths" userId="S::saraths@am.amrita.edu::244d0ad9-751b-45dc-a37d-eb545e66f5d8" providerId="AD" clId="Web-{8241A8D3-4012-5B16-8893-14B886D954C9}" dt="2022-03-28T06:30:34.902" v="8"/>
          <ac:spMkLst>
            <pc:docMk/>
            <pc:sldMk cId="4211747562" sldId="799"/>
            <ac:spMk id="32" creationId="{16C5FA50-8D52-4617-AF91-5C7B1C8352F1}"/>
          </ac:spMkLst>
        </pc:spChg>
        <pc:spChg chg="add">
          <ac:chgData name="saraths" userId="S::saraths@am.amrita.edu::244d0ad9-751b-45dc-a37d-eb545e66f5d8" providerId="AD" clId="Web-{8241A8D3-4012-5B16-8893-14B886D954C9}" dt="2022-03-28T06:30:34.902" v="8"/>
          <ac:spMkLst>
            <pc:docMk/>
            <pc:sldMk cId="4211747562" sldId="799"/>
            <ac:spMk id="33" creationId="{E223798C-12AD-4B0C-A50C-D676347D67CF}"/>
          </ac:spMkLst>
        </pc:spChg>
        <pc:picChg chg="add mod ord">
          <ac:chgData name="saraths" userId="S::saraths@am.amrita.edu::244d0ad9-751b-45dc-a37d-eb545e66f5d8" providerId="AD" clId="Web-{8241A8D3-4012-5B16-8893-14B886D954C9}" dt="2022-03-28T06:30:34.902" v="8"/>
          <ac:picMkLst>
            <pc:docMk/>
            <pc:sldMk cId="4211747562" sldId="799"/>
            <ac:picMk id="5" creationId="{45ED8C51-8036-B646-9009-0FADCD406AB3}"/>
          </ac:picMkLst>
        </pc:picChg>
        <pc:picChg chg="del">
          <ac:chgData name="saraths" userId="S::saraths@am.amrita.edu::244d0ad9-751b-45dc-a37d-eb545e66f5d8" providerId="AD" clId="Web-{8241A8D3-4012-5B16-8893-14B886D954C9}" dt="2022-03-28T06:30:02.089" v="0"/>
          <ac:picMkLst>
            <pc:docMk/>
            <pc:sldMk cId="4211747562" sldId="799"/>
            <ac:picMk id="7" creationId="{727FBEFE-34C7-4073-BA73-EEA4BBA6B701}"/>
          </ac:picMkLst>
        </pc:picChg>
      </pc:sldChg>
    </pc:docChg>
  </pc:docChgLst>
  <pc:docChgLst>
    <pc:chgData name="saraths" userId="S::saraths@am.amrita.edu::244d0ad9-751b-45dc-a37d-eb545e66f5d8" providerId="AD" clId="Web-{3F2161F5-DE1E-4282-A9E8-38584DA4C65F}"/>
    <pc:docChg chg="modSld">
      <pc:chgData name="saraths" userId="S::saraths@am.amrita.edu::244d0ad9-751b-45dc-a37d-eb545e66f5d8" providerId="AD" clId="Web-{3F2161F5-DE1E-4282-A9E8-38584DA4C65F}" dt="2023-04-17T05:24:30.236" v="282" actId="20577"/>
      <pc:docMkLst>
        <pc:docMk/>
      </pc:docMkLst>
      <pc:sldChg chg="modSp">
        <pc:chgData name="saraths" userId="S::saraths@am.amrita.edu::244d0ad9-751b-45dc-a37d-eb545e66f5d8" providerId="AD" clId="Web-{3F2161F5-DE1E-4282-A9E8-38584DA4C65F}" dt="2023-04-17T05:19:45.935" v="245"/>
        <pc:sldMkLst>
          <pc:docMk/>
          <pc:sldMk cId="939592794" sldId="780"/>
        </pc:sldMkLst>
        <pc:graphicFrameChg chg="mod modGraphic">
          <ac:chgData name="saraths" userId="S::saraths@am.amrita.edu::244d0ad9-751b-45dc-a37d-eb545e66f5d8" providerId="AD" clId="Web-{3F2161F5-DE1E-4282-A9E8-38584DA4C65F}" dt="2023-04-17T05:19:45.935" v="245"/>
          <ac:graphicFrameMkLst>
            <pc:docMk/>
            <pc:sldMk cId="939592794" sldId="780"/>
            <ac:graphicFrameMk id="4" creationId="{9178D343-ADDE-4DBA-8B2F-2150EAB1EA28}"/>
          </ac:graphicFrameMkLst>
        </pc:graphicFrameChg>
      </pc:sldChg>
      <pc:sldChg chg="modSp">
        <pc:chgData name="saraths" userId="S::saraths@am.amrita.edu::244d0ad9-751b-45dc-a37d-eb545e66f5d8" providerId="AD" clId="Web-{3F2161F5-DE1E-4282-A9E8-38584DA4C65F}" dt="2023-04-17T05:21:26.358" v="260" actId="20577"/>
        <pc:sldMkLst>
          <pc:docMk/>
          <pc:sldMk cId="1907226581" sldId="781"/>
        </pc:sldMkLst>
        <pc:spChg chg="mod">
          <ac:chgData name="saraths" userId="S::saraths@am.amrita.edu::244d0ad9-751b-45dc-a37d-eb545e66f5d8" providerId="AD" clId="Web-{3F2161F5-DE1E-4282-A9E8-38584DA4C65F}" dt="2023-04-17T05:21:26.358" v="260" actId="20577"/>
          <ac:spMkLst>
            <pc:docMk/>
            <pc:sldMk cId="1907226581" sldId="781"/>
            <ac:spMk id="4" creationId="{9865F950-9B54-49D3-8DD0-741AE8583FE7}"/>
          </ac:spMkLst>
        </pc:spChg>
      </pc:sldChg>
      <pc:sldChg chg="addSp delSp modSp">
        <pc:chgData name="saraths" userId="S::saraths@am.amrita.edu::244d0ad9-751b-45dc-a37d-eb545e66f5d8" providerId="AD" clId="Web-{3F2161F5-DE1E-4282-A9E8-38584DA4C65F}" dt="2023-04-17T05:24:30.236" v="282" actId="20577"/>
        <pc:sldMkLst>
          <pc:docMk/>
          <pc:sldMk cId="4211747562" sldId="799"/>
        </pc:sldMkLst>
        <pc:spChg chg="add mod">
          <ac:chgData name="saraths" userId="S::saraths@am.amrita.edu::244d0ad9-751b-45dc-a37d-eb545e66f5d8" providerId="AD" clId="Web-{3F2161F5-DE1E-4282-A9E8-38584DA4C65F}" dt="2023-04-17T05:24:30.236" v="282" actId="20577"/>
          <ac:spMkLst>
            <pc:docMk/>
            <pc:sldMk cId="4211747562" sldId="799"/>
            <ac:spMk id="4" creationId="{74F858B0-F876-A8BF-7A55-DDFE2D37AA24}"/>
          </ac:spMkLst>
        </pc:spChg>
        <pc:picChg chg="del">
          <ac:chgData name="saraths" userId="S::saraths@am.amrita.edu::244d0ad9-751b-45dc-a37d-eb545e66f5d8" providerId="AD" clId="Web-{3F2161F5-DE1E-4282-A9E8-38584DA4C65F}" dt="2023-04-17T05:24:19.455" v="276"/>
          <ac:picMkLst>
            <pc:docMk/>
            <pc:sldMk cId="4211747562" sldId="799"/>
            <ac:picMk id="5" creationId="{45ED8C51-8036-B646-9009-0FADCD406AB3}"/>
          </ac:picMkLst>
        </pc:picChg>
      </pc:sldChg>
      <pc:sldChg chg="modSp">
        <pc:chgData name="saraths" userId="S::saraths@am.amrita.edu::244d0ad9-751b-45dc-a37d-eb545e66f5d8" providerId="AD" clId="Web-{3F2161F5-DE1E-4282-A9E8-38584DA4C65F}" dt="2023-04-17T05:20:57.717" v="256" actId="20577"/>
        <pc:sldMkLst>
          <pc:docMk/>
          <pc:sldMk cId="4027500083" sldId="803"/>
        </pc:sldMkLst>
        <pc:spChg chg="mod">
          <ac:chgData name="saraths" userId="S::saraths@am.amrita.edu::244d0ad9-751b-45dc-a37d-eb545e66f5d8" providerId="AD" clId="Web-{3F2161F5-DE1E-4282-A9E8-38584DA4C65F}" dt="2023-04-17T05:20:57.717" v="256" actId="20577"/>
          <ac:spMkLst>
            <pc:docMk/>
            <pc:sldMk cId="4027500083" sldId="803"/>
            <ac:spMk id="4" creationId="{9865F950-9B54-49D3-8DD0-741AE8583FE7}"/>
          </ac:spMkLst>
        </pc:spChg>
      </pc:sldChg>
      <pc:sldChg chg="modSp">
        <pc:chgData name="saraths" userId="S::saraths@am.amrita.edu::244d0ad9-751b-45dc-a37d-eb545e66f5d8" providerId="AD" clId="Web-{3F2161F5-DE1E-4282-A9E8-38584DA4C65F}" dt="2023-04-17T05:24:12.705" v="275" actId="20577"/>
        <pc:sldMkLst>
          <pc:docMk/>
          <pc:sldMk cId="3580185820" sldId="804"/>
        </pc:sldMkLst>
        <pc:spChg chg="mod">
          <ac:chgData name="saraths" userId="S::saraths@am.amrita.edu::244d0ad9-751b-45dc-a37d-eb545e66f5d8" providerId="AD" clId="Web-{3F2161F5-DE1E-4282-A9E8-38584DA4C65F}" dt="2023-04-17T05:24:12.705" v="275" actId="20577"/>
          <ac:spMkLst>
            <pc:docMk/>
            <pc:sldMk cId="3580185820" sldId="804"/>
            <ac:spMk id="4" creationId="{9865F950-9B54-49D3-8DD0-741AE8583FE7}"/>
          </ac:spMkLst>
        </pc:spChg>
      </pc:sldChg>
    </pc:docChg>
  </pc:docChgLst>
  <pc:docChgLst>
    <pc:chgData name="saraths" userId="S::saraths@am.amrita.edu::244d0ad9-751b-45dc-a37d-eb545e66f5d8" providerId="AD" clId="Web-{E5313DA7-8635-6E7A-96FD-9318378BCF19}"/>
    <pc:docChg chg="modSld">
      <pc:chgData name="saraths" userId="S::saraths@am.amrita.edu::244d0ad9-751b-45dc-a37d-eb545e66f5d8" providerId="AD" clId="Web-{E5313DA7-8635-6E7A-96FD-9318378BCF19}" dt="2022-03-27T04:52:36.821" v="7"/>
      <pc:docMkLst>
        <pc:docMk/>
      </pc:docMkLst>
      <pc:sldChg chg="modSp">
        <pc:chgData name="saraths" userId="S::saraths@am.amrita.edu::244d0ad9-751b-45dc-a37d-eb545e66f5d8" providerId="AD" clId="Web-{E5313DA7-8635-6E7A-96FD-9318378BCF19}" dt="2022-03-27T04:52:36.821" v="7"/>
        <pc:sldMkLst>
          <pc:docMk/>
          <pc:sldMk cId="939592794" sldId="780"/>
        </pc:sldMkLst>
        <pc:graphicFrameChg chg="mod modGraphic">
          <ac:chgData name="saraths" userId="S::saraths@am.amrita.edu::244d0ad9-751b-45dc-a37d-eb545e66f5d8" providerId="AD" clId="Web-{E5313DA7-8635-6E7A-96FD-9318378BCF19}" dt="2022-03-27T04:52:36.821" v="7"/>
          <ac:graphicFrameMkLst>
            <pc:docMk/>
            <pc:sldMk cId="939592794" sldId="780"/>
            <ac:graphicFrameMk id="4" creationId="{9178D343-ADDE-4DBA-8B2F-2150EAB1EA28}"/>
          </ac:graphicFrameMkLst>
        </pc:graphicFrameChg>
      </pc:sldChg>
    </pc:docChg>
  </pc:docChgLst>
  <pc:docChgLst>
    <pc:chgData name="saraths" userId="S::saraths@am.amrita.edu::244d0ad9-751b-45dc-a37d-eb545e66f5d8" providerId="AD" clId="Web-{3DAD4201-F765-F6F1-65B1-A5DDA7202448}"/>
    <pc:docChg chg="addSld delSld modSld">
      <pc:chgData name="saraths" userId="S::saraths@am.amrita.edu::244d0ad9-751b-45dc-a37d-eb545e66f5d8" providerId="AD" clId="Web-{3DAD4201-F765-F6F1-65B1-A5DDA7202448}" dt="2024-04-09T09:50:22.309" v="18"/>
      <pc:docMkLst>
        <pc:docMk/>
      </pc:docMkLst>
      <pc:sldChg chg="add del delAnim">
        <pc:chgData name="saraths" userId="S::saraths@am.amrita.edu::244d0ad9-751b-45dc-a37d-eb545e66f5d8" providerId="AD" clId="Web-{3DAD4201-F765-F6F1-65B1-A5DDA7202448}" dt="2024-04-09T09:50:00.418" v="12"/>
        <pc:sldMkLst>
          <pc:docMk/>
          <pc:sldMk cId="3005922939" sldId="261"/>
        </pc:sldMkLst>
      </pc:sldChg>
      <pc:sldChg chg="addAnim delAnim modAnim">
        <pc:chgData name="saraths" userId="S::saraths@am.amrita.edu::244d0ad9-751b-45dc-a37d-eb545e66f5d8" providerId="AD" clId="Web-{3DAD4201-F765-F6F1-65B1-A5DDA7202448}" dt="2024-04-09T09:50:22.309" v="18"/>
        <pc:sldMkLst>
          <pc:docMk/>
          <pc:sldMk cId="2188998825" sldId="77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ABC720-70F0-4DA8-9B34-47E327D1E5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CA845-B1AB-491D-96D6-75CA4C54CE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A8863-DC05-4404-B675-D72481211B2B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856A3-E57A-491B-8B44-3063E97203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6CF31E-B7E3-4D34-88A1-328309CD95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237D6-0026-44A1-9ACB-1B49D24979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037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6C710-9289-0047-825B-8D8A7CA55EFA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D96E4-A350-8F4A-8D8D-46AA29974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EB314-11D3-477D-BE1D-1615A91376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91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EB314-11D3-477D-BE1D-1615A91376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46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6259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EB314-11D3-477D-BE1D-1615A91376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36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FECE9-D645-0540-9DA0-AEC7DA1A7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4" y="1137256"/>
            <a:ext cx="8407032" cy="4908082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B4E98A-97D9-4526-9E90-BA541F5B53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24" y="348662"/>
            <a:ext cx="8407032" cy="464000"/>
          </a:xfrm>
        </p:spPr>
        <p:txBody>
          <a:bodyPr>
            <a:noAutofit/>
          </a:bodyPr>
          <a:lstStyle>
            <a:lvl1pPr>
              <a:defRPr sz="3200" b="0">
                <a:solidFill>
                  <a:srgbClr val="A4123F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Here To Edit Title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0DA784-0993-4F43-BA98-733CB6486E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17" y="6369931"/>
            <a:ext cx="9164233" cy="5210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D41DD4-A5E8-4552-814D-0D80AF0F22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490361"/>
            <a:ext cx="1336456" cy="31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4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364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4C414-CEA1-4751-B4F1-497A70F6A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70B34C-6ACD-4D78-BC86-B0BF5E831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621FA-F2A4-45BB-A75D-8B6A2538F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5BE85-2FA0-4E61-A93E-F7A231CC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87E0C-F01C-4E74-981E-86D131C5B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330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E2C98-9238-40F1-873D-CE546ACA4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B5F29-0097-4EA5-A833-898E65FFE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F5B3D-5C64-42B0-9AEF-47C1D3AF6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E19A8-A5A0-4F64-8011-DB500625C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63E31-71BE-4274-861C-3D7F7A8D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33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68D9A-60AF-D041-8208-94719D7FA881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18248-39AE-B24D-B571-E8695ACF8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0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4" r:id="rId2"/>
    <p:sldLayoutId id="2147483675" r:id="rId3"/>
    <p:sldLayoutId id="214748367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introduction-to-machine-learning-for-beginners-eed6024fdb08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owardsdatascience.com/introduction-to-machine-learning-for-beginners-eed6024fdb08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C7025E-4863-6F49-AD01-8A5B65B0890F}"/>
              </a:ext>
            </a:extLst>
          </p:cNvPr>
          <p:cNvSpPr/>
          <p:nvPr/>
        </p:nvSpPr>
        <p:spPr>
          <a:xfrm>
            <a:off x="0" y="0"/>
            <a:ext cx="9176273" cy="6858000"/>
          </a:xfrm>
          <a:prstGeom prst="rect">
            <a:avLst/>
          </a:prstGeom>
          <a:solidFill>
            <a:srgbClr val="B81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 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0288CD4-7B52-C244-BAD4-BFF7D9DCE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099" y="2667000"/>
            <a:ext cx="3443174" cy="11048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776D66-1F2F-B348-8DC7-42BD5D86556D}"/>
              </a:ext>
            </a:extLst>
          </p:cNvPr>
          <p:cNvSpPr txBox="1"/>
          <p:nvPr/>
        </p:nvSpPr>
        <p:spPr>
          <a:xfrm>
            <a:off x="4929074" y="2927061"/>
            <a:ext cx="3874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buClr>
                <a:srgbClr val="333399"/>
              </a:buClr>
              <a:buSzPct val="100000"/>
              <a:buFont typeface="Arial" charset="0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</a:t>
            </a:r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ourse Overview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BA58083-EF1A-427F-9030-DC289843A2BF}"/>
              </a:ext>
            </a:extLst>
          </p:cNvPr>
          <p:cNvCxnSpPr>
            <a:cxnSpLocks/>
          </p:cNvCxnSpPr>
          <p:nvPr/>
        </p:nvCxnSpPr>
        <p:spPr>
          <a:xfrm>
            <a:off x="4766673" y="2401044"/>
            <a:ext cx="0" cy="163681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807A921-4A34-4052-800D-82EA711F2427}"/>
              </a:ext>
            </a:extLst>
          </p:cNvPr>
          <p:cNvSpPr txBox="1"/>
          <p:nvPr/>
        </p:nvSpPr>
        <p:spPr>
          <a:xfrm>
            <a:off x="2217907" y="4477032"/>
            <a:ext cx="5418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22AIE213</a:t>
            </a:r>
            <a:r>
              <a:rPr lang="en-US" sz="2800" b="1" dirty="0">
                <a:solidFill>
                  <a:schemeClr val="bg1"/>
                </a:solidFill>
                <a:latin typeface="Georgia" panose="02040502050405020303" pitchFamily="18" charset="0"/>
              </a:rPr>
              <a:t>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005922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8FDAD5-2CF2-C06C-EF8F-DD784B24D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6051" indent="-257175">
              <a:buFont typeface="Wingdings" panose="05000000000000000000" pitchFamily="2" charset="2"/>
              <a:buChar char="Ø"/>
            </a:pPr>
            <a:r>
              <a:rPr lang="en-US" spc="8" dirty="0">
                <a:latin typeface="Tahoma"/>
                <a:cs typeface="Tahoma"/>
              </a:rPr>
              <a:t>Definition of Machine Learning</a:t>
            </a:r>
          </a:p>
          <a:p>
            <a:pPr marL="276051" indent="-257175">
              <a:buFont typeface="Wingdings" panose="05000000000000000000" pitchFamily="2" charset="2"/>
              <a:buChar char="Ø"/>
            </a:pPr>
            <a:endParaRPr lang="en-US" spc="8" dirty="0">
              <a:latin typeface="Tahoma"/>
              <a:cs typeface="Tahoma"/>
            </a:endParaRPr>
          </a:p>
          <a:p>
            <a:pPr marL="276051" indent="-257175">
              <a:buFont typeface="Wingdings" panose="05000000000000000000" pitchFamily="2" charset="2"/>
              <a:buChar char="Ø"/>
            </a:pPr>
            <a:r>
              <a:rPr lang="en-US" spc="8" dirty="0">
                <a:latin typeface="Tahoma"/>
                <a:cs typeface="Tahoma"/>
              </a:rPr>
              <a:t>Ill Posed Problem to Well posed problem</a:t>
            </a:r>
          </a:p>
          <a:p>
            <a:pPr marL="276051" indent="-257175">
              <a:buFont typeface="Wingdings" panose="05000000000000000000" pitchFamily="2" charset="2"/>
              <a:buChar char="Ø"/>
            </a:pPr>
            <a:endParaRPr lang="en-US" spc="8" dirty="0">
              <a:latin typeface="Tahoma"/>
              <a:cs typeface="Tahoma"/>
            </a:endParaRPr>
          </a:p>
          <a:p>
            <a:pPr marL="276051" indent="-257175">
              <a:buFont typeface="Wingdings" panose="05000000000000000000" pitchFamily="2" charset="2"/>
              <a:buChar char="Ø"/>
            </a:pPr>
            <a:r>
              <a:rPr lang="en-US" spc="8" dirty="0">
                <a:latin typeface="Tahoma"/>
                <a:cs typeface="Tahoma"/>
              </a:rPr>
              <a:t>3 important parameters : Task, Experience, Performance</a:t>
            </a:r>
          </a:p>
          <a:p>
            <a:endParaRPr lang="en-IN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C7EE5674-D902-4EFF-9652-2DB1C3F3BF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8876">
              <a:lnSpc>
                <a:spcPct val="100000"/>
              </a:lnSpc>
            </a:pPr>
            <a:r>
              <a:rPr lang="en-US" spc="186" dirty="0"/>
              <a:t>Takeaways</a:t>
            </a:r>
            <a:endParaRPr spc="-97" dirty="0"/>
          </a:p>
        </p:txBody>
      </p:sp>
    </p:spTree>
    <p:extLst>
      <p:ext uri="{BB962C8B-B14F-4D97-AF65-F5344CB8AC3E}">
        <p14:creationId xmlns:p14="http://schemas.microsoft.com/office/powerpoint/2010/main" val="499139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A5C16-AA27-406D-9284-E04BEEB3F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500" dirty="0">
                <a:hlinkClick r:id="rId2"/>
              </a:rPr>
              <a:t>https://towardsdatascience.com/introduction-to-machine-learning-for-beginners-eed6024fdb08</a:t>
            </a:r>
            <a:endParaRPr lang="en-US" sz="1500" dirty="0"/>
          </a:p>
          <a:p>
            <a:r>
              <a:rPr lang="en-US" sz="1500" dirty="0"/>
              <a:t>https://www.houseofbots.com/news-detail/11973-1-clarifying-differences-between-data-analysis-data-mining-data-science-machine-learning,-and-big-data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28D186-8DFE-4199-A811-0D1809D03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16155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2"/>
    </mc:Choice>
    <mc:Fallback xmlns="">
      <p:transition spd="slow" advTm="353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3239452-2898-471B-8700-930894F25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4" y="1877438"/>
            <a:ext cx="8407032" cy="28210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Code :- </a:t>
            </a:r>
            <a:r>
              <a:rPr lang="en-IN" b="1" dirty="0">
                <a:solidFill>
                  <a:srgbClr val="CA00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22AIE213</a:t>
            </a:r>
          </a:p>
          <a:p>
            <a:pPr marL="0" indent="0" algn="ctr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Title :- </a:t>
            </a:r>
            <a:r>
              <a:rPr lang="en-IN" b="1" dirty="0">
                <a:solidFill>
                  <a:srgbClr val="CA00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  <a:p>
            <a:pPr marL="0" indent="0" algn="ctr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L-T-P :- </a:t>
            </a:r>
            <a:r>
              <a:rPr lang="en-IN" b="1" dirty="0">
                <a:solidFill>
                  <a:srgbClr val="CA00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2-0-3</a:t>
            </a:r>
          </a:p>
          <a:p>
            <a:pPr marL="0" indent="0" algn="ctr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Credits :- </a:t>
            </a:r>
            <a:r>
              <a:rPr lang="en-IN" b="1" dirty="0">
                <a:solidFill>
                  <a:srgbClr val="CA00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marL="0" indent="0" algn="ctr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Type :- </a:t>
            </a:r>
            <a:r>
              <a:rPr lang="en-IN" b="1" dirty="0">
                <a:solidFill>
                  <a:srgbClr val="CA00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 Based Course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F3B5A3-172D-4C33-8831-0D13095BF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IN" dirty="0"/>
              <a:t>ourse Details</a:t>
            </a:r>
          </a:p>
        </p:txBody>
      </p:sp>
    </p:spTree>
    <p:extLst>
      <p:ext uri="{BB962C8B-B14F-4D97-AF65-F5344CB8AC3E}">
        <p14:creationId xmlns:p14="http://schemas.microsoft.com/office/powerpoint/2010/main" val="2188998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72A4D-EBE0-F5C9-08AF-10E606405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/>
              </a:rPr>
              <a:t>Evaluation Policy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D2C5C1-DE14-E003-A37B-7BAB6C353B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235" y="986928"/>
            <a:ext cx="8785179" cy="4958218"/>
          </a:xfrm>
        </p:spPr>
      </p:pic>
    </p:spTree>
    <p:extLst>
      <p:ext uri="{BB962C8B-B14F-4D97-AF65-F5344CB8AC3E}">
        <p14:creationId xmlns:p14="http://schemas.microsoft.com/office/powerpoint/2010/main" val="176600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CA207-1E45-BEDE-0CBF-F200E2F41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61315" indent="-342900">
              <a:buClr>
                <a:schemeClr val="tx1"/>
              </a:buClr>
              <a:buSzPct val="72727"/>
              <a:buFont typeface="Wingdings" panose="05000000000000000000" pitchFamily="2" charset="2"/>
              <a:buChar char="Ø"/>
              <a:tabLst>
                <a:tab pos="265204" algn="l"/>
              </a:tabLst>
            </a:pPr>
            <a:r>
              <a:rPr lang="en-US" sz="2800" spc="97" dirty="0">
                <a:latin typeface="Tahoma"/>
                <a:cs typeface="Tahoma"/>
              </a:rPr>
              <a:t>What is Machine </a:t>
            </a:r>
            <a:r>
              <a:rPr lang="en-US" sz="2800" spc="52" dirty="0">
                <a:latin typeface="Tahoma"/>
                <a:cs typeface="Tahoma"/>
              </a:rPr>
              <a:t>L</a:t>
            </a:r>
            <a:r>
              <a:rPr lang="en-US" sz="2800" spc="-149" dirty="0">
                <a:latin typeface="Tahoma"/>
                <a:cs typeface="Tahoma"/>
              </a:rPr>
              <a:t>e</a:t>
            </a:r>
            <a:r>
              <a:rPr lang="en-US" sz="2800" spc="-134" dirty="0">
                <a:latin typeface="Tahoma"/>
                <a:cs typeface="Tahoma"/>
              </a:rPr>
              <a:t>a</a:t>
            </a:r>
            <a:r>
              <a:rPr lang="en-US" sz="2800" spc="-44" dirty="0">
                <a:latin typeface="Tahoma"/>
                <a:cs typeface="Tahoma"/>
              </a:rPr>
              <a:t>r</a:t>
            </a:r>
            <a:r>
              <a:rPr lang="en-US" sz="2800" spc="-89" dirty="0">
                <a:latin typeface="Tahoma"/>
                <a:cs typeface="Tahoma"/>
              </a:rPr>
              <a:t>n</a:t>
            </a:r>
            <a:r>
              <a:rPr lang="en-US" sz="2800" spc="8" dirty="0">
                <a:latin typeface="Tahoma"/>
                <a:cs typeface="Tahoma"/>
              </a:rPr>
              <a:t>i</a:t>
            </a:r>
            <a:r>
              <a:rPr lang="en-US" sz="2800" spc="-89" dirty="0">
                <a:latin typeface="Tahoma"/>
                <a:cs typeface="Tahoma"/>
              </a:rPr>
              <a:t>n</a:t>
            </a:r>
            <a:r>
              <a:rPr lang="en-US" sz="2800" spc="-104" dirty="0">
                <a:latin typeface="Tahoma"/>
                <a:cs typeface="Tahoma"/>
              </a:rPr>
              <a:t>g</a:t>
            </a:r>
            <a:r>
              <a:rPr lang="en-US" spc="-104" dirty="0">
                <a:latin typeface="Tahoma"/>
                <a:cs typeface="Tahoma"/>
              </a:rPr>
              <a:t>?</a:t>
            </a:r>
            <a:endParaRPr lang="en-US" dirty="0"/>
          </a:p>
          <a:p>
            <a:pPr marL="361315" indent="-342900">
              <a:buClr>
                <a:schemeClr val="tx1"/>
              </a:buClr>
              <a:buSzPct val="72727"/>
              <a:buFont typeface="Wingdings" panose="05000000000000000000" pitchFamily="2" charset="2"/>
              <a:buChar char="Ø"/>
              <a:tabLst>
                <a:tab pos="265204" algn="l"/>
              </a:tabLst>
            </a:pPr>
            <a:endParaRPr lang="en-US" sz="2800" spc="38" dirty="0">
              <a:latin typeface="Tahoma"/>
              <a:ea typeface="Tahoma"/>
              <a:cs typeface="Tahoma"/>
            </a:endParaRPr>
          </a:p>
          <a:p>
            <a:pPr marL="361315" indent="-342900">
              <a:buClr>
                <a:schemeClr val="tx1"/>
              </a:buClr>
              <a:buSzPct val="72727"/>
              <a:buFont typeface="Wingdings" panose="05000000000000000000" pitchFamily="2" charset="2"/>
              <a:buChar char="Ø"/>
              <a:tabLst>
                <a:tab pos="265204" algn="l"/>
              </a:tabLst>
            </a:pPr>
            <a:r>
              <a:rPr lang="en-US" sz="2800" spc="38" dirty="0">
                <a:latin typeface="Tahoma"/>
                <a:cs typeface="Tahoma"/>
              </a:rPr>
              <a:t>W</a:t>
            </a:r>
            <a:r>
              <a:rPr lang="en-US" sz="2800" spc="-89" dirty="0">
                <a:latin typeface="Tahoma"/>
                <a:cs typeface="Tahoma"/>
              </a:rPr>
              <a:t>hy</a:t>
            </a:r>
            <a:r>
              <a:rPr lang="en-US" spc="23" dirty="0">
                <a:latin typeface="Tahoma"/>
                <a:cs typeface="Tahoma"/>
              </a:rPr>
              <a:t> </a:t>
            </a:r>
            <a:r>
              <a:rPr lang="en-US" sz="2800" spc="-89" dirty="0">
                <a:latin typeface="Tahoma"/>
                <a:cs typeface="Tahoma"/>
              </a:rPr>
              <a:t> </a:t>
            </a:r>
            <a:r>
              <a:rPr lang="en-US" sz="2800" spc="30" dirty="0">
                <a:latin typeface="Tahoma"/>
                <a:cs typeface="Tahoma"/>
              </a:rPr>
              <a:t>Ma</a:t>
            </a:r>
            <a:r>
              <a:rPr lang="en-US" sz="2800" spc="-44" dirty="0">
                <a:latin typeface="Tahoma"/>
                <a:cs typeface="Tahoma"/>
              </a:rPr>
              <a:t>c</a:t>
            </a:r>
            <a:r>
              <a:rPr lang="en-US" sz="2800" spc="-89" dirty="0">
                <a:latin typeface="Tahoma"/>
                <a:cs typeface="Tahoma"/>
              </a:rPr>
              <a:t>h</a:t>
            </a:r>
            <a:r>
              <a:rPr lang="en-US" sz="2800" spc="8" dirty="0">
                <a:latin typeface="Tahoma"/>
                <a:cs typeface="Tahoma"/>
              </a:rPr>
              <a:t>i</a:t>
            </a:r>
            <a:r>
              <a:rPr lang="en-US" sz="2800" spc="-89" dirty="0">
                <a:latin typeface="Tahoma"/>
                <a:cs typeface="Tahoma"/>
              </a:rPr>
              <a:t>n</a:t>
            </a:r>
            <a:r>
              <a:rPr lang="en-US" sz="2800" spc="-149" dirty="0">
                <a:latin typeface="Tahoma"/>
                <a:cs typeface="Tahoma"/>
              </a:rPr>
              <a:t>e</a:t>
            </a:r>
            <a:r>
              <a:rPr lang="en-US" sz="2800" spc="30" dirty="0">
                <a:latin typeface="Tahoma"/>
                <a:cs typeface="Tahoma"/>
              </a:rPr>
              <a:t> </a:t>
            </a:r>
            <a:r>
              <a:rPr lang="en-US" sz="2800" spc="52" dirty="0">
                <a:latin typeface="Tahoma"/>
                <a:cs typeface="Tahoma"/>
              </a:rPr>
              <a:t>L</a:t>
            </a:r>
            <a:r>
              <a:rPr lang="en-US" sz="2800" spc="-149" dirty="0">
                <a:latin typeface="Tahoma"/>
                <a:cs typeface="Tahoma"/>
              </a:rPr>
              <a:t>e</a:t>
            </a:r>
            <a:r>
              <a:rPr lang="en-US" sz="2800" spc="-134" dirty="0">
                <a:latin typeface="Tahoma"/>
                <a:cs typeface="Tahoma"/>
              </a:rPr>
              <a:t>a</a:t>
            </a:r>
            <a:r>
              <a:rPr lang="en-US" sz="2800" spc="-44" dirty="0">
                <a:latin typeface="Tahoma"/>
                <a:cs typeface="Tahoma"/>
              </a:rPr>
              <a:t>r</a:t>
            </a:r>
            <a:r>
              <a:rPr lang="en-US" sz="2800" spc="-89" dirty="0">
                <a:latin typeface="Tahoma"/>
                <a:cs typeface="Tahoma"/>
              </a:rPr>
              <a:t>n</a:t>
            </a:r>
            <a:r>
              <a:rPr lang="en-US" sz="2800" spc="8" dirty="0">
                <a:latin typeface="Tahoma"/>
                <a:cs typeface="Tahoma"/>
              </a:rPr>
              <a:t>i</a:t>
            </a:r>
            <a:r>
              <a:rPr lang="en-US" sz="2800" spc="-89" dirty="0">
                <a:latin typeface="Tahoma"/>
                <a:cs typeface="Tahoma"/>
              </a:rPr>
              <a:t>n</a:t>
            </a:r>
            <a:r>
              <a:rPr lang="en-US" sz="2800" spc="-104" dirty="0">
                <a:latin typeface="Tahoma"/>
                <a:cs typeface="Tahoma"/>
              </a:rPr>
              <a:t>g</a:t>
            </a:r>
            <a:r>
              <a:rPr lang="en-US" spc="-104" dirty="0">
                <a:latin typeface="Tahoma"/>
                <a:cs typeface="Tahoma"/>
              </a:rPr>
              <a:t>?</a:t>
            </a:r>
            <a:endParaRPr lang="en-US" sz="2800" dirty="0">
              <a:latin typeface="Tahoma"/>
              <a:ea typeface="Tahoma"/>
              <a:cs typeface="Tahoma"/>
            </a:endParaRPr>
          </a:p>
          <a:p>
            <a:pPr marL="361315" indent="-342900">
              <a:buClr>
                <a:schemeClr val="tx1"/>
              </a:buClr>
              <a:buSzPct val="72727"/>
              <a:buFont typeface="Wingdings" panose="05000000000000000000" pitchFamily="2" charset="2"/>
              <a:buChar char="Ø"/>
              <a:tabLst>
                <a:tab pos="265204" algn="l"/>
              </a:tabLst>
            </a:pPr>
            <a:endParaRPr lang="en-US" sz="2800" spc="-104" dirty="0">
              <a:latin typeface="Tahoma"/>
              <a:ea typeface="Tahoma"/>
              <a:cs typeface="Tahoma"/>
            </a:endParaRPr>
          </a:p>
          <a:p>
            <a:pPr marL="361315" indent="-342900">
              <a:buClr>
                <a:schemeClr val="tx1"/>
              </a:buClr>
              <a:buSzPct val="72727"/>
              <a:buFont typeface="Wingdings" panose="05000000000000000000" pitchFamily="2" charset="2"/>
              <a:buChar char="Ø"/>
              <a:tabLst>
                <a:tab pos="265204" algn="l"/>
              </a:tabLst>
            </a:pPr>
            <a:r>
              <a:rPr lang="en-US" sz="2800" spc="-104" dirty="0">
                <a:latin typeface="Tahoma"/>
                <a:cs typeface="Tahoma"/>
              </a:rPr>
              <a:t>Formal Definition : T,E,P for Machine Learning</a:t>
            </a:r>
            <a:endParaRPr lang="en-US" sz="2800" spc="-104" dirty="0">
              <a:latin typeface="Tahoma"/>
              <a:ea typeface="Tahoma"/>
              <a:cs typeface="Tahoma"/>
            </a:endParaRPr>
          </a:p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629B28-6667-42ED-A893-166FADB7A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 fontScale="90000"/>
          </a:bodyPr>
          <a:lstStyle/>
          <a:p>
            <a:pPr algn="l"/>
            <a:r>
              <a:rPr lang="en-US" sz="4050" b="1" dirty="0"/>
              <a:t>Introduction to Machine Learning </a:t>
            </a:r>
            <a:endParaRPr lang="en-US" sz="4050" dirty="0"/>
          </a:p>
        </p:txBody>
      </p:sp>
    </p:spTree>
    <p:extLst>
      <p:ext uri="{BB962C8B-B14F-4D97-AF65-F5344CB8AC3E}">
        <p14:creationId xmlns:p14="http://schemas.microsoft.com/office/powerpoint/2010/main" val="2511314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for post">
            <a:extLst>
              <a:ext uri="{FF2B5EF4-FFF2-40B4-BE49-F238E27FC236}">
                <a16:creationId xmlns:a16="http://schemas.microsoft.com/office/drawing/2014/main" id="{83FEB798-F2B4-4216-AAAB-40CC02CE92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8" b="349"/>
          <a:stretch/>
        </p:blipFill>
        <p:spPr bwMode="auto">
          <a:xfrm>
            <a:off x="0" y="1458618"/>
            <a:ext cx="9143985" cy="434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D9F647-9683-4DA2-945D-44DE98348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Machine Learning: A subset of Artificial Intelligence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68597E-00B7-405C-8F32-6FC6B64A454E}"/>
              </a:ext>
            </a:extLst>
          </p:cNvPr>
          <p:cNvSpPr txBox="1"/>
          <p:nvPr/>
        </p:nvSpPr>
        <p:spPr>
          <a:xfrm>
            <a:off x="523249" y="5747950"/>
            <a:ext cx="758297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757575"/>
                </a:solidFill>
                <a:latin typeface="medium-content-sans-serif-font"/>
              </a:rPr>
              <a:t>Source : </a:t>
            </a:r>
            <a:r>
              <a:rPr lang="en-US" sz="1350" dirty="0">
                <a:hlinkClick r:id="rId4"/>
              </a:rPr>
              <a:t>https://towardsdatascience.com/introduction-to-machine-learning-for-beginners-eed6024fdb08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618642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8624" y="348662"/>
            <a:ext cx="8407032" cy="98488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8876">
              <a:lnSpc>
                <a:spcPct val="100000"/>
              </a:lnSpc>
            </a:pPr>
            <a:r>
              <a:rPr lang="en-US" spc="74" dirty="0"/>
              <a:t>Why </a:t>
            </a:r>
            <a:r>
              <a:rPr spc="186" dirty="0"/>
              <a:t>M</a:t>
            </a:r>
            <a:r>
              <a:rPr spc="-104" dirty="0"/>
              <a:t>a</a:t>
            </a:r>
            <a:r>
              <a:rPr spc="-44" dirty="0"/>
              <a:t>c</a:t>
            </a:r>
            <a:r>
              <a:rPr spc="-97" dirty="0"/>
              <a:t>h</a:t>
            </a:r>
            <a:r>
              <a:rPr spc="8" dirty="0"/>
              <a:t>i</a:t>
            </a:r>
            <a:r>
              <a:rPr spc="-97" dirty="0"/>
              <a:t>n</a:t>
            </a:r>
            <a:r>
              <a:rPr spc="-179" dirty="0"/>
              <a:t>e</a:t>
            </a:r>
            <a:r>
              <a:rPr spc="38" dirty="0"/>
              <a:t> </a:t>
            </a:r>
            <a:r>
              <a:rPr spc="82" dirty="0"/>
              <a:t>L</a:t>
            </a:r>
            <a:r>
              <a:rPr spc="-179" dirty="0"/>
              <a:t>e</a:t>
            </a:r>
            <a:r>
              <a:rPr spc="-164" dirty="0"/>
              <a:t>a</a:t>
            </a:r>
            <a:r>
              <a:rPr spc="-52" dirty="0"/>
              <a:t>r</a:t>
            </a:r>
            <a:r>
              <a:rPr spc="-97" dirty="0"/>
              <a:t>n</a:t>
            </a:r>
            <a:r>
              <a:rPr spc="8" dirty="0"/>
              <a:t>i</a:t>
            </a:r>
            <a:r>
              <a:rPr spc="-97" dirty="0"/>
              <a:t>n</a:t>
            </a:r>
            <a:r>
              <a:rPr spc="-119" dirty="0"/>
              <a:t>g</a:t>
            </a:r>
            <a:r>
              <a:rPr lang="en-US" spc="-119" dirty="0"/>
              <a:t> ?</a:t>
            </a:r>
            <a:r>
              <a:rPr spc="44" dirty="0"/>
              <a:t> </a:t>
            </a:r>
            <a:r>
              <a:rPr lang="en-US" spc="44" dirty="0"/>
              <a:t>: A motivational example</a:t>
            </a:r>
            <a:endParaRPr spc="-15" dirty="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4294967295"/>
          </p:nvPr>
        </p:nvSpPr>
        <p:spPr>
          <a:xfrm>
            <a:off x="0" y="5726113"/>
            <a:ext cx="1543050" cy="6985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l" defTabSz="685800" rtl="0" eaLnBrk="1" latinLnBrk="0" hangingPunct="1">
              <a:defRPr sz="450" b="0" i="0" kern="1200">
                <a:solidFill>
                  <a:schemeClr val="bg1"/>
                </a:solidFill>
                <a:latin typeface="Lucida Sans Unicode"/>
                <a:ea typeface="+mn-ea"/>
                <a:cs typeface="Lucida Sans Unicode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876"/>
            <a:r>
              <a:rPr lang="en-US" spc="26"/>
              <a:t>M</a:t>
            </a:r>
            <a:r>
              <a:rPr lang="en-US" spc="-23"/>
              <a:t>ac</a:t>
            </a:r>
            <a:r>
              <a:rPr lang="en-US" spc="-30"/>
              <a:t>hin</a:t>
            </a:r>
            <a:r>
              <a:rPr lang="en-US" spc="-41"/>
              <a:t>e</a:t>
            </a:r>
            <a:r>
              <a:rPr lang="en-US" spc="15"/>
              <a:t> </a:t>
            </a:r>
            <a:r>
              <a:rPr lang="en-US" spc="19"/>
              <a:t>L</a:t>
            </a:r>
            <a:r>
              <a:rPr lang="en-US" spc="-41"/>
              <a:t>e</a:t>
            </a:r>
            <a:r>
              <a:rPr lang="en-US" spc="-38"/>
              <a:t>a</a:t>
            </a:r>
            <a:r>
              <a:rPr lang="en-US" spc="-23"/>
              <a:t>r</a:t>
            </a:r>
            <a:r>
              <a:rPr lang="en-US" spc="-30"/>
              <a:t>nin</a:t>
            </a:r>
            <a:r>
              <a:rPr lang="en-US" spc="-45"/>
              <a:t>g</a:t>
            </a:r>
            <a:endParaRPr spc="-89" dirty="0">
              <a:hlinkClick r:id="" action="ppaction://noactio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4294967295"/>
          </p:nvPr>
        </p:nvSpPr>
        <p:spPr>
          <a:xfrm>
            <a:off x="0" y="5726113"/>
            <a:ext cx="2314575" cy="6985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l" defTabSz="685800" rtl="0" eaLnBrk="1" latinLnBrk="0" hangingPunct="1">
              <a:defRPr sz="450" b="0" i="0" kern="1200">
                <a:solidFill>
                  <a:schemeClr val="bg1"/>
                </a:solidFill>
                <a:latin typeface="Lucida Sans Unicode"/>
                <a:ea typeface="+mn-ea"/>
                <a:cs typeface="Lucida Sans Unicode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876"/>
            <a:r>
              <a:rPr lang="en-US" spc="4"/>
              <a:t>D</a:t>
            </a:r>
            <a:r>
              <a:rPr lang="en-US" spc="-41"/>
              <a:t>e</a:t>
            </a:r>
            <a:r>
              <a:rPr lang="en-US" spc="-23"/>
              <a:t>c</a:t>
            </a:r>
            <a:r>
              <a:rPr lang="en-US" spc="-41"/>
              <a:t>e</a:t>
            </a:r>
            <a:r>
              <a:rPr lang="en-US" spc="-49"/>
              <a:t>m</a:t>
            </a:r>
            <a:r>
              <a:rPr lang="en-US" spc="-30"/>
              <a:t>b</a:t>
            </a:r>
            <a:r>
              <a:rPr lang="en-US" spc="-41"/>
              <a:t>e</a:t>
            </a:r>
            <a:r>
              <a:rPr lang="en-US" spc="-23"/>
              <a:t>r</a:t>
            </a:r>
            <a:r>
              <a:rPr lang="en-US" spc="15"/>
              <a:t> </a:t>
            </a:r>
            <a:r>
              <a:rPr lang="en-US" spc="-49"/>
              <a:t>5</a:t>
            </a:r>
            <a:r>
              <a:rPr lang="en-US" spc="-11"/>
              <a:t>,</a:t>
            </a:r>
            <a:r>
              <a:rPr lang="en-US" spc="15"/>
              <a:t> </a:t>
            </a:r>
            <a:r>
              <a:rPr lang="en-US" spc="-49"/>
              <a:t>2018</a:t>
            </a:r>
            <a:endParaRPr spc="-97" dirty="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4294967295"/>
          </p:nvPr>
        </p:nvSpPr>
        <p:spPr>
          <a:xfrm>
            <a:off x="7600950" y="5726113"/>
            <a:ext cx="1543050" cy="6985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l" defTabSz="685800" rtl="0" eaLnBrk="1" latinLnBrk="0" hangingPunct="1">
              <a:defRPr sz="450" b="0" i="0" kern="1200">
                <a:solidFill>
                  <a:schemeClr val="bg1"/>
                </a:solidFill>
                <a:latin typeface="Lucida Sans Unicode"/>
                <a:ea typeface="+mn-ea"/>
                <a:cs typeface="Lucida Sans Unicode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0"/>
            <a:fld id="{81D60167-4931-47E6-BA6A-407CBD079E47}" type="slidenum">
              <a:rPr lang="en-US" spc="-49"/>
              <a:pPr marL="19050"/>
              <a:t>6</a:t>
            </a:fld>
            <a:r>
              <a:rPr lang="en-US" spc="15"/>
              <a:t> </a:t>
            </a:r>
            <a:r>
              <a:rPr lang="en-US"/>
              <a:t>/</a:t>
            </a:r>
            <a:r>
              <a:rPr lang="en-US" spc="15"/>
              <a:t> </a:t>
            </a:r>
            <a:r>
              <a:rPr lang="en-US" spc="-49"/>
              <a:t>26</a:t>
            </a:r>
            <a:endParaRPr spc="-97" dirty="0"/>
          </a:p>
        </p:txBody>
      </p:sp>
      <p:sp>
        <p:nvSpPr>
          <p:cNvPr id="4" name="object 4"/>
          <p:cNvSpPr txBox="1"/>
          <p:nvPr/>
        </p:nvSpPr>
        <p:spPr>
          <a:xfrm>
            <a:off x="1333174" y="1598500"/>
            <a:ext cx="5219001" cy="2516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76"/>
            <a:r>
              <a:rPr sz="1635" spc="52" dirty="0">
                <a:latin typeface="Tahoma"/>
                <a:cs typeface="Tahoma"/>
              </a:rPr>
              <a:t>L</a:t>
            </a:r>
            <a:r>
              <a:rPr sz="1635" spc="-38" dirty="0">
                <a:latin typeface="Tahoma"/>
                <a:cs typeface="Tahoma"/>
              </a:rPr>
              <a:t>o</a:t>
            </a:r>
            <a:r>
              <a:rPr sz="1635" spc="-52" dirty="0">
                <a:latin typeface="Tahoma"/>
                <a:cs typeface="Tahoma"/>
              </a:rPr>
              <a:t>ok</a:t>
            </a:r>
            <a:r>
              <a:rPr sz="1635" spc="30" dirty="0">
                <a:latin typeface="Tahoma"/>
                <a:cs typeface="Tahoma"/>
              </a:rPr>
              <a:t> </a:t>
            </a:r>
            <a:r>
              <a:rPr sz="1635" spc="-89" dirty="0">
                <a:latin typeface="Tahoma"/>
                <a:cs typeface="Tahoma"/>
              </a:rPr>
              <a:t>a</a:t>
            </a:r>
            <a:r>
              <a:rPr sz="1635" spc="38" dirty="0">
                <a:latin typeface="Tahoma"/>
                <a:cs typeface="Tahoma"/>
              </a:rPr>
              <a:t>t</a:t>
            </a:r>
            <a:r>
              <a:rPr sz="1635" spc="23" dirty="0">
                <a:latin typeface="Tahoma"/>
                <a:cs typeface="Tahoma"/>
              </a:rPr>
              <a:t> </a:t>
            </a:r>
            <a:r>
              <a:rPr sz="1635" spc="38" dirty="0">
                <a:latin typeface="Tahoma"/>
                <a:cs typeface="Tahoma"/>
              </a:rPr>
              <a:t>t</a:t>
            </a:r>
            <a:r>
              <a:rPr sz="1635" spc="-89" dirty="0">
                <a:latin typeface="Tahoma"/>
                <a:cs typeface="Tahoma"/>
              </a:rPr>
              <a:t>h</a:t>
            </a:r>
            <a:r>
              <a:rPr sz="1635" spc="-149" dirty="0">
                <a:latin typeface="Tahoma"/>
                <a:cs typeface="Tahoma"/>
              </a:rPr>
              <a:t>e</a:t>
            </a:r>
            <a:r>
              <a:rPr sz="1635" spc="30" dirty="0">
                <a:latin typeface="Tahoma"/>
                <a:cs typeface="Tahoma"/>
              </a:rPr>
              <a:t> </a:t>
            </a:r>
            <a:r>
              <a:rPr sz="1635" spc="8" dirty="0">
                <a:latin typeface="Tahoma"/>
                <a:cs typeface="Tahoma"/>
              </a:rPr>
              <a:t>i</a:t>
            </a:r>
            <a:r>
              <a:rPr sz="1635" spc="-97" dirty="0">
                <a:latin typeface="Tahoma"/>
                <a:cs typeface="Tahoma"/>
              </a:rPr>
              <a:t>m</a:t>
            </a:r>
            <a:r>
              <a:rPr sz="1635" spc="-89" dirty="0">
                <a:latin typeface="Tahoma"/>
                <a:cs typeface="Tahoma"/>
              </a:rPr>
              <a:t>a</a:t>
            </a:r>
            <a:r>
              <a:rPr sz="1635" spc="-126" dirty="0">
                <a:latin typeface="Tahoma"/>
                <a:cs typeface="Tahoma"/>
              </a:rPr>
              <a:t>ge</a:t>
            </a:r>
            <a:r>
              <a:rPr sz="1635" spc="-112" dirty="0">
                <a:latin typeface="Tahoma"/>
                <a:cs typeface="Tahoma"/>
              </a:rPr>
              <a:t>s</a:t>
            </a:r>
            <a:r>
              <a:rPr sz="1635" spc="23" dirty="0">
                <a:latin typeface="Tahoma"/>
                <a:cs typeface="Tahoma"/>
              </a:rPr>
              <a:t> </a:t>
            </a:r>
            <a:r>
              <a:rPr sz="1635" spc="-89" dirty="0">
                <a:latin typeface="Tahoma"/>
                <a:cs typeface="Tahoma"/>
              </a:rPr>
              <a:t>an</a:t>
            </a:r>
            <a:r>
              <a:rPr sz="1635" spc="-74" dirty="0">
                <a:latin typeface="Tahoma"/>
                <a:cs typeface="Tahoma"/>
              </a:rPr>
              <a:t>d</a:t>
            </a:r>
            <a:r>
              <a:rPr sz="1635" spc="23" dirty="0">
                <a:latin typeface="Tahoma"/>
                <a:cs typeface="Tahoma"/>
              </a:rPr>
              <a:t> </a:t>
            </a:r>
            <a:r>
              <a:rPr sz="1635" spc="-89" dirty="0">
                <a:latin typeface="Tahoma"/>
                <a:cs typeface="Tahoma"/>
              </a:rPr>
              <a:t>un</a:t>
            </a:r>
            <a:r>
              <a:rPr sz="1635" spc="-74" dirty="0">
                <a:latin typeface="Tahoma"/>
                <a:cs typeface="Tahoma"/>
              </a:rPr>
              <a:t>d</a:t>
            </a:r>
            <a:r>
              <a:rPr sz="1635" spc="-149" dirty="0">
                <a:latin typeface="Tahoma"/>
                <a:cs typeface="Tahoma"/>
              </a:rPr>
              <a:t>e</a:t>
            </a:r>
            <a:r>
              <a:rPr sz="1635" spc="-44" dirty="0">
                <a:latin typeface="Tahoma"/>
                <a:cs typeface="Tahoma"/>
              </a:rPr>
              <a:t>r</a:t>
            </a:r>
            <a:r>
              <a:rPr sz="1635" spc="-112" dirty="0">
                <a:latin typeface="Tahoma"/>
                <a:cs typeface="Tahoma"/>
              </a:rPr>
              <a:t>s</a:t>
            </a:r>
            <a:r>
              <a:rPr sz="1635" spc="38" dirty="0">
                <a:latin typeface="Tahoma"/>
                <a:cs typeface="Tahoma"/>
              </a:rPr>
              <a:t>t</a:t>
            </a:r>
            <a:r>
              <a:rPr sz="1635" spc="-89" dirty="0">
                <a:latin typeface="Tahoma"/>
                <a:cs typeface="Tahoma"/>
              </a:rPr>
              <a:t>an</a:t>
            </a:r>
            <a:r>
              <a:rPr sz="1635" spc="-74" dirty="0">
                <a:latin typeface="Tahoma"/>
                <a:cs typeface="Tahoma"/>
              </a:rPr>
              <a:t>d</a:t>
            </a:r>
            <a:r>
              <a:rPr sz="1635" spc="67" dirty="0">
                <a:latin typeface="Tahoma"/>
                <a:cs typeface="Tahoma"/>
              </a:rPr>
              <a:t>/r</a:t>
            </a:r>
            <a:r>
              <a:rPr sz="1635" spc="-149" dirty="0">
                <a:latin typeface="Tahoma"/>
                <a:cs typeface="Tahoma"/>
              </a:rPr>
              <a:t>e</a:t>
            </a:r>
            <a:r>
              <a:rPr sz="1635" spc="-97" dirty="0">
                <a:latin typeface="Tahoma"/>
                <a:cs typeface="Tahoma"/>
              </a:rPr>
              <a:t>m</a:t>
            </a:r>
            <a:r>
              <a:rPr sz="1635" spc="-149" dirty="0">
                <a:latin typeface="Tahoma"/>
                <a:cs typeface="Tahoma"/>
              </a:rPr>
              <a:t>e</a:t>
            </a:r>
            <a:r>
              <a:rPr sz="1635" spc="-97" dirty="0">
                <a:latin typeface="Tahoma"/>
                <a:cs typeface="Tahoma"/>
              </a:rPr>
              <a:t>m</a:t>
            </a:r>
            <a:r>
              <a:rPr sz="1635" spc="-30" dirty="0">
                <a:latin typeface="Tahoma"/>
                <a:cs typeface="Tahoma"/>
              </a:rPr>
              <a:t>b</a:t>
            </a:r>
            <a:r>
              <a:rPr sz="1635" spc="-149" dirty="0">
                <a:latin typeface="Tahoma"/>
                <a:cs typeface="Tahoma"/>
              </a:rPr>
              <a:t>e</a:t>
            </a:r>
            <a:r>
              <a:rPr sz="1635" spc="-44" dirty="0">
                <a:latin typeface="Tahoma"/>
                <a:cs typeface="Tahoma"/>
              </a:rPr>
              <a:t>r</a:t>
            </a:r>
            <a:r>
              <a:rPr sz="1635" spc="23" dirty="0">
                <a:latin typeface="Tahoma"/>
                <a:cs typeface="Tahoma"/>
              </a:rPr>
              <a:t> </a:t>
            </a:r>
            <a:r>
              <a:rPr sz="1635" spc="38" dirty="0">
                <a:latin typeface="Tahoma"/>
                <a:cs typeface="Tahoma"/>
              </a:rPr>
              <a:t>t</a:t>
            </a:r>
            <a:r>
              <a:rPr sz="1635" spc="-89" dirty="0">
                <a:latin typeface="Tahoma"/>
                <a:cs typeface="Tahoma"/>
              </a:rPr>
              <a:t>h</a:t>
            </a:r>
            <a:r>
              <a:rPr sz="1635" spc="-149" dirty="0">
                <a:latin typeface="Tahoma"/>
                <a:cs typeface="Tahoma"/>
              </a:rPr>
              <a:t>e</a:t>
            </a:r>
            <a:r>
              <a:rPr sz="1635" spc="30" dirty="0">
                <a:latin typeface="Tahoma"/>
                <a:cs typeface="Tahoma"/>
              </a:rPr>
              <a:t> </a:t>
            </a:r>
            <a:r>
              <a:rPr sz="1635" spc="-74" dirty="0">
                <a:latin typeface="Tahoma"/>
                <a:cs typeface="Tahoma"/>
              </a:rPr>
              <a:t>p</a:t>
            </a:r>
            <a:r>
              <a:rPr sz="1635" spc="-89" dirty="0">
                <a:latin typeface="Tahoma"/>
                <a:cs typeface="Tahoma"/>
              </a:rPr>
              <a:t>a</a:t>
            </a:r>
            <a:r>
              <a:rPr sz="1635" spc="38" dirty="0">
                <a:latin typeface="Tahoma"/>
                <a:cs typeface="Tahoma"/>
              </a:rPr>
              <a:t>tt</a:t>
            </a:r>
            <a:r>
              <a:rPr sz="1635" spc="-149" dirty="0">
                <a:latin typeface="Tahoma"/>
                <a:cs typeface="Tahoma"/>
              </a:rPr>
              <a:t>e</a:t>
            </a:r>
            <a:r>
              <a:rPr sz="1635" spc="-44" dirty="0">
                <a:latin typeface="Tahoma"/>
                <a:cs typeface="Tahoma"/>
              </a:rPr>
              <a:t>r</a:t>
            </a:r>
            <a:r>
              <a:rPr sz="1635" spc="-89" dirty="0">
                <a:latin typeface="Tahoma"/>
                <a:cs typeface="Tahoma"/>
              </a:rPr>
              <a:t>n</a:t>
            </a:r>
            <a:r>
              <a:rPr sz="1635" spc="-112" dirty="0">
                <a:latin typeface="Tahoma"/>
                <a:cs typeface="Tahoma"/>
              </a:rPr>
              <a:t>s</a:t>
            </a:r>
            <a:r>
              <a:rPr sz="1635" spc="-52" dirty="0">
                <a:latin typeface="Tahoma"/>
                <a:cs typeface="Tahoma"/>
              </a:rPr>
              <a:t>.</a:t>
            </a:r>
            <a:endParaRPr sz="1635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61416" y="2839687"/>
            <a:ext cx="1287116" cy="11513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" name="object 6"/>
          <p:cNvSpPr/>
          <p:nvPr/>
        </p:nvSpPr>
        <p:spPr>
          <a:xfrm>
            <a:off x="3926772" y="2067780"/>
            <a:ext cx="1287319" cy="19188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7" name="object 7"/>
          <p:cNvSpPr/>
          <p:nvPr/>
        </p:nvSpPr>
        <p:spPr>
          <a:xfrm>
            <a:off x="5214099" y="3199831"/>
            <a:ext cx="1287296" cy="7867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11" name="object 11"/>
          <p:cNvSpPr txBox="1"/>
          <p:nvPr/>
        </p:nvSpPr>
        <p:spPr>
          <a:xfrm>
            <a:off x="1811372" y="4303241"/>
            <a:ext cx="7026599" cy="143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76" indent="1723351"/>
            <a:r>
              <a:rPr spc="38" dirty="0">
                <a:latin typeface="Tahoma"/>
                <a:cs typeface="Tahoma"/>
              </a:rPr>
              <a:t>M</a:t>
            </a:r>
            <a:r>
              <a:rPr spc="67" dirty="0">
                <a:latin typeface="Tahoma"/>
                <a:cs typeface="Tahoma"/>
              </a:rPr>
              <a:t>o</a:t>
            </a:r>
            <a:r>
              <a:rPr spc="-74" dirty="0">
                <a:latin typeface="Tahoma"/>
                <a:cs typeface="Tahoma"/>
              </a:rPr>
              <a:t>d</a:t>
            </a:r>
            <a:r>
              <a:rPr spc="-149" dirty="0">
                <a:latin typeface="Tahoma"/>
                <a:cs typeface="Tahoma"/>
              </a:rPr>
              <a:t>e</a:t>
            </a:r>
            <a:r>
              <a:rPr spc="8" dirty="0">
                <a:latin typeface="Tahoma"/>
                <a:cs typeface="Tahoma"/>
              </a:rPr>
              <a:t>l</a:t>
            </a:r>
            <a:r>
              <a:rPr spc="30" dirty="0">
                <a:latin typeface="Tahoma"/>
                <a:cs typeface="Tahoma"/>
              </a:rPr>
              <a:t> </a:t>
            </a:r>
            <a:r>
              <a:rPr spc="-89" dirty="0">
                <a:latin typeface="Tahoma"/>
                <a:cs typeface="Tahoma"/>
              </a:rPr>
              <a:t>an</a:t>
            </a:r>
            <a:r>
              <a:rPr spc="-74" dirty="0">
                <a:latin typeface="Tahoma"/>
                <a:cs typeface="Tahoma"/>
              </a:rPr>
              <a:t>d</a:t>
            </a:r>
            <a:r>
              <a:rPr spc="23" dirty="0">
                <a:latin typeface="Tahoma"/>
                <a:cs typeface="Tahoma"/>
              </a:rPr>
              <a:t> </a:t>
            </a:r>
            <a:r>
              <a:rPr spc="-126" dirty="0">
                <a:latin typeface="Tahoma"/>
                <a:cs typeface="Tahoma"/>
              </a:rPr>
              <a:t>ge</a:t>
            </a:r>
            <a:r>
              <a:rPr spc="-89" dirty="0">
                <a:latin typeface="Tahoma"/>
                <a:cs typeface="Tahoma"/>
              </a:rPr>
              <a:t>n</a:t>
            </a:r>
            <a:r>
              <a:rPr spc="-149" dirty="0">
                <a:latin typeface="Tahoma"/>
                <a:cs typeface="Tahoma"/>
              </a:rPr>
              <a:t>e</a:t>
            </a:r>
            <a:r>
              <a:rPr spc="-44" dirty="0">
                <a:latin typeface="Tahoma"/>
                <a:cs typeface="Tahoma"/>
              </a:rPr>
              <a:t>r</a:t>
            </a:r>
            <a:r>
              <a:rPr spc="-89" dirty="0">
                <a:latin typeface="Tahoma"/>
                <a:cs typeface="Tahoma"/>
              </a:rPr>
              <a:t>a</a:t>
            </a:r>
            <a:r>
              <a:rPr spc="8" dirty="0">
                <a:latin typeface="Tahoma"/>
                <a:cs typeface="Tahoma"/>
              </a:rPr>
              <a:t>li</a:t>
            </a:r>
            <a:r>
              <a:rPr spc="-30" dirty="0">
                <a:latin typeface="Tahoma"/>
                <a:cs typeface="Tahoma"/>
              </a:rPr>
              <a:t>z</a:t>
            </a:r>
            <a:r>
              <a:rPr spc="-89" dirty="0">
                <a:latin typeface="Tahoma"/>
                <a:cs typeface="Tahoma"/>
              </a:rPr>
              <a:t>a</a:t>
            </a:r>
            <a:r>
              <a:rPr spc="38" dirty="0">
                <a:latin typeface="Tahoma"/>
                <a:cs typeface="Tahoma"/>
              </a:rPr>
              <a:t>t</a:t>
            </a:r>
            <a:r>
              <a:rPr spc="8" dirty="0">
                <a:latin typeface="Tahoma"/>
                <a:cs typeface="Tahoma"/>
              </a:rPr>
              <a:t>i</a:t>
            </a:r>
            <a:r>
              <a:rPr spc="-82" dirty="0">
                <a:latin typeface="Tahoma"/>
                <a:cs typeface="Tahoma"/>
              </a:rPr>
              <a:t>on</a:t>
            </a:r>
            <a:endParaRPr dirty="0">
              <a:latin typeface="Tahoma"/>
              <a:cs typeface="Tahoma"/>
            </a:endParaRPr>
          </a:p>
          <a:p>
            <a:pPr marL="276051" marR="7550" indent="-257175">
              <a:lnSpc>
                <a:spcPct val="125299"/>
              </a:lnSpc>
              <a:spcBef>
                <a:spcPts val="439"/>
              </a:spcBef>
              <a:buFont typeface="Wingdings" panose="05000000000000000000" pitchFamily="2" charset="2"/>
              <a:buChar char="Ø"/>
            </a:pPr>
            <a:r>
              <a:rPr spc="30" dirty="0">
                <a:latin typeface="Tahoma"/>
                <a:cs typeface="Tahoma"/>
              </a:rPr>
              <a:t>Ma</a:t>
            </a:r>
            <a:r>
              <a:rPr spc="-44" dirty="0">
                <a:latin typeface="Tahoma"/>
                <a:cs typeface="Tahoma"/>
              </a:rPr>
              <a:t>c</a:t>
            </a:r>
            <a:r>
              <a:rPr spc="-89" dirty="0">
                <a:latin typeface="Tahoma"/>
                <a:cs typeface="Tahoma"/>
              </a:rPr>
              <a:t>h</a:t>
            </a:r>
            <a:r>
              <a:rPr spc="8" dirty="0">
                <a:latin typeface="Tahoma"/>
                <a:cs typeface="Tahoma"/>
              </a:rPr>
              <a:t>i</a:t>
            </a:r>
            <a:r>
              <a:rPr spc="-89" dirty="0">
                <a:latin typeface="Tahoma"/>
                <a:cs typeface="Tahoma"/>
              </a:rPr>
              <a:t>n</a:t>
            </a:r>
            <a:r>
              <a:rPr spc="-149" dirty="0">
                <a:latin typeface="Tahoma"/>
                <a:cs typeface="Tahoma"/>
              </a:rPr>
              <a:t>e</a:t>
            </a:r>
            <a:r>
              <a:rPr spc="23" dirty="0">
                <a:latin typeface="Tahoma"/>
                <a:cs typeface="Tahoma"/>
              </a:rPr>
              <a:t> </a:t>
            </a:r>
            <a:r>
              <a:rPr spc="8" dirty="0">
                <a:latin typeface="Tahoma"/>
                <a:cs typeface="Tahoma"/>
              </a:rPr>
              <a:t>l</a:t>
            </a:r>
            <a:r>
              <a:rPr spc="-149" dirty="0">
                <a:latin typeface="Tahoma"/>
                <a:cs typeface="Tahoma"/>
              </a:rPr>
              <a:t>e</a:t>
            </a:r>
            <a:r>
              <a:rPr spc="-134" dirty="0">
                <a:latin typeface="Tahoma"/>
                <a:cs typeface="Tahoma"/>
              </a:rPr>
              <a:t>a</a:t>
            </a:r>
            <a:r>
              <a:rPr spc="-44" dirty="0">
                <a:latin typeface="Tahoma"/>
                <a:cs typeface="Tahoma"/>
              </a:rPr>
              <a:t>r</a:t>
            </a:r>
            <a:r>
              <a:rPr spc="-97" dirty="0">
                <a:latin typeface="Tahoma"/>
                <a:cs typeface="Tahoma"/>
              </a:rPr>
              <a:t>n</a:t>
            </a:r>
            <a:r>
              <a:rPr spc="8" dirty="0">
                <a:latin typeface="Tahoma"/>
                <a:cs typeface="Tahoma"/>
              </a:rPr>
              <a:t>i</a:t>
            </a:r>
            <a:r>
              <a:rPr spc="-89" dirty="0">
                <a:latin typeface="Tahoma"/>
                <a:cs typeface="Tahoma"/>
              </a:rPr>
              <a:t>n</a:t>
            </a:r>
            <a:r>
              <a:rPr spc="-104" dirty="0">
                <a:latin typeface="Tahoma"/>
                <a:cs typeface="Tahoma"/>
              </a:rPr>
              <a:t>g</a:t>
            </a:r>
            <a:r>
              <a:rPr spc="30" dirty="0">
                <a:latin typeface="Tahoma"/>
                <a:cs typeface="Tahoma"/>
              </a:rPr>
              <a:t> </a:t>
            </a:r>
            <a:r>
              <a:rPr spc="-89" dirty="0">
                <a:latin typeface="Tahoma"/>
                <a:cs typeface="Tahoma"/>
              </a:rPr>
              <a:t>a</a:t>
            </a:r>
            <a:r>
              <a:rPr spc="8" dirty="0">
                <a:latin typeface="Tahoma"/>
                <a:cs typeface="Tahoma"/>
              </a:rPr>
              <a:t>l</a:t>
            </a:r>
            <a:r>
              <a:rPr spc="-97" dirty="0">
                <a:latin typeface="Tahoma"/>
                <a:cs typeface="Tahoma"/>
              </a:rPr>
              <a:t>g</a:t>
            </a:r>
            <a:r>
              <a:rPr spc="-141" dirty="0">
                <a:latin typeface="Tahoma"/>
                <a:cs typeface="Tahoma"/>
              </a:rPr>
              <a:t>o</a:t>
            </a:r>
            <a:r>
              <a:rPr spc="-44" dirty="0">
                <a:latin typeface="Tahoma"/>
                <a:cs typeface="Tahoma"/>
              </a:rPr>
              <a:t>r</a:t>
            </a:r>
            <a:r>
              <a:rPr spc="8" dirty="0">
                <a:latin typeface="Tahoma"/>
                <a:cs typeface="Tahoma"/>
              </a:rPr>
              <a:t>i</a:t>
            </a:r>
            <a:r>
              <a:rPr spc="38" dirty="0">
                <a:latin typeface="Tahoma"/>
                <a:cs typeface="Tahoma"/>
              </a:rPr>
              <a:t>t</a:t>
            </a:r>
            <a:r>
              <a:rPr spc="-89" dirty="0">
                <a:latin typeface="Tahoma"/>
                <a:cs typeface="Tahoma"/>
              </a:rPr>
              <a:t>h</a:t>
            </a:r>
            <a:r>
              <a:rPr spc="-97" dirty="0">
                <a:latin typeface="Tahoma"/>
                <a:cs typeface="Tahoma"/>
              </a:rPr>
              <a:t>m</a:t>
            </a:r>
            <a:r>
              <a:rPr spc="-112" dirty="0">
                <a:latin typeface="Tahoma"/>
                <a:cs typeface="Tahoma"/>
              </a:rPr>
              <a:t>s</a:t>
            </a:r>
            <a:r>
              <a:rPr spc="23" dirty="0">
                <a:latin typeface="Tahoma"/>
                <a:cs typeface="Tahoma"/>
              </a:rPr>
              <a:t> </a:t>
            </a:r>
            <a:r>
              <a:rPr spc="-126" dirty="0">
                <a:latin typeface="Tahoma"/>
                <a:cs typeface="Tahoma"/>
              </a:rPr>
              <a:t>ge</a:t>
            </a:r>
            <a:r>
              <a:rPr spc="-89" dirty="0">
                <a:latin typeface="Tahoma"/>
                <a:cs typeface="Tahoma"/>
              </a:rPr>
              <a:t>n</a:t>
            </a:r>
            <a:r>
              <a:rPr spc="-149" dirty="0">
                <a:latin typeface="Tahoma"/>
                <a:cs typeface="Tahoma"/>
              </a:rPr>
              <a:t>e</a:t>
            </a:r>
            <a:r>
              <a:rPr spc="-44" dirty="0">
                <a:latin typeface="Tahoma"/>
                <a:cs typeface="Tahoma"/>
              </a:rPr>
              <a:t>r</a:t>
            </a:r>
            <a:r>
              <a:rPr spc="-89" dirty="0">
                <a:latin typeface="Tahoma"/>
                <a:cs typeface="Tahoma"/>
              </a:rPr>
              <a:t>a</a:t>
            </a:r>
            <a:r>
              <a:rPr spc="38" dirty="0">
                <a:latin typeface="Tahoma"/>
                <a:cs typeface="Tahoma"/>
              </a:rPr>
              <a:t>t</a:t>
            </a:r>
            <a:r>
              <a:rPr spc="-149" dirty="0">
                <a:latin typeface="Tahoma"/>
                <a:cs typeface="Tahoma"/>
              </a:rPr>
              <a:t>e</a:t>
            </a:r>
            <a:r>
              <a:rPr spc="30" dirty="0">
                <a:latin typeface="Tahoma"/>
                <a:cs typeface="Tahoma"/>
              </a:rPr>
              <a:t> </a:t>
            </a:r>
            <a:r>
              <a:rPr spc="-97" dirty="0">
                <a:latin typeface="Tahoma"/>
                <a:cs typeface="Tahoma"/>
              </a:rPr>
              <a:t>m</a:t>
            </a:r>
            <a:r>
              <a:rPr spc="-44" dirty="0">
                <a:latin typeface="Tahoma"/>
                <a:cs typeface="Tahoma"/>
              </a:rPr>
              <a:t>o</a:t>
            </a:r>
            <a:r>
              <a:rPr spc="-74" dirty="0">
                <a:latin typeface="Tahoma"/>
                <a:cs typeface="Tahoma"/>
              </a:rPr>
              <a:t>d</a:t>
            </a:r>
            <a:r>
              <a:rPr spc="-149" dirty="0">
                <a:latin typeface="Tahoma"/>
                <a:cs typeface="Tahoma"/>
              </a:rPr>
              <a:t>e</a:t>
            </a:r>
            <a:r>
              <a:rPr spc="8" dirty="0">
                <a:latin typeface="Tahoma"/>
                <a:cs typeface="Tahoma"/>
              </a:rPr>
              <a:t>l</a:t>
            </a:r>
            <a:r>
              <a:rPr spc="-52" dirty="0">
                <a:latin typeface="Tahoma"/>
                <a:cs typeface="Tahoma"/>
              </a:rPr>
              <a:t>. </a:t>
            </a:r>
            <a:endParaRPr lang="en-US" spc="-52" dirty="0">
              <a:latin typeface="Tahoma"/>
              <a:cs typeface="Tahoma"/>
            </a:endParaRPr>
          </a:p>
          <a:p>
            <a:pPr marL="276051" marR="7550" indent="-257175">
              <a:lnSpc>
                <a:spcPct val="125299"/>
              </a:lnSpc>
              <a:spcBef>
                <a:spcPts val="439"/>
              </a:spcBef>
              <a:buFont typeface="Wingdings" panose="05000000000000000000" pitchFamily="2" charset="2"/>
              <a:buChar char="Ø"/>
            </a:pPr>
            <a:r>
              <a:rPr spc="38" dirty="0">
                <a:latin typeface="Tahoma"/>
                <a:cs typeface="Tahoma"/>
              </a:rPr>
              <a:t>M</a:t>
            </a:r>
            <a:r>
              <a:rPr spc="67" dirty="0">
                <a:latin typeface="Tahoma"/>
                <a:cs typeface="Tahoma"/>
              </a:rPr>
              <a:t>o</a:t>
            </a:r>
            <a:r>
              <a:rPr spc="-74" dirty="0">
                <a:latin typeface="Tahoma"/>
                <a:cs typeface="Tahoma"/>
              </a:rPr>
              <a:t>d</a:t>
            </a:r>
            <a:r>
              <a:rPr spc="-149" dirty="0">
                <a:latin typeface="Tahoma"/>
                <a:cs typeface="Tahoma"/>
              </a:rPr>
              <a:t>e</a:t>
            </a:r>
            <a:r>
              <a:rPr spc="8" dirty="0">
                <a:latin typeface="Tahoma"/>
                <a:cs typeface="Tahoma"/>
              </a:rPr>
              <a:t>l</a:t>
            </a:r>
            <a:r>
              <a:rPr spc="30" dirty="0">
                <a:latin typeface="Tahoma"/>
                <a:cs typeface="Tahoma"/>
              </a:rPr>
              <a:t> </a:t>
            </a:r>
            <a:r>
              <a:rPr spc="8" dirty="0">
                <a:latin typeface="Tahoma"/>
                <a:cs typeface="Tahoma"/>
              </a:rPr>
              <a:t>i</a:t>
            </a:r>
            <a:r>
              <a:rPr spc="-112" dirty="0">
                <a:latin typeface="Tahoma"/>
                <a:cs typeface="Tahoma"/>
              </a:rPr>
              <a:t>s</a:t>
            </a:r>
            <a:r>
              <a:rPr spc="30" dirty="0">
                <a:latin typeface="Tahoma"/>
                <a:cs typeface="Tahoma"/>
              </a:rPr>
              <a:t> </a:t>
            </a:r>
            <a:r>
              <a:rPr spc="-89" dirty="0">
                <a:latin typeface="Tahoma"/>
                <a:cs typeface="Tahoma"/>
              </a:rPr>
              <a:t>a</a:t>
            </a:r>
            <a:r>
              <a:rPr spc="23" dirty="0">
                <a:latin typeface="Tahoma"/>
                <a:cs typeface="Tahoma"/>
              </a:rPr>
              <a:t> </a:t>
            </a:r>
            <a:r>
              <a:rPr lang="en-US" spc="23" dirty="0">
                <a:latin typeface="Tahoma"/>
                <a:cs typeface="Tahoma"/>
              </a:rPr>
              <a:t>mathematical </a:t>
            </a:r>
            <a:r>
              <a:rPr spc="-112" dirty="0">
                <a:latin typeface="Tahoma"/>
                <a:cs typeface="Tahoma"/>
              </a:rPr>
              <a:t>s</a:t>
            </a:r>
            <a:r>
              <a:rPr spc="38" dirty="0">
                <a:latin typeface="Tahoma"/>
                <a:cs typeface="Tahoma"/>
              </a:rPr>
              <a:t>t</a:t>
            </a:r>
            <a:r>
              <a:rPr spc="-44" dirty="0">
                <a:latin typeface="Tahoma"/>
                <a:cs typeface="Tahoma"/>
              </a:rPr>
              <a:t>r</a:t>
            </a:r>
            <a:r>
              <a:rPr spc="-89" dirty="0">
                <a:latin typeface="Tahoma"/>
                <a:cs typeface="Tahoma"/>
              </a:rPr>
              <a:t>u</a:t>
            </a:r>
            <a:r>
              <a:rPr spc="-44" dirty="0">
                <a:latin typeface="Tahoma"/>
                <a:cs typeface="Tahoma"/>
              </a:rPr>
              <a:t>c</a:t>
            </a:r>
            <a:r>
              <a:rPr spc="38" dirty="0">
                <a:latin typeface="Tahoma"/>
                <a:cs typeface="Tahoma"/>
              </a:rPr>
              <a:t>t</a:t>
            </a:r>
            <a:r>
              <a:rPr spc="-89" dirty="0">
                <a:latin typeface="Tahoma"/>
                <a:cs typeface="Tahoma"/>
              </a:rPr>
              <a:t>u</a:t>
            </a:r>
            <a:r>
              <a:rPr spc="-44" dirty="0">
                <a:latin typeface="Tahoma"/>
                <a:cs typeface="Tahoma"/>
              </a:rPr>
              <a:t>r</a:t>
            </a:r>
            <a:r>
              <a:rPr spc="-149" dirty="0">
                <a:latin typeface="Tahoma"/>
                <a:cs typeface="Tahoma"/>
              </a:rPr>
              <a:t>e</a:t>
            </a:r>
            <a:r>
              <a:rPr spc="23" dirty="0">
                <a:latin typeface="Tahoma"/>
                <a:cs typeface="Tahoma"/>
              </a:rPr>
              <a:t> </a:t>
            </a:r>
            <a:r>
              <a:rPr spc="38" dirty="0">
                <a:latin typeface="Tahoma"/>
                <a:cs typeface="Tahoma"/>
              </a:rPr>
              <a:t>t</a:t>
            </a:r>
            <a:r>
              <a:rPr spc="-89" dirty="0">
                <a:latin typeface="Tahoma"/>
                <a:cs typeface="Tahoma"/>
              </a:rPr>
              <a:t>ha</a:t>
            </a:r>
            <a:r>
              <a:rPr spc="38" dirty="0">
                <a:latin typeface="Tahoma"/>
                <a:cs typeface="Tahoma"/>
              </a:rPr>
              <a:t>t</a:t>
            </a:r>
            <a:r>
              <a:rPr spc="23" dirty="0">
                <a:latin typeface="Tahoma"/>
                <a:cs typeface="Tahoma"/>
              </a:rPr>
              <a:t> </a:t>
            </a:r>
            <a:r>
              <a:rPr spc="8" dirty="0">
                <a:latin typeface="Tahoma"/>
                <a:cs typeface="Tahoma"/>
              </a:rPr>
              <a:t>l</a:t>
            </a:r>
            <a:r>
              <a:rPr spc="-149" dirty="0">
                <a:latin typeface="Tahoma"/>
                <a:cs typeface="Tahoma"/>
              </a:rPr>
              <a:t>e</a:t>
            </a:r>
            <a:r>
              <a:rPr spc="-134" dirty="0">
                <a:latin typeface="Tahoma"/>
                <a:cs typeface="Tahoma"/>
              </a:rPr>
              <a:t>a</a:t>
            </a:r>
            <a:r>
              <a:rPr spc="-44" dirty="0">
                <a:latin typeface="Tahoma"/>
                <a:cs typeface="Tahoma"/>
              </a:rPr>
              <a:t>r</a:t>
            </a:r>
            <a:r>
              <a:rPr spc="-89" dirty="0">
                <a:latin typeface="Tahoma"/>
                <a:cs typeface="Tahoma"/>
              </a:rPr>
              <a:t>n</a:t>
            </a:r>
            <a:r>
              <a:rPr lang="en-US" spc="-89" dirty="0">
                <a:latin typeface="Tahoma"/>
                <a:cs typeface="Tahoma"/>
              </a:rPr>
              <a:t>s</a:t>
            </a:r>
            <a:r>
              <a:rPr spc="23" dirty="0">
                <a:latin typeface="Tahoma"/>
                <a:cs typeface="Tahoma"/>
              </a:rPr>
              <a:t> </a:t>
            </a:r>
            <a:r>
              <a:rPr spc="-89" dirty="0">
                <a:latin typeface="Tahoma"/>
                <a:cs typeface="Tahoma"/>
              </a:rPr>
              <a:t>an</a:t>
            </a:r>
            <a:r>
              <a:rPr spc="-74" dirty="0">
                <a:latin typeface="Tahoma"/>
                <a:cs typeface="Tahoma"/>
              </a:rPr>
              <a:t>d</a:t>
            </a:r>
            <a:r>
              <a:rPr spc="23" dirty="0">
                <a:latin typeface="Tahoma"/>
                <a:cs typeface="Tahoma"/>
              </a:rPr>
              <a:t> </a:t>
            </a:r>
            <a:r>
              <a:rPr spc="-126" dirty="0">
                <a:latin typeface="Tahoma"/>
                <a:cs typeface="Tahoma"/>
              </a:rPr>
              <a:t>ge</a:t>
            </a:r>
            <a:r>
              <a:rPr spc="-89" dirty="0">
                <a:latin typeface="Tahoma"/>
                <a:cs typeface="Tahoma"/>
              </a:rPr>
              <a:t>n</a:t>
            </a:r>
            <a:r>
              <a:rPr spc="-149" dirty="0">
                <a:latin typeface="Tahoma"/>
                <a:cs typeface="Tahoma"/>
              </a:rPr>
              <a:t>e</a:t>
            </a:r>
            <a:r>
              <a:rPr spc="-52" dirty="0">
                <a:latin typeface="Tahoma"/>
                <a:cs typeface="Tahoma"/>
              </a:rPr>
              <a:t>r</a:t>
            </a:r>
            <a:r>
              <a:rPr spc="-89" dirty="0">
                <a:latin typeface="Tahoma"/>
                <a:cs typeface="Tahoma"/>
              </a:rPr>
              <a:t>a</a:t>
            </a:r>
            <a:r>
              <a:rPr spc="8" dirty="0">
                <a:latin typeface="Tahoma"/>
                <a:cs typeface="Tahoma"/>
              </a:rPr>
              <a:t>li</a:t>
            </a:r>
            <a:r>
              <a:rPr lang="en-US" spc="8" dirty="0">
                <a:latin typeface="Tahoma"/>
                <a:cs typeface="Tahoma"/>
              </a:rPr>
              <a:t>z</a:t>
            </a:r>
            <a:r>
              <a:rPr spc="-149" dirty="0">
                <a:latin typeface="Tahoma"/>
                <a:cs typeface="Tahoma"/>
              </a:rPr>
              <a:t>e</a:t>
            </a:r>
            <a:r>
              <a:rPr lang="en-US" spc="-149" dirty="0">
                <a:latin typeface="Tahoma"/>
                <a:cs typeface="Tahoma"/>
              </a:rPr>
              <a:t> the data</a:t>
            </a:r>
          </a:p>
          <a:p>
            <a:pPr marL="276051" marR="7550" indent="-257175">
              <a:lnSpc>
                <a:spcPct val="125299"/>
              </a:lnSpc>
              <a:spcBef>
                <a:spcPts val="439"/>
              </a:spcBef>
              <a:buFont typeface="Wingdings" panose="05000000000000000000" pitchFamily="2" charset="2"/>
              <a:buChar char="Ø"/>
            </a:pPr>
            <a:r>
              <a:rPr spc="52" dirty="0">
                <a:latin typeface="Tahoma"/>
                <a:cs typeface="Tahoma"/>
              </a:rPr>
              <a:t>N</a:t>
            </a:r>
            <a:r>
              <a:rPr spc="-23" dirty="0">
                <a:latin typeface="Tahoma"/>
                <a:cs typeface="Tahoma"/>
              </a:rPr>
              <a:t>ot</a:t>
            </a:r>
            <a:r>
              <a:rPr spc="23" dirty="0">
                <a:latin typeface="Tahoma"/>
                <a:cs typeface="Tahoma"/>
              </a:rPr>
              <a:t> </a:t>
            </a:r>
            <a:r>
              <a:rPr spc="-44" dirty="0">
                <a:latin typeface="Tahoma"/>
                <a:cs typeface="Tahoma"/>
              </a:rPr>
              <a:t>c</a:t>
            </a:r>
            <a:r>
              <a:rPr spc="-38" dirty="0">
                <a:latin typeface="Tahoma"/>
                <a:cs typeface="Tahoma"/>
              </a:rPr>
              <a:t>o</a:t>
            </a:r>
            <a:r>
              <a:rPr spc="-74" dirty="0">
                <a:latin typeface="Tahoma"/>
                <a:cs typeface="Tahoma"/>
              </a:rPr>
              <a:t>d</a:t>
            </a:r>
            <a:r>
              <a:rPr spc="-149" dirty="0">
                <a:latin typeface="Tahoma"/>
                <a:cs typeface="Tahoma"/>
              </a:rPr>
              <a:t>e</a:t>
            </a:r>
            <a:r>
              <a:rPr spc="-74" dirty="0">
                <a:latin typeface="Tahoma"/>
                <a:cs typeface="Tahoma"/>
              </a:rPr>
              <a:t>d</a:t>
            </a:r>
            <a:r>
              <a:rPr spc="-52" dirty="0">
                <a:latin typeface="Tahoma"/>
                <a:cs typeface="Tahoma"/>
              </a:rPr>
              <a:t>...</a:t>
            </a:r>
            <a:r>
              <a:rPr dirty="0">
                <a:latin typeface="Tahoma"/>
                <a:cs typeface="Tahoma"/>
              </a:rPr>
              <a:t>(</a:t>
            </a:r>
            <a:r>
              <a:rPr spc="-170" dirty="0">
                <a:latin typeface="Tahoma"/>
                <a:cs typeface="Tahoma"/>
              </a:rPr>
              <a:t>I</a:t>
            </a:r>
            <a:r>
              <a:rPr spc="-30" dirty="0">
                <a:latin typeface="Tahoma"/>
                <a:cs typeface="Tahoma"/>
              </a:rPr>
              <a:t>f</a:t>
            </a:r>
            <a:r>
              <a:rPr spc="23" dirty="0">
                <a:latin typeface="Tahoma"/>
                <a:cs typeface="Tahoma"/>
              </a:rPr>
              <a:t> </a:t>
            </a:r>
            <a:r>
              <a:rPr spc="-44" dirty="0">
                <a:latin typeface="Tahoma"/>
                <a:cs typeface="Tahoma"/>
              </a:rPr>
              <a:t>c</a:t>
            </a:r>
            <a:r>
              <a:rPr spc="-89" dirty="0">
                <a:latin typeface="Tahoma"/>
                <a:cs typeface="Tahoma"/>
              </a:rPr>
              <a:t>u</a:t>
            </a:r>
            <a:r>
              <a:rPr spc="-44" dirty="0">
                <a:latin typeface="Tahoma"/>
                <a:cs typeface="Tahoma"/>
              </a:rPr>
              <a:t>r</a:t>
            </a:r>
            <a:r>
              <a:rPr spc="8" dirty="0">
                <a:latin typeface="Tahoma"/>
                <a:cs typeface="Tahoma"/>
              </a:rPr>
              <a:t>l</a:t>
            </a:r>
            <a:r>
              <a:rPr spc="-74" dirty="0">
                <a:latin typeface="Tahoma"/>
                <a:cs typeface="Tahoma"/>
              </a:rPr>
              <a:t>y</a:t>
            </a:r>
            <a:r>
              <a:rPr spc="30" dirty="0">
                <a:latin typeface="Tahoma"/>
                <a:cs typeface="Tahoma"/>
              </a:rPr>
              <a:t> </a:t>
            </a:r>
            <a:r>
              <a:rPr spc="-89" dirty="0">
                <a:latin typeface="Tahoma"/>
                <a:cs typeface="Tahoma"/>
              </a:rPr>
              <a:t>ha</a:t>
            </a:r>
            <a:r>
              <a:rPr spc="8" dirty="0">
                <a:latin typeface="Tahoma"/>
                <a:cs typeface="Tahoma"/>
              </a:rPr>
              <a:t>i</a:t>
            </a:r>
            <a:r>
              <a:rPr spc="-44" dirty="0">
                <a:latin typeface="Tahoma"/>
                <a:cs typeface="Tahoma"/>
              </a:rPr>
              <a:t>r</a:t>
            </a:r>
            <a:r>
              <a:rPr spc="23" dirty="0">
                <a:latin typeface="Tahoma"/>
                <a:cs typeface="Tahoma"/>
              </a:rPr>
              <a:t> </a:t>
            </a:r>
            <a:r>
              <a:rPr spc="38" dirty="0">
                <a:latin typeface="Tahoma"/>
                <a:cs typeface="Tahoma"/>
              </a:rPr>
              <a:t>t</a:t>
            </a:r>
            <a:r>
              <a:rPr spc="-89" dirty="0">
                <a:latin typeface="Tahoma"/>
                <a:cs typeface="Tahoma"/>
              </a:rPr>
              <a:t>h</a:t>
            </a:r>
            <a:r>
              <a:rPr spc="-149" dirty="0">
                <a:latin typeface="Tahoma"/>
                <a:cs typeface="Tahoma"/>
              </a:rPr>
              <a:t>e</a:t>
            </a:r>
            <a:r>
              <a:rPr spc="-89" dirty="0">
                <a:latin typeface="Tahoma"/>
                <a:cs typeface="Tahoma"/>
              </a:rPr>
              <a:t>n</a:t>
            </a:r>
            <a:r>
              <a:rPr spc="23" dirty="0">
                <a:latin typeface="Tahoma"/>
                <a:cs typeface="Tahoma"/>
              </a:rPr>
              <a:t> </a:t>
            </a:r>
            <a:r>
              <a:rPr spc="-112" dirty="0">
                <a:latin typeface="Tahoma"/>
                <a:cs typeface="Tahoma"/>
              </a:rPr>
              <a:t>s</a:t>
            </a:r>
            <a:r>
              <a:rPr spc="-89" dirty="0">
                <a:latin typeface="Tahoma"/>
                <a:cs typeface="Tahoma"/>
              </a:rPr>
              <a:t>a</a:t>
            </a:r>
            <a:r>
              <a:rPr spc="-44" dirty="0">
                <a:latin typeface="Tahoma"/>
                <a:cs typeface="Tahoma"/>
              </a:rPr>
              <a:t>c</a:t>
            </a:r>
            <a:r>
              <a:rPr spc="-89" dirty="0">
                <a:latin typeface="Tahoma"/>
                <a:cs typeface="Tahoma"/>
              </a:rPr>
              <a:t>h</a:t>
            </a:r>
            <a:r>
              <a:rPr spc="8" dirty="0">
                <a:latin typeface="Tahoma"/>
                <a:cs typeface="Tahoma"/>
              </a:rPr>
              <a:t>i</a:t>
            </a:r>
            <a:r>
              <a:rPr spc="-89" dirty="0">
                <a:latin typeface="Tahoma"/>
                <a:cs typeface="Tahoma"/>
              </a:rPr>
              <a:t>n</a:t>
            </a:r>
            <a:r>
              <a:rPr dirty="0">
                <a:latin typeface="Tahoma"/>
                <a:cs typeface="Tahoma"/>
              </a:rPr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8876">
              <a:lnSpc>
                <a:spcPct val="100000"/>
              </a:lnSpc>
            </a:pPr>
            <a:r>
              <a:rPr lang="en-US" spc="74" dirty="0"/>
              <a:t>Why generate model ?</a:t>
            </a:r>
            <a:endParaRPr spc="-15" dirty="0"/>
          </a:p>
        </p:txBody>
      </p:sp>
      <p:sp>
        <p:nvSpPr>
          <p:cNvPr id="4" name="object 4"/>
          <p:cNvSpPr txBox="1"/>
          <p:nvPr/>
        </p:nvSpPr>
        <p:spPr>
          <a:xfrm>
            <a:off x="1333174" y="1967493"/>
            <a:ext cx="2161214" cy="2516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76"/>
            <a:r>
              <a:rPr sz="1635" spc="-23" dirty="0">
                <a:latin typeface="Tahoma"/>
                <a:cs typeface="Tahoma"/>
              </a:rPr>
              <a:t>G</a:t>
            </a:r>
            <a:r>
              <a:rPr sz="1635" spc="-89" dirty="0">
                <a:latin typeface="Tahoma"/>
                <a:cs typeface="Tahoma"/>
              </a:rPr>
              <a:t>u</a:t>
            </a:r>
            <a:r>
              <a:rPr sz="1635" spc="-149" dirty="0">
                <a:latin typeface="Tahoma"/>
                <a:cs typeface="Tahoma"/>
              </a:rPr>
              <a:t>e</a:t>
            </a:r>
            <a:r>
              <a:rPr sz="1635" spc="-112" dirty="0">
                <a:latin typeface="Tahoma"/>
                <a:cs typeface="Tahoma"/>
              </a:rPr>
              <a:t>ss</a:t>
            </a:r>
            <a:r>
              <a:rPr sz="1635" spc="23" dirty="0">
                <a:latin typeface="Tahoma"/>
                <a:cs typeface="Tahoma"/>
              </a:rPr>
              <a:t> </a:t>
            </a:r>
            <a:r>
              <a:rPr sz="1635" spc="-134" dirty="0">
                <a:latin typeface="Tahoma"/>
                <a:cs typeface="Tahoma"/>
              </a:rPr>
              <a:t>:</a:t>
            </a:r>
            <a:r>
              <a:rPr sz="1635" spc="208" dirty="0">
                <a:latin typeface="Tahoma"/>
                <a:cs typeface="Tahoma"/>
              </a:rPr>
              <a:t> </a:t>
            </a:r>
            <a:r>
              <a:rPr sz="1635" spc="-170" dirty="0">
                <a:latin typeface="Tahoma"/>
                <a:cs typeface="Tahoma"/>
              </a:rPr>
              <a:t>I</a:t>
            </a:r>
            <a:r>
              <a:rPr sz="1635" spc="-112" dirty="0">
                <a:latin typeface="Tahoma"/>
                <a:cs typeface="Tahoma"/>
              </a:rPr>
              <a:t>s</a:t>
            </a:r>
            <a:r>
              <a:rPr sz="1635" spc="23" dirty="0">
                <a:latin typeface="Tahoma"/>
                <a:cs typeface="Tahoma"/>
              </a:rPr>
              <a:t> </a:t>
            </a:r>
            <a:r>
              <a:rPr sz="1635" spc="38" dirty="0">
                <a:latin typeface="Tahoma"/>
                <a:cs typeface="Tahoma"/>
              </a:rPr>
              <a:t>t</a:t>
            </a:r>
            <a:r>
              <a:rPr sz="1635" spc="-89" dirty="0">
                <a:latin typeface="Tahoma"/>
                <a:cs typeface="Tahoma"/>
              </a:rPr>
              <a:t>h</a:t>
            </a:r>
            <a:r>
              <a:rPr sz="1635" spc="8" dirty="0">
                <a:latin typeface="Tahoma"/>
                <a:cs typeface="Tahoma"/>
              </a:rPr>
              <a:t>i</a:t>
            </a:r>
            <a:r>
              <a:rPr sz="1635" spc="-112" dirty="0">
                <a:latin typeface="Tahoma"/>
                <a:cs typeface="Tahoma"/>
              </a:rPr>
              <a:t>s</a:t>
            </a:r>
            <a:r>
              <a:rPr sz="1635" spc="23" dirty="0">
                <a:latin typeface="Tahoma"/>
                <a:cs typeface="Tahoma"/>
              </a:rPr>
              <a:t> </a:t>
            </a:r>
            <a:r>
              <a:rPr sz="1635" spc="-23" dirty="0">
                <a:latin typeface="Tahoma"/>
                <a:cs typeface="Tahoma"/>
              </a:rPr>
              <a:t>S</a:t>
            </a:r>
            <a:r>
              <a:rPr sz="1635" spc="-89" dirty="0">
                <a:latin typeface="Tahoma"/>
                <a:cs typeface="Tahoma"/>
              </a:rPr>
              <a:t>a</a:t>
            </a:r>
            <a:r>
              <a:rPr sz="1635" spc="-44" dirty="0">
                <a:latin typeface="Tahoma"/>
                <a:cs typeface="Tahoma"/>
              </a:rPr>
              <a:t>c</a:t>
            </a:r>
            <a:r>
              <a:rPr sz="1635" spc="-89" dirty="0">
                <a:latin typeface="Tahoma"/>
                <a:cs typeface="Tahoma"/>
              </a:rPr>
              <a:t>h</a:t>
            </a:r>
            <a:r>
              <a:rPr sz="1635" spc="8" dirty="0">
                <a:latin typeface="Tahoma"/>
                <a:cs typeface="Tahoma"/>
              </a:rPr>
              <a:t>i</a:t>
            </a:r>
            <a:r>
              <a:rPr sz="1635" spc="-89" dirty="0">
                <a:latin typeface="Tahoma"/>
                <a:cs typeface="Tahoma"/>
              </a:rPr>
              <a:t>n</a:t>
            </a:r>
            <a:r>
              <a:rPr sz="1635" spc="30" dirty="0">
                <a:latin typeface="Tahoma"/>
                <a:cs typeface="Tahoma"/>
              </a:rPr>
              <a:t> </a:t>
            </a:r>
            <a:r>
              <a:rPr sz="1635" spc="-23" dirty="0">
                <a:latin typeface="Tahoma"/>
                <a:cs typeface="Tahoma"/>
              </a:rPr>
              <a:t>??</a:t>
            </a:r>
            <a:endParaRPr sz="1635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83103" y="2838101"/>
            <a:ext cx="1287287" cy="11743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6" name="object 6"/>
          <p:cNvSpPr/>
          <p:nvPr/>
        </p:nvSpPr>
        <p:spPr>
          <a:xfrm>
            <a:off x="4570433" y="2385283"/>
            <a:ext cx="1287373" cy="16271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9" name="object 9"/>
          <p:cNvSpPr txBox="1"/>
          <p:nvPr/>
        </p:nvSpPr>
        <p:spPr>
          <a:xfrm>
            <a:off x="1639495" y="4792529"/>
            <a:ext cx="5629985" cy="65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76" marR="7550">
              <a:lnSpc>
                <a:spcPct val="125299"/>
              </a:lnSpc>
            </a:pPr>
            <a:r>
              <a:rPr spc="15" dirty="0">
                <a:latin typeface="Tahoma"/>
                <a:cs typeface="Tahoma"/>
              </a:rPr>
              <a:t>F</a:t>
            </a:r>
            <a:r>
              <a:rPr spc="-44" dirty="0">
                <a:latin typeface="Tahoma"/>
                <a:cs typeface="Tahoma"/>
              </a:rPr>
              <a:t>r</a:t>
            </a:r>
            <a:r>
              <a:rPr spc="-97" dirty="0">
                <a:latin typeface="Tahoma"/>
                <a:cs typeface="Tahoma"/>
              </a:rPr>
              <a:t>om</a:t>
            </a:r>
            <a:r>
              <a:rPr spc="30" dirty="0">
                <a:latin typeface="Tahoma"/>
                <a:cs typeface="Tahoma"/>
              </a:rPr>
              <a:t> </a:t>
            </a:r>
            <a:r>
              <a:rPr spc="-74" dirty="0">
                <a:latin typeface="Tahoma"/>
                <a:cs typeface="Tahoma"/>
              </a:rPr>
              <a:t>b</a:t>
            </a:r>
            <a:r>
              <a:rPr spc="8" dirty="0">
                <a:latin typeface="Tahoma"/>
                <a:cs typeface="Tahoma"/>
              </a:rPr>
              <a:t>i</a:t>
            </a:r>
            <a:r>
              <a:rPr spc="-89" dirty="0">
                <a:latin typeface="Tahoma"/>
                <a:cs typeface="Tahoma"/>
              </a:rPr>
              <a:t>n</a:t>
            </a:r>
            <a:r>
              <a:rPr spc="-134" dirty="0">
                <a:latin typeface="Tahoma"/>
                <a:cs typeface="Tahoma"/>
              </a:rPr>
              <a:t>a</a:t>
            </a:r>
            <a:r>
              <a:rPr spc="-44" dirty="0">
                <a:latin typeface="Tahoma"/>
                <a:cs typeface="Tahoma"/>
              </a:rPr>
              <a:t>r</a:t>
            </a:r>
            <a:r>
              <a:rPr spc="-74" dirty="0">
                <a:latin typeface="Tahoma"/>
                <a:cs typeface="Tahoma"/>
              </a:rPr>
              <a:t>y</a:t>
            </a:r>
            <a:r>
              <a:rPr spc="23" dirty="0">
                <a:latin typeface="Tahoma"/>
                <a:cs typeface="Tahoma"/>
              </a:rPr>
              <a:t> </a:t>
            </a:r>
            <a:r>
              <a:rPr spc="-164" dirty="0">
                <a:latin typeface="Tahoma"/>
                <a:cs typeface="Tahoma"/>
              </a:rPr>
              <a:t>w</a:t>
            </a:r>
            <a:r>
              <a:rPr spc="-126" dirty="0">
                <a:latin typeface="Tahoma"/>
                <a:cs typeface="Tahoma"/>
              </a:rPr>
              <a:t>o</a:t>
            </a:r>
            <a:r>
              <a:rPr spc="-44" dirty="0">
                <a:latin typeface="Tahoma"/>
                <a:cs typeface="Tahoma"/>
              </a:rPr>
              <a:t>r</a:t>
            </a:r>
            <a:r>
              <a:rPr spc="8" dirty="0">
                <a:latin typeface="Tahoma"/>
                <a:cs typeface="Tahoma"/>
              </a:rPr>
              <a:t>l</a:t>
            </a:r>
            <a:r>
              <a:rPr spc="-74" dirty="0">
                <a:latin typeface="Tahoma"/>
                <a:cs typeface="Tahoma"/>
              </a:rPr>
              <a:t>d</a:t>
            </a:r>
            <a:r>
              <a:rPr spc="23" dirty="0">
                <a:latin typeface="Tahoma"/>
                <a:cs typeface="Tahoma"/>
              </a:rPr>
              <a:t> </a:t>
            </a:r>
            <a:r>
              <a:rPr spc="38" dirty="0">
                <a:latin typeface="Tahoma"/>
                <a:cs typeface="Tahoma"/>
              </a:rPr>
              <a:t>t</a:t>
            </a:r>
            <a:r>
              <a:rPr spc="-82" dirty="0">
                <a:latin typeface="Tahoma"/>
                <a:cs typeface="Tahoma"/>
              </a:rPr>
              <a:t>o</a:t>
            </a:r>
            <a:r>
              <a:rPr spc="23" dirty="0">
                <a:latin typeface="Tahoma"/>
                <a:cs typeface="Tahoma"/>
              </a:rPr>
              <a:t> </a:t>
            </a:r>
            <a:r>
              <a:rPr spc="119" dirty="0">
                <a:latin typeface="Tahoma"/>
                <a:cs typeface="Tahoma"/>
              </a:rPr>
              <a:t>P</a:t>
            </a:r>
            <a:r>
              <a:rPr spc="-44" dirty="0">
                <a:latin typeface="Tahoma"/>
                <a:cs typeface="Tahoma"/>
              </a:rPr>
              <a:t>r</a:t>
            </a:r>
            <a:r>
              <a:rPr spc="-82" dirty="0">
                <a:latin typeface="Tahoma"/>
                <a:cs typeface="Tahoma"/>
              </a:rPr>
              <a:t>ob</a:t>
            </a:r>
            <a:r>
              <a:rPr spc="-89" dirty="0">
                <a:latin typeface="Tahoma"/>
                <a:cs typeface="Tahoma"/>
              </a:rPr>
              <a:t>a</a:t>
            </a:r>
            <a:r>
              <a:rPr spc="-74" dirty="0">
                <a:latin typeface="Tahoma"/>
                <a:cs typeface="Tahoma"/>
              </a:rPr>
              <a:t>b</a:t>
            </a:r>
            <a:r>
              <a:rPr spc="8" dirty="0">
                <a:latin typeface="Tahoma"/>
                <a:cs typeface="Tahoma"/>
              </a:rPr>
              <a:t>ili</a:t>
            </a:r>
            <a:r>
              <a:rPr spc="-15" dirty="0">
                <a:latin typeface="Tahoma"/>
                <a:cs typeface="Tahoma"/>
              </a:rPr>
              <a:t>t</a:t>
            </a:r>
            <a:r>
              <a:rPr spc="-74" dirty="0">
                <a:latin typeface="Tahoma"/>
                <a:cs typeface="Tahoma"/>
              </a:rPr>
              <a:t>y</a:t>
            </a:r>
            <a:r>
              <a:rPr spc="30" dirty="0">
                <a:latin typeface="Tahoma"/>
                <a:cs typeface="Tahoma"/>
              </a:rPr>
              <a:t> </a:t>
            </a:r>
            <a:r>
              <a:rPr lang="en-US" spc="-89" dirty="0">
                <a:latin typeface="Tahoma"/>
                <a:cs typeface="Tahoma"/>
              </a:rPr>
              <a:t>world </a:t>
            </a:r>
          </a:p>
          <a:p>
            <a:pPr marL="18876" marR="7550">
              <a:lnSpc>
                <a:spcPct val="125299"/>
              </a:lnSpc>
            </a:pPr>
            <a:r>
              <a:rPr spc="52" dirty="0">
                <a:latin typeface="Tahoma"/>
                <a:cs typeface="Tahoma"/>
              </a:rPr>
              <a:t>L</a:t>
            </a:r>
            <a:r>
              <a:rPr spc="8" dirty="0">
                <a:latin typeface="Tahoma"/>
                <a:cs typeface="Tahoma"/>
              </a:rPr>
              <a:t>i</a:t>
            </a:r>
            <a:r>
              <a:rPr spc="-74" dirty="0">
                <a:latin typeface="Tahoma"/>
                <a:cs typeface="Tahoma"/>
              </a:rPr>
              <a:t>k</a:t>
            </a:r>
            <a:r>
              <a:rPr spc="-149" dirty="0">
                <a:latin typeface="Tahoma"/>
                <a:cs typeface="Tahoma"/>
              </a:rPr>
              <a:t>e</a:t>
            </a:r>
            <a:r>
              <a:rPr spc="8" dirty="0">
                <a:latin typeface="Tahoma"/>
                <a:cs typeface="Tahoma"/>
              </a:rPr>
              <a:t>li</a:t>
            </a:r>
            <a:r>
              <a:rPr spc="-89" dirty="0">
                <a:latin typeface="Tahoma"/>
                <a:cs typeface="Tahoma"/>
              </a:rPr>
              <a:t>h</a:t>
            </a:r>
            <a:r>
              <a:rPr spc="-38" dirty="0">
                <a:latin typeface="Tahoma"/>
                <a:cs typeface="Tahoma"/>
              </a:rPr>
              <a:t>oo</a:t>
            </a:r>
            <a:r>
              <a:rPr spc="-74" dirty="0">
                <a:latin typeface="Tahoma"/>
                <a:cs typeface="Tahoma"/>
              </a:rPr>
              <a:t>d</a:t>
            </a:r>
            <a:r>
              <a:rPr spc="23" dirty="0">
                <a:latin typeface="Tahoma"/>
                <a:cs typeface="Tahoma"/>
              </a:rPr>
              <a:t> </a:t>
            </a:r>
            <a:r>
              <a:rPr spc="-59" dirty="0">
                <a:latin typeface="Tahoma"/>
                <a:cs typeface="Tahoma"/>
              </a:rPr>
              <a:t>of</a:t>
            </a:r>
            <a:r>
              <a:rPr spc="23" dirty="0">
                <a:latin typeface="Tahoma"/>
                <a:cs typeface="Tahoma"/>
              </a:rPr>
              <a:t> </a:t>
            </a:r>
            <a:r>
              <a:rPr spc="-89" dirty="0">
                <a:latin typeface="Tahoma"/>
                <a:cs typeface="Tahoma"/>
              </a:rPr>
              <a:t>an</a:t>
            </a:r>
            <a:r>
              <a:rPr spc="30" dirty="0">
                <a:latin typeface="Tahoma"/>
                <a:cs typeface="Tahoma"/>
              </a:rPr>
              <a:t> </a:t>
            </a:r>
            <a:r>
              <a:rPr spc="8" dirty="0">
                <a:latin typeface="Tahoma"/>
                <a:cs typeface="Tahoma"/>
              </a:rPr>
              <a:t>i</a:t>
            </a:r>
            <a:r>
              <a:rPr spc="-97" dirty="0">
                <a:latin typeface="Tahoma"/>
                <a:cs typeface="Tahoma"/>
              </a:rPr>
              <a:t>m</a:t>
            </a:r>
            <a:r>
              <a:rPr spc="-89" dirty="0">
                <a:latin typeface="Tahoma"/>
                <a:cs typeface="Tahoma"/>
              </a:rPr>
              <a:t>a</a:t>
            </a:r>
            <a:r>
              <a:rPr spc="-126" dirty="0">
                <a:latin typeface="Tahoma"/>
                <a:cs typeface="Tahoma"/>
              </a:rPr>
              <a:t>ge</a:t>
            </a:r>
            <a:r>
              <a:rPr spc="23" dirty="0">
                <a:latin typeface="Tahoma"/>
                <a:cs typeface="Tahoma"/>
              </a:rPr>
              <a:t> </a:t>
            </a:r>
            <a:r>
              <a:rPr spc="38" dirty="0">
                <a:latin typeface="Tahoma"/>
                <a:cs typeface="Tahoma"/>
              </a:rPr>
              <a:t>t</a:t>
            </a:r>
            <a:r>
              <a:rPr spc="-82" dirty="0">
                <a:latin typeface="Tahoma"/>
                <a:cs typeface="Tahoma"/>
              </a:rPr>
              <a:t>o</a:t>
            </a:r>
            <a:r>
              <a:rPr spc="23" dirty="0">
                <a:latin typeface="Tahoma"/>
                <a:cs typeface="Tahoma"/>
              </a:rPr>
              <a:t> </a:t>
            </a:r>
            <a:r>
              <a:rPr spc="-30" dirty="0">
                <a:latin typeface="Tahoma"/>
                <a:cs typeface="Tahoma"/>
              </a:rPr>
              <a:t>b</a:t>
            </a:r>
            <a:r>
              <a:rPr spc="-149" dirty="0">
                <a:latin typeface="Tahoma"/>
                <a:cs typeface="Tahoma"/>
              </a:rPr>
              <a:t>e</a:t>
            </a:r>
            <a:r>
              <a:rPr spc="23" dirty="0">
                <a:latin typeface="Tahoma"/>
                <a:cs typeface="Tahoma"/>
              </a:rPr>
              <a:t> </a:t>
            </a:r>
            <a:r>
              <a:rPr spc="-59" dirty="0">
                <a:latin typeface="Tahoma"/>
                <a:cs typeface="Tahoma"/>
              </a:rPr>
              <a:t>of</a:t>
            </a:r>
            <a:r>
              <a:rPr spc="30" dirty="0">
                <a:latin typeface="Tahoma"/>
                <a:cs typeface="Tahoma"/>
              </a:rPr>
              <a:t> </a:t>
            </a:r>
            <a:r>
              <a:rPr spc="-23" dirty="0">
                <a:latin typeface="Tahoma"/>
                <a:cs typeface="Tahoma"/>
              </a:rPr>
              <a:t>S</a:t>
            </a:r>
            <a:r>
              <a:rPr spc="-89" dirty="0">
                <a:latin typeface="Tahoma"/>
                <a:cs typeface="Tahoma"/>
              </a:rPr>
              <a:t>a</a:t>
            </a:r>
            <a:r>
              <a:rPr spc="-44" dirty="0">
                <a:latin typeface="Tahoma"/>
                <a:cs typeface="Tahoma"/>
              </a:rPr>
              <a:t>c</a:t>
            </a:r>
            <a:r>
              <a:rPr spc="-89" dirty="0">
                <a:latin typeface="Tahoma"/>
                <a:cs typeface="Tahoma"/>
              </a:rPr>
              <a:t>h</a:t>
            </a:r>
            <a:r>
              <a:rPr spc="8" dirty="0">
                <a:latin typeface="Tahoma"/>
                <a:cs typeface="Tahoma"/>
              </a:rPr>
              <a:t>i</a:t>
            </a:r>
            <a:r>
              <a:rPr spc="-89" dirty="0">
                <a:latin typeface="Tahoma"/>
                <a:cs typeface="Tahoma"/>
              </a:rPr>
              <a:t>n</a:t>
            </a:r>
            <a:r>
              <a:rPr spc="-52" dirty="0">
                <a:latin typeface="Tahoma"/>
                <a:cs typeface="Tahoma"/>
              </a:rPr>
              <a:t>.</a:t>
            </a:r>
            <a:endParaRPr dirty="0">
              <a:latin typeface="Tahoma"/>
              <a:cs typeface="Tahoma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FEAE2D7-3DFE-4A16-BBD7-3320DEDCD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05" y="2838101"/>
            <a:ext cx="88582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sachin old pictures">
            <a:extLst>
              <a:ext uri="{FF2B5EF4-FFF2-40B4-BE49-F238E27FC236}">
                <a16:creationId xmlns:a16="http://schemas.microsoft.com/office/drawing/2014/main" id="{37932650-C4CF-4D31-B3A6-3EED2773D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3" y="2935236"/>
            <a:ext cx="1171575" cy="878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achin Tendulkar's son Arjun named in India's U-19 team for Sri ...">
            <a:extLst>
              <a:ext uri="{FF2B5EF4-FFF2-40B4-BE49-F238E27FC236}">
                <a16:creationId xmlns:a16="http://schemas.microsoft.com/office/drawing/2014/main" id="{4BCC8D4F-81AF-409E-93C3-B11422F1C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630" y="2829600"/>
            <a:ext cx="177172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3307C96-4750-4756-AB52-1F78CDE97327}"/>
              </a:ext>
            </a:extLst>
          </p:cNvPr>
          <p:cNvSpPr txBox="1"/>
          <p:nvPr/>
        </p:nvSpPr>
        <p:spPr>
          <a:xfrm>
            <a:off x="1639496" y="5540201"/>
            <a:ext cx="5053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REDUCE GENERALIZATION ERROR !!!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1886DE-5658-404E-9572-565C6DFECE6F}"/>
              </a:ext>
            </a:extLst>
          </p:cNvPr>
          <p:cNvSpPr txBox="1"/>
          <p:nvPr/>
        </p:nvSpPr>
        <p:spPr>
          <a:xfrm>
            <a:off x="838860" y="3891250"/>
            <a:ext cx="76815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Model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1089EE-AC7E-4914-9760-162955E36662}"/>
              </a:ext>
            </a:extLst>
          </p:cNvPr>
          <p:cNvSpPr txBox="1"/>
          <p:nvPr/>
        </p:nvSpPr>
        <p:spPr>
          <a:xfrm>
            <a:off x="838860" y="4339710"/>
            <a:ext cx="76815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Model 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6E6F67-5E57-4ABE-7351-38A0D49FA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18876"/>
            <a:r>
              <a:rPr lang="en-US" spc="8" dirty="0">
                <a:latin typeface="Tahoma"/>
                <a:cs typeface="Tahoma"/>
              </a:rPr>
              <a:t>Definition 1 : Ar</a:t>
            </a:r>
            <a:r>
              <a:rPr lang="en-US" spc="30" dirty="0">
                <a:latin typeface="Tahoma"/>
                <a:cs typeface="Tahoma"/>
              </a:rPr>
              <a:t>t</a:t>
            </a:r>
            <a:r>
              <a:rPr lang="en-US" spc="-112" dirty="0">
                <a:latin typeface="Tahoma"/>
                <a:cs typeface="Tahoma"/>
              </a:rPr>
              <a:t>hu</a:t>
            </a:r>
            <a:r>
              <a:rPr lang="en-US" spc="-59" dirty="0">
                <a:latin typeface="Tahoma"/>
                <a:cs typeface="Tahoma"/>
              </a:rPr>
              <a:t>r</a:t>
            </a:r>
            <a:r>
              <a:rPr lang="en-US" spc="23" dirty="0">
                <a:latin typeface="Tahoma"/>
                <a:cs typeface="Tahoma"/>
              </a:rPr>
              <a:t> </a:t>
            </a:r>
            <a:r>
              <a:rPr lang="en-US" spc="-30" dirty="0">
                <a:latin typeface="Tahoma"/>
                <a:cs typeface="Tahoma"/>
              </a:rPr>
              <a:t>S</a:t>
            </a:r>
            <a:r>
              <a:rPr lang="en-US" spc="-119" dirty="0">
                <a:latin typeface="Tahoma"/>
                <a:cs typeface="Tahoma"/>
              </a:rPr>
              <a:t>a</a:t>
            </a:r>
            <a:r>
              <a:rPr lang="en-US" spc="-141" dirty="0">
                <a:latin typeface="Tahoma"/>
                <a:cs typeface="Tahoma"/>
              </a:rPr>
              <a:t>m</a:t>
            </a:r>
            <a:r>
              <a:rPr lang="en-US" spc="-112" dirty="0">
                <a:latin typeface="Tahoma"/>
                <a:cs typeface="Tahoma"/>
              </a:rPr>
              <a:t>u</a:t>
            </a:r>
            <a:r>
              <a:rPr lang="en-US" spc="-170" dirty="0">
                <a:latin typeface="Tahoma"/>
                <a:cs typeface="Tahoma"/>
              </a:rPr>
              <a:t>e</a:t>
            </a:r>
            <a:r>
              <a:rPr lang="en-US" dirty="0">
                <a:latin typeface="Tahoma"/>
                <a:cs typeface="Tahoma"/>
              </a:rPr>
              <a:t>l</a:t>
            </a:r>
            <a:r>
              <a:rPr lang="en-US" spc="-15" dirty="0">
                <a:latin typeface="Tahoma"/>
                <a:cs typeface="Tahoma"/>
              </a:rPr>
              <a:t>(</a:t>
            </a:r>
            <a:r>
              <a:rPr lang="en-US" spc="-112" dirty="0">
                <a:latin typeface="Tahoma"/>
                <a:cs typeface="Tahoma"/>
              </a:rPr>
              <a:t>1959</a:t>
            </a:r>
            <a:r>
              <a:rPr lang="en-US" spc="-15" dirty="0">
                <a:latin typeface="Tahoma"/>
                <a:cs typeface="Tahoma"/>
              </a:rPr>
              <a:t>)</a:t>
            </a:r>
            <a:endParaRPr lang="en-US" dirty="0">
              <a:latin typeface="Tahoma"/>
              <a:cs typeface="Tahoma"/>
            </a:endParaRPr>
          </a:p>
          <a:p>
            <a:pPr marL="476076" marR="268035" lvl="1" algn="just">
              <a:lnSpc>
                <a:spcPct val="102600"/>
              </a:lnSpc>
              <a:spcBef>
                <a:spcPts val="491"/>
              </a:spcBef>
            </a:pPr>
            <a:r>
              <a:rPr lang="en-US" spc="67" dirty="0">
                <a:latin typeface="Tahoma"/>
                <a:cs typeface="Tahoma"/>
              </a:rPr>
              <a:t>F</a:t>
            </a:r>
            <a:r>
              <a:rPr lang="en-US" spc="8" dirty="0">
                <a:latin typeface="Tahoma"/>
                <a:cs typeface="Tahoma"/>
              </a:rPr>
              <a:t>i</a:t>
            </a:r>
            <a:r>
              <a:rPr lang="en-US" spc="-149" dirty="0">
                <a:latin typeface="Tahoma"/>
                <a:cs typeface="Tahoma"/>
              </a:rPr>
              <a:t>e</a:t>
            </a:r>
            <a:r>
              <a:rPr lang="en-US" spc="8" dirty="0">
                <a:latin typeface="Tahoma"/>
                <a:cs typeface="Tahoma"/>
              </a:rPr>
              <a:t>l</a:t>
            </a:r>
            <a:r>
              <a:rPr lang="en-US" spc="-74" dirty="0">
                <a:latin typeface="Tahoma"/>
                <a:cs typeface="Tahoma"/>
              </a:rPr>
              <a:t>d</a:t>
            </a:r>
            <a:r>
              <a:rPr lang="en-US" spc="23" dirty="0">
                <a:latin typeface="Tahoma"/>
                <a:cs typeface="Tahoma"/>
              </a:rPr>
              <a:t> </a:t>
            </a:r>
            <a:r>
              <a:rPr lang="en-US" spc="-59" dirty="0">
                <a:latin typeface="Tahoma"/>
                <a:cs typeface="Tahoma"/>
              </a:rPr>
              <a:t>of</a:t>
            </a:r>
            <a:r>
              <a:rPr lang="en-US" spc="30" dirty="0">
                <a:latin typeface="Tahoma"/>
                <a:cs typeface="Tahoma"/>
              </a:rPr>
              <a:t> </a:t>
            </a:r>
            <a:r>
              <a:rPr lang="en-US" spc="-112" dirty="0">
                <a:latin typeface="Tahoma"/>
                <a:cs typeface="Tahoma"/>
              </a:rPr>
              <a:t>s</a:t>
            </a:r>
            <a:r>
              <a:rPr lang="en-US" spc="38" dirty="0">
                <a:latin typeface="Tahoma"/>
                <a:cs typeface="Tahoma"/>
              </a:rPr>
              <a:t>t</a:t>
            </a:r>
            <a:r>
              <a:rPr lang="en-US" spc="-89" dirty="0">
                <a:latin typeface="Tahoma"/>
                <a:cs typeface="Tahoma"/>
              </a:rPr>
              <a:t>u</a:t>
            </a:r>
            <a:r>
              <a:rPr lang="en-US" spc="-74" dirty="0">
                <a:latin typeface="Tahoma"/>
                <a:cs typeface="Tahoma"/>
              </a:rPr>
              <a:t>dy</a:t>
            </a:r>
            <a:r>
              <a:rPr lang="en-US" spc="23" dirty="0">
                <a:latin typeface="Tahoma"/>
                <a:cs typeface="Tahoma"/>
              </a:rPr>
              <a:t> </a:t>
            </a:r>
            <a:r>
              <a:rPr lang="en-US" spc="38" dirty="0">
                <a:latin typeface="Tahoma"/>
                <a:cs typeface="Tahoma"/>
              </a:rPr>
              <a:t>t</a:t>
            </a:r>
            <a:r>
              <a:rPr lang="en-US" spc="-89" dirty="0">
                <a:latin typeface="Tahoma"/>
                <a:cs typeface="Tahoma"/>
              </a:rPr>
              <a:t>ha</a:t>
            </a:r>
            <a:r>
              <a:rPr lang="en-US" spc="38" dirty="0">
                <a:latin typeface="Tahoma"/>
                <a:cs typeface="Tahoma"/>
              </a:rPr>
              <a:t>t</a:t>
            </a:r>
            <a:r>
              <a:rPr lang="en-US" spc="23" dirty="0">
                <a:latin typeface="Tahoma"/>
                <a:cs typeface="Tahoma"/>
              </a:rPr>
              <a:t> </a:t>
            </a:r>
            <a:r>
              <a:rPr lang="en-US" spc="-52" dirty="0">
                <a:latin typeface="Tahoma"/>
                <a:cs typeface="Tahoma"/>
              </a:rPr>
              <a:t>gi</a:t>
            </a:r>
            <a:r>
              <a:rPr lang="en-US" spc="-74" dirty="0">
                <a:latin typeface="Tahoma"/>
                <a:cs typeface="Tahoma"/>
              </a:rPr>
              <a:t>v</a:t>
            </a:r>
            <a:r>
              <a:rPr lang="en-US" spc="-149" dirty="0">
                <a:latin typeface="Tahoma"/>
                <a:cs typeface="Tahoma"/>
              </a:rPr>
              <a:t>e</a:t>
            </a:r>
            <a:r>
              <a:rPr lang="en-US" spc="-112" dirty="0">
                <a:latin typeface="Tahoma"/>
                <a:cs typeface="Tahoma"/>
              </a:rPr>
              <a:t>s</a:t>
            </a:r>
            <a:r>
              <a:rPr lang="en-US" spc="30" dirty="0">
                <a:latin typeface="Tahoma"/>
                <a:cs typeface="Tahoma"/>
              </a:rPr>
              <a:t> </a:t>
            </a:r>
            <a:r>
              <a:rPr lang="en-US" spc="-44" dirty="0">
                <a:latin typeface="Tahoma"/>
                <a:cs typeface="Tahoma"/>
              </a:rPr>
              <a:t>c</a:t>
            </a:r>
            <a:r>
              <a:rPr lang="en-US" spc="-89" dirty="0">
                <a:latin typeface="Tahoma"/>
                <a:cs typeface="Tahoma"/>
              </a:rPr>
              <a:t>ompu</a:t>
            </a:r>
            <a:r>
              <a:rPr lang="en-US" spc="38" dirty="0">
                <a:latin typeface="Tahoma"/>
                <a:cs typeface="Tahoma"/>
              </a:rPr>
              <a:t>t</a:t>
            </a:r>
            <a:r>
              <a:rPr lang="en-US" spc="-149" dirty="0">
                <a:latin typeface="Tahoma"/>
                <a:cs typeface="Tahoma"/>
              </a:rPr>
              <a:t>e</a:t>
            </a:r>
            <a:r>
              <a:rPr lang="en-US" spc="-44" dirty="0">
                <a:latin typeface="Tahoma"/>
                <a:cs typeface="Tahoma"/>
              </a:rPr>
              <a:t>r</a:t>
            </a:r>
            <a:r>
              <a:rPr lang="en-US" spc="-112" dirty="0">
                <a:latin typeface="Tahoma"/>
                <a:cs typeface="Tahoma"/>
              </a:rPr>
              <a:t>s</a:t>
            </a:r>
            <a:r>
              <a:rPr lang="en-US" spc="23" dirty="0">
                <a:latin typeface="Tahoma"/>
                <a:cs typeface="Tahoma"/>
              </a:rPr>
              <a:t> </a:t>
            </a:r>
            <a:r>
              <a:rPr lang="en-US" spc="38" dirty="0">
                <a:latin typeface="Tahoma"/>
                <a:cs typeface="Tahoma"/>
              </a:rPr>
              <a:t>t</a:t>
            </a:r>
            <a:r>
              <a:rPr lang="en-US" spc="-89" dirty="0">
                <a:latin typeface="Tahoma"/>
                <a:cs typeface="Tahoma"/>
              </a:rPr>
              <a:t>h</a:t>
            </a:r>
            <a:r>
              <a:rPr lang="en-US" spc="-149" dirty="0">
                <a:latin typeface="Tahoma"/>
                <a:cs typeface="Tahoma"/>
              </a:rPr>
              <a:t>e</a:t>
            </a:r>
            <a:r>
              <a:rPr lang="en-US" spc="23" dirty="0">
                <a:latin typeface="Tahoma"/>
                <a:cs typeface="Tahoma"/>
              </a:rPr>
              <a:t> </a:t>
            </a:r>
            <a:r>
              <a:rPr lang="en-US" spc="-89" dirty="0">
                <a:latin typeface="Tahoma"/>
                <a:cs typeface="Tahoma"/>
              </a:rPr>
              <a:t>a</a:t>
            </a:r>
            <a:r>
              <a:rPr lang="en-US" spc="-74" dirty="0">
                <a:latin typeface="Tahoma"/>
                <a:cs typeface="Tahoma"/>
              </a:rPr>
              <a:t>b</a:t>
            </a:r>
            <a:r>
              <a:rPr lang="en-US" spc="8" dirty="0">
                <a:latin typeface="Tahoma"/>
                <a:cs typeface="Tahoma"/>
              </a:rPr>
              <a:t>ili</a:t>
            </a:r>
            <a:r>
              <a:rPr lang="en-US" spc="-8" dirty="0">
                <a:latin typeface="Tahoma"/>
                <a:cs typeface="Tahoma"/>
              </a:rPr>
              <a:t>t</a:t>
            </a:r>
            <a:r>
              <a:rPr lang="en-US" spc="-74" dirty="0">
                <a:latin typeface="Tahoma"/>
                <a:cs typeface="Tahoma"/>
              </a:rPr>
              <a:t>y</a:t>
            </a:r>
            <a:r>
              <a:rPr lang="en-US" spc="23" dirty="0">
                <a:latin typeface="Tahoma"/>
                <a:cs typeface="Tahoma"/>
              </a:rPr>
              <a:t> </a:t>
            </a:r>
            <a:r>
              <a:rPr lang="en-US" spc="38" dirty="0">
                <a:latin typeface="Tahoma"/>
                <a:cs typeface="Tahoma"/>
              </a:rPr>
              <a:t>t</a:t>
            </a:r>
            <a:r>
              <a:rPr lang="en-US" spc="-82" dirty="0">
                <a:latin typeface="Tahoma"/>
                <a:cs typeface="Tahoma"/>
              </a:rPr>
              <a:t>o</a:t>
            </a:r>
            <a:r>
              <a:rPr lang="en-US" spc="23" dirty="0">
                <a:latin typeface="Tahoma"/>
                <a:cs typeface="Tahoma"/>
              </a:rPr>
              <a:t> </a:t>
            </a:r>
            <a:r>
              <a:rPr lang="en-US" spc="8" dirty="0">
                <a:latin typeface="Tahoma"/>
                <a:cs typeface="Tahoma"/>
              </a:rPr>
              <a:t>l</a:t>
            </a:r>
            <a:r>
              <a:rPr lang="en-US" spc="-149" dirty="0">
                <a:latin typeface="Tahoma"/>
                <a:cs typeface="Tahoma"/>
              </a:rPr>
              <a:t>e</a:t>
            </a:r>
            <a:r>
              <a:rPr lang="en-US" spc="-134" dirty="0">
                <a:latin typeface="Tahoma"/>
                <a:cs typeface="Tahoma"/>
              </a:rPr>
              <a:t>a</a:t>
            </a:r>
            <a:r>
              <a:rPr lang="en-US" spc="-44" dirty="0">
                <a:latin typeface="Tahoma"/>
                <a:cs typeface="Tahoma"/>
              </a:rPr>
              <a:t>r</a:t>
            </a:r>
            <a:r>
              <a:rPr lang="en-US" spc="-89" dirty="0">
                <a:latin typeface="Tahoma"/>
                <a:cs typeface="Tahoma"/>
              </a:rPr>
              <a:t>n</a:t>
            </a:r>
            <a:r>
              <a:rPr lang="en-US" spc="30" dirty="0">
                <a:latin typeface="Tahoma"/>
                <a:cs typeface="Tahoma"/>
              </a:rPr>
              <a:t> </a:t>
            </a:r>
            <a:r>
              <a:rPr lang="en-US" spc="-112" dirty="0">
                <a:latin typeface="Tahoma"/>
                <a:cs typeface="Tahoma"/>
              </a:rPr>
              <a:t>w</a:t>
            </a:r>
            <a:r>
              <a:rPr lang="en-US" spc="8" dirty="0">
                <a:latin typeface="Tahoma"/>
                <a:cs typeface="Tahoma"/>
              </a:rPr>
              <a:t>i</a:t>
            </a:r>
            <a:r>
              <a:rPr lang="en-US" spc="38" dirty="0">
                <a:latin typeface="Tahoma"/>
                <a:cs typeface="Tahoma"/>
              </a:rPr>
              <a:t>t</a:t>
            </a:r>
            <a:r>
              <a:rPr lang="en-US" spc="-82" dirty="0">
                <a:latin typeface="Tahoma"/>
                <a:cs typeface="Tahoma"/>
              </a:rPr>
              <a:t>hou</a:t>
            </a:r>
            <a:r>
              <a:rPr lang="en-US" spc="38" dirty="0">
                <a:latin typeface="Tahoma"/>
                <a:cs typeface="Tahoma"/>
              </a:rPr>
              <a:t>t</a:t>
            </a:r>
            <a:r>
              <a:rPr lang="en-US" spc="23" dirty="0">
                <a:latin typeface="Tahoma"/>
                <a:cs typeface="Tahoma"/>
              </a:rPr>
              <a:t> </a:t>
            </a:r>
            <a:r>
              <a:rPr lang="en-US" spc="-30" dirty="0">
                <a:latin typeface="Tahoma"/>
                <a:cs typeface="Tahoma"/>
              </a:rPr>
              <a:t>b</a:t>
            </a:r>
            <a:r>
              <a:rPr lang="en-US" spc="-149" dirty="0">
                <a:latin typeface="Tahoma"/>
                <a:cs typeface="Tahoma"/>
              </a:rPr>
              <a:t>e</a:t>
            </a:r>
            <a:r>
              <a:rPr lang="en-US" spc="8" dirty="0">
                <a:latin typeface="Tahoma"/>
                <a:cs typeface="Tahoma"/>
              </a:rPr>
              <a:t>i</a:t>
            </a:r>
            <a:r>
              <a:rPr lang="en-US" spc="-89" dirty="0">
                <a:latin typeface="Tahoma"/>
                <a:cs typeface="Tahoma"/>
              </a:rPr>
              <a:t>n</a:t>
            </a:r>
            <a:r>
              <a:rPr lang="en-US" spc="-104" dirty="0">
                <a:latin typeface="Tahoma"/>
                <a:cs typeface="Tahoma"/>
              </a:rPr>
              <a:t>g</a:t>
            </a:r>
            <a:r>
              <a:rPr lang="en-US" spc="-59" dirty="0">
                <a:latin typeface="Tahoma"/>
                <a:cs typeface="Tahoma"/>
              </a:rPr>
              <a:t> </a:t>
            </a:r>
            <a:r>
              <a:rPr lang="en-US" spc="-149" dirty="0">
                <a:latin typeface="Tahoma"/>
                <a:cs typeface="Tahoma"/>
              </a:rPr>
              <a:t>e</a:t>
            </a:r>
            <a:r>
              <a:rPr lang="en-US" spc="-74" dirty="0">
                <a:latin typeface="Tahoma"/>
                <a:cs typeface="Tahoma"/>
              </a:rPr>
              <a:t>xp</a:t>
            </a:r>
            <a:r>
              <a:rPr lang="en-US" spc="8" dirty="0">
                <a:latin typeface="Tahoma"/>
                <a:cs typeface="Tahoma"/>
              </a:rPr>
              <a:t>li</a:t>
            </a:r>
            <a:r>
              <a:rPr lang="en-US" spc="-44" dirty="0">
                <a:latin typeface="Tahoma"/>
                <a:cs typeface="Tahoma"/>
              </a:rPr>
              <a:t>c</a:t>
            </a:r>
            <a:r>
              <a:rPr lang="en-US" spc="8" dirty="0">
                <a:latin typeface="Tahoma"/>
                <a:cs typeface="Tahoma"/>
              </a:rPr>
              <a:t>i</a:t>
            </a:r>
            <a:r>
              <a:rPr lang="en-US" spc="38" dirty="0">
                <a:latin typeface="Tahoma"/>
                <a:cs typeface="Tahoma"/>
              </a:rPr>
              <a:t>t</a:t>
            </a:r>
            <a:r>
              <a:rPr lang="en-US" spc="8" dirty="0">
                <a:latin typeface="Tahoma"/>
                <a:cs typeface="Tahoma"/>
              </a:rPr>
              <a:t>l</a:t>
            </a:r>
            <a:r>
              <a:rPr lang="en-US" spc="-74" dirty="0">
                <a:latin typeface="Tahoma"/>
                <a:cs typeface="Tahoma"/>
              </a:rPr>
              <a:t>y</a:t>
            </a:r>
            <a:r>
              <a:rPr lang="en-US" spc="23" dirty="0">
                <a:latin typeface="Tahoma"/>
                <a:cs typeface="Tahoma"/>
              </a:rPr>
              <a:t> </a:t>
            </a:r>
            <a:r>
              <a:rPr lang="en-US" spc="-119" dirty="0">
                <a:latin typeface="Tahoma"/>
                <a:cs typeface="Tahoma"/>
              </a:rPr>
              <a:t>p</a:t>
            </a:r>
            <a:r>
              <a:rPr lang="en-US" spc="-44" dirty="0">
                <a:latin typeface="Tahoma"/>
                <a:cs typeface="Tahoma"/>
              </a:rPr>
              <a:t>r</a:t>
            </a:r>
            <a:r>
              <a:rPr lang="en-US" spc="-74" dirty="0">
                <a:latin typeface="Tahoma"/>
                <a:cs typeface="Tahoma"/>
              </a:rPr>
              <a:t>ogr</a:t>
            </a:r>
            <a:r>
              <a:rPr lang="en-US" spc="-97" dirty="0">
                <a:latin typeface="Tahoma"/>
                <a:cs typeface="Tahoma"/>
              </a:rPr>
              <a:t>amm</a:t>
            </a:r>
            <a:r>
              <a:rPr lang="en-US" spc="-149" dirty="0">
                <a:latin typeface="Tahoma"/>
                <a:cs typeface="Tahoma"/>
              </a:rPr>
              <a:t>e</a:t>
            </a:r>
            <a:r>
              <a:rPr lang="en-US" spc="-74" dirty="0">
                <a:latin typeface="Tahoma"/>
                <a:cs typeface="Tahoma"/>
              </a:rPr>
              <a:t>d</a:t>
            </a:r>
            <a:r>
              <a:rPr lang="en-US" spc="-52" dirty="0">
                <a:latin typeface="Tahoma"/>
                <a:cs typeface="Tahoma"/>
              </a:rPr>
              <a:t>.</a:t>
            </a:r>
            <a:endParaRPr lang="en-US" dirty="0">
              <a:latin typeface="Tahoma"/>
              <a:cs typeface="Tahoma"/>
            </a:endParaRPr>
          </a:p>
          <a:p>
            <a:pPr>
              <a:spcBef>
                <a:spcPts val="58"/>
              </a:spcBef>
            </a:pPr>
            <a:endParaRPr lang="en-US" dirty="0">
              <a:latin typeface="Times New Roman"/>
              <a:cs typeface="Times New Roman"/>
            </a:endParaRPr>
          </a:p>
          <a:p>
            <a:pPr marL="18876"/>
            <a:r>
              <a:rPr lang="en-US" spc="-15" dirty="0">
                <a:latin typeface="Tahoma"/>
                <a:cs typeface="Tahoma"/>
              </a:rPr>
              <a:t>Definition 2 : T</a:t>
            </a:r>
            <a:r>
              <a:rPr lang="en-US" spc="-112" dirty="0">
                <a:latin typeface="Tahoma"/>
                <a:cs typeface="Tahoma"/>
              </a:rPr>
              <a:t>o</a:t>
            </a:r>
            <a:r>
              <a:rPr lang="en-US" spc="-141" dirty="0">
                <a:latin typeface="Tahoma"/>
                <a:cs typeface="Tahoma"/>
              </a:rPr>
              <a:t>m</a:t>
            </a:r>
            <a:r>
              <a:rPr lang="en-US" spc="23" dirty="0">
                <a:latin typeface="Tahoma"/>
                <a:cs typeface="Tahoma"/>
              </a:rPr>
              <a:t> </a:t>
            </a:r>
            <a:r>
              <a:rPr lang="en-US" spc="119" dirty="0">
                <a:latin typeface="Tahoma"/>
                <a:cs typeface="Tahoma"/>
              </a:rPr>
              <a:t>M</a:t>
            </a:r>
            <a:r>
              <a:rPr lang="en-US" dirty="0">
                <a:latin typeface="Tahoma"/>
                <a:cs typeface="Tahoma"/>
              </a:rPr>
              <a:t>i</a:t>
            </a:r>
            <a:r>
              <a:rPr lang="en-US" spc="30" dirty="0">
                <a:latin typeface="Tahoma"/>
                <a:cs typeface="Tahoma"/>
              </a:rPr>
              <a:t>t</a:t>
            </a:r>
            <a:r>
              <a:rPr lang="en-US" spc="-52" dirty="0">
                <a:latin typeface="Tahoma"/>
                <a:cs typeface="Tahoma"/>
              </a:rPr>
              <a:t>c</a:t>
            </a:r>
            <a:r>
              <a:rPr lang="en-US" spc="-112" dirty="0">
                <a:latin typeface="Tahoma"/>
                <a:cs typeface="Tahoma"/>
              </a:rPr>
              <a:t>h</a:t>
            </a:r>
            <a:r>
              <a:rPr lang="en-US" spc="-170" dirty="0">
                <a:latin typeface="Tahoma"/>
                <a:cs typeface="Tahoma"/>
              </a:rPr>
              <a:t>e</a:t>
            </a:r>
            <a:r>
              <a:rPr lang="en-US" dirty="0">
                <a:latin typeface="Tahoma"/>
                <a:cs typeface="Tahoma"/>
              </a:rPr>
              <a:t>ll</a:t>
            </a:r>
            <a:r>
              <a:rPr lang="en-US" spc="15" dirty="0">
                <a:latin typeface="Tahoma"/>
                <a:cs typeface="Tahoma"/>
              </a:rPr>
              <a:t> </a:t>
            </a:r>
            <a:r>
              <a:rPr lang="en-US" spc="-15" dirty="0">
                <a:latin typeface="Tahoma"/>
                <a:cs typeface="Tahoma"/>
              </a:rPr>
              <a:t>(</a:t>
            </a:r>
            <a:r>
              <a:rPr lang="en-US" spc="-112" dirty="0">
                <a:latin typeface="Tahoma"/>
                <a:cs typeface="Tahoma"/>
              </a:rPr>
              <a:t>1998</a:t>
            </a:r>
            <a:r>
              <a:rPr lang="en-US" spc="-15" dirty="0">
                <a:latin typeface="Tahoma"/>
                <a:cs typeface="Tahoma"/>
              </a:rPr>
              <a:t>)</a:t>
            </a:r>
            <a:endParaRPr lang="en-US" dirty="0">
              <a:latin typeface="Tahoma"/>
              <a:cs typeface="Tahoma"/>
            </a:endParaRPr>
          </a:p>
          <a:p>
            <a:pPr marL="475615" marR="6985" lvl="1" algn="just">
              <a:lnSpc>
                <a:spcPct val="102600"/>
              </a:lnSpc>
              <a:spcBef>
                <a:spcPts val="491"/>
              </a:spcBef>
            </a:pPr>
            <a:r>
              <a:rPr lang="en-US" spc="97" dirty="0">
                <a:latin typeface="Tahoma"/>
                <a:cs typeface="Tahoma"/>
              </a:rPr>
              <a:t>A</a:t>
            </a:r>
            <a:r>
              <a:rPr lang="en-US" spc="23" dirty="0">
                <a:latin typeface="Tahoma"/>
                <a:cs typeface="Tahoma"/>
              </a:rPr>
              <a:t> </a:t>
            </a:r>
            <a:r>
              <a:rPr lang="en-US" spc="-44" dirty="0">
                <a:latin typeface="Tahoma"/>
                <a:cs typeface="Tahoma"/>
              </a:rPr>
              <a:t>c</a:t>
            </a:r>
            <a:r>
              <a:rPr lang="en-US" spc="-89" dirty="0">
                <a:latin typeface="Tahoma"/>
                <a:cs typeface="Tahoma"/>
              </a:rPr>
              <a:t>ompu</a:t>
            </a:r>
            <a:r>
              <a:rPr lang="en-US" spc="38" dirty="0">
                <a:latin typeface="Tahoma"/>
                <a:cs typeface="Tahoma"/>
              </a:rPr>
              <a:t>t</a:t>
            </a:r>
            <a:r>
              <a:rPr lang="en-US" spc="-149" dirty="0">
                <a:latin typeface="Tahoma"/>
                <a:cs typeface="Tahoma"/>
              </a:rPr>
              <a:t>e</a:t>
            </a:r>
            <a:r>
              <a:rPr lang="en-US" spc="-44" dirty="0">
                <a:latin typeface="Tahoma"/>
                <a:cs typeface="Tahoma"/>
              </a:rPr>
              <a:t>r</a:t>
            </a:r>
            <a:r>
              <a:rPr lang="en-US" spc="30" dirty="0">
                <a:latin typeface="Tahoma"/>
                <a:cs typeface="Tahoma"/>
              </a:rPr>
              <a:t> </a:t>
            </a:r>
            <a:r>
              <a:rPr lang="en-US" spc="-119" dirty="0">
                <a:latin typeface="Tahoma"/>
                <a:cs typeface="Tahoma"/>
              </a:rPr>
              <a:t>p</a:t>
            </a:r>
            <a:r>
              <a:rPr lang="en-US" spc="-44" dirty="0">
                <a:latin typeface="Tahoma"/>
                <a:cs typeface="Tahoma"/>
              </a:rPr>
              <a:t>r</a:t>
            </a:r>
            <a:r>
              <a:rPr lang="en-US" spc="-74" dirty="0">
                <a:latin typeface="Tahoma"/>
                <a:cs typeface="Tahoma"/>
              </a:rPr>
              <a:t>ogr</a:t>
            </a:r>
            <a:r>
              <a:rPr lang="en-US" spc="-89" dirty="0">
                <a:latin typeface="Tahoma"/>
                <a:cs typeface="Tahoma"/>
              </a:rPr>
              <a:t>a</a:t>
            </a:r>
            <a:r>
              <a:rPr lang="en-US" spc="-97" dirty="0">
                <a:latin typeface="Tahoma"/>
                <a:cs typeface="Tahoma"/>
              </a:rPr>
              <a:t>m</a:t>
            </a:r>
            <a:r>
              <a:rPr lang="en-US" spc="23" dirty="0">
                <a:latin typeface="Tahoma"/>
                <a:cs typeface="Tahoma"/>
              </a:rPr>
              <a:t> </a:t>
            </a:r>
            <a:r>
              <a:rPr lang="en-US" spc="8" dirty="0">
                <a:latin typeface="Tahoma"/>
                <a:cs typeface="Tahoma"/>
              </a:rPr>
              <a:t>i</a:t>
            </a:r>
            <a:r>
              <a:rPr lang="en-US" spc="-112" dirty="0">
                <a:latin typeface="Tahoma"/>
                <a:cs typeface="Tahoma"/>
              </a:rPr>
              <a:t>s</a:t>
            </a:r>
            <a:r>
              <a:rPr lang="en-US" spc="30" dirty="0">
                <a:latin typeface="Tahoma"/>
                <a:cs typeface="Tahoma"/>
              </a:rPr>
              <a:t> </a:t>
            </a:r>
            <a:r>
              <a:rPr lang="en-US" spc="-112" dirty="0">
                <a:latin typeface="Tahoma"/>
                <a:cs typeface="Tahoma"/>
              </a:rPr>
              <a:t>s</a:t>
            </a:r>
            <a:r>
              <a:rPr lang="en-US" spc="-89" dirty="0">
                <a:latin typeface="Tahoma"/>
                <a:cs typeface="Tahoma"/>
              </a:rPr>
              <a:t>a</a:t>
            </a:r>
            <a:r>
              <a:rPr lang="en-US" dirty="0">
                <a:latin typeface="Tahoma"/>
                <a:cs typeface="Tahoma"/>
              </a:rPr>
              <a:t>i</a:t>
            </a:r>
            <a:r>
              <a:rPr lang="en-US" spc="-74" dirty="0">
                <a:latin typeface="Tahoma"/>
                <a:cs typeface="Tahoma"/>
              </a:rPr>
              <a:t>d</a:t>
            </a:r>
            <a:r>
              <a:rPr lang="en-US" spc="30" dirty="0">
                <a:latin typeface="Tahoma"/>
                <a:cs typeface="Tahoma"/>
              </a:rPr>
              <a:t> </a:t>
            </a:r>
            <a:r>
              <a:rPr lang="en-US" spc="38" dirty="0">
                <a:latin typeface="Tahoma"/>
                <a:cs typeface="Tahoma"/>
              </a:rPr>
              <a:t>t</a:t>
            </a:r>
            <a:r>
              <a:rPr lang="en-US" spc="-82" dirty="0">
                <a:latin typeface="Tahoma"/>
                <a:cs typeface="Tahoma"/>
              </a:rPr>
              <a:t>o</a:t>
            </a:r>
            <a:r>
              <a:rPr lang="en-US" spc="23" dirty="0">
                <a:latin typeface="Tahoma"/>
                <a:cs typeface="Tahoma"/>
              </a:rPr>
              <a:t> </a:t>
            </a:r>
            <a:r>
              <a:rPr lang="en-US" spc="8" dirty="0">
                <a:latin typeface="Tahoma"/>
                <a:cs typeface="Tahoma"/>
              </a:rPr>
              <a:t>l</a:t>
            </a:r>
            <a:r>
              <a:rPr lang="en-US" spc="-149" dirty="0">
                <a:latin typeface="Tahoma"/>
                <a:cs typeface="Tahoma"/>
              </a:rPr>
              <a:t>e</a:t>
            </a:r>
            <a:r>
              <a:rPr lang="en-US" spc="-134" dirty="0">
                <a:latin typeface="Tahoma"/>
                <a:cs typeface="Tahoma"/>
              </a:rPr>
              <a:t>a</a:t>
            </a:r>
            <a:r>
              <a:rPr lang="en-US" spc="-44" dirty="0">
                <a:latin typeface="Tahoma"/>
                <a:cs typeface="Tahoma"/>
              </a:rPr>
              <a:t>r</a:t>
            </a:r>
            <a:r>
              <a:rPr lang="en-US" spc="-89" dirty="0">
                <a:latin typeface="Tahoma"/>
                <a:cs typeface="Tahoma"/>
              </a:rPr>
              <a:t>n</a:t>
            </a:r>
            <a:r>
              <a:rPr lang="en-US" spc="30" dirty="0">
                <a:latin typeface="Tahoma"/>
                <a:cs typeface="Tahoma"/>
              </a:rPr>
              <a:t> </a:t>
            </a:r>
            <a:r>
              <a:rPr lang="en-US" spc="-30" dirty="0">
                <a:latin typeface="Tahoma"/>
                <a:cs typeface="Tahoma"/>
              </a:rPr>
              <a:t>f</a:t>
            </a:r>
            <a:r>
              <a:rPr lang="en-US" spc="-44" dirty="0">
                <a:latin typeface="Tahoma"/>
                <a:cs typeface="Tahoma"/>
              </a:rPr>
              <a:t>r</a:t>
            </a:r>
            <a:r>
              <a:rPr lang="en-US" spc="-97" dirty="0">
                <a:latin typeface="Tahoma"/>
                <a:cs typeface="Tahoma"/>
              </a:rPr>
              <a:t>om</a:t>
            </a:r>
            <a:r>
              <a:rPr lang="en-US" spc="23" dirty="0">
                <a:latin typeface="Tahoma"/>
                <a:cs typeface="Tahoma"/>
              </a:rPr>
              <a:t> </a:t>
            </a:r>
            <a:r>
              <a:rPr lang="en-US" spc="44" dirty="0">
                <a:latin typeface="Tahoma"/>
                <a:cs typeface="Tahoma"/>
              </a:rPr>
              <a:t>E</a:t>
            </a:r>
            <a:r>
              <a:rPr lang="en-US" spc="-67" dirty="0">
                <a:latin typeface="Tahoma"/>
                <a:cs typeface="Tahoma"/>
              </a:rPr>
              <a:t>x</a:t>
            </a:r>
            <a:r>
              <a:rPr lang="en-US" spc="-30" dirty="0">
                <a:latin typeface="Tahoma"/>
                <a:cs typeface="Tahoma"/>
              </a:rPr>
              <a:t>p</a:t>
            </a:r>
            <a:r>
              <a:rPr lang="en-US" spc="-149" dirty="0">
                <a:latin typeface="Tahoma"/>
                <a:cs typeface="Tahoma"/>
              </a:rPr>
              <a:t>e</a:t>
            </a:r>
            <a:r>
              <a:rPr lang="en-US" spc="-44" dirty="0">
                <a:latin typeface="Tahoma"/>
                <a:cs typeface="Tahoma"/>
              </a:rPr>
              <a:t>r</a:t>
            </a:r>
            <a:r>
              <a:rPr lang="en-US" spc="8" dirty="0">
                <a:latin typeface="Tahoma"/>
                <a:cs typeface="Tahoma"/>
              </a:rPr>
              <a:t>i</a:t>
            </a:r>
            <a:r>
              <a:rPr lang="en-US" spc="-149" dirty="0">
                <a:latin typeface="Tahoma"/>
                <a:cs typeface="Tahoma"/>
              </a:rPr>
              <a:t>e</a:t>
            </a:r>
            <a:r>
              <a:rPr lang="en-US" spc="-89" dirty="0">
                <a:latin typeface="Tahoma"/>
                <a:cs typeface="Tahoma"/>
              </a:rPr>
              <a:t>n</a:t>
            </a:r>
            <a:r>
              <a:rPr lang="en-US" spc="-44" dirty="0">
                <a:latin typeface="Tahoma"/>
                <a:cs typeface="Tahoma"/>
              </a:rPr>
              <a:t>c</a:t>
            </a:r>
            <a:r>
              <a:rPr lang="en-US" spc="-149" dirty="0">
                <a:latin typeface="Tahoma"/>
                <a:cs typeface="Tahoma"/>
              </a:rPr>
              <a:t>e</a:t>
            </a:r>
            <a:r>
              <a:rPr lang="en-US" spc="23" dirty="0">
                <a:latin typeface="Tahoma"/>
                <a:cs typeface="Tahoma"/>
              </a:rPr>
              <a:t> </a:t>
            </a:r>
            <a:r>
              <a:rPr lang="en-US" spc="44" dirty="0">
                <a:latin typeface="Tahoma"/>
                <a:cs typeface="Tahoma"/>
              </a:rPr>
              <a:t>E</a:t>
            </a:r>
            <a:r>
              <a:rPr lang="en-US" spc="23" dirty="0">
                <a:latin typeface="Tahoma"/>
                <a:cs typeface="Tahoma"/>
              </a:rPr>
              <a:t> </a:t>
            </a:r>
            <a:r>
              <a:rPr lang="en-US" spc="-112" dirty="0">
                <a:latin typeface="Tahoma"/>
                <a:cs typeface="Tahoma"/>
              </a:rPr>
              <a:t>w</a:t>
            </a:r>
            <a:r>
              <a:rPr lang="en-US" spc="8" dirty="0">
                <a:latin typeface="Tahoma"/>
                <a:cs typeface="Tahoma"/>
              </a:rPr>
              <a:t>i</a:t>
            </a:r>
            <a:r>
              <a:rPr lang="en-US" spc="38" dirty="0">
                <a:latin typeface="Tahoma"/>
                <a:cs typeface="Tahoma"/>
              </a:rPr>
              <a:t>t</a:t>
            </a:r>
            <a:r>
              <a:rPr lang="en-US" spc="-89" dirty="0">
                <a:latin typeface="Tahoma"/>
                <a:cs typeface="Tahoma"/>
              </a:rPr>
              <a:t>h</a:t>
            </a:r>
            <a:r>
              <a:rPr lang="en-US" spc="23" dirty="0">
                <a:latin typeface="Tahoma"/>
                <a:cs typeface="Tahoma"/>
              </a:rPr>
              <a:t> </a:t>
            </a:r>
            <a:r>
              <a:rPr lang="en-US" spc="-44" dirty="0">
                <a:latin typeface="Tahoma"/>
                <a:cs typeface="Tahoma"/>
              </a:rPr>
              <a:t>r</a:t>
            </a:r>
            <a:r>
              <a:rPr lang="en-US" spc="-149" dirty="0">
                <a:latin typeface="Tahoma"/>
                <a:cs typeface="Tahoma"/>
              </a:rPr>
              <a:t>e</a:t>
            </a:r>
            <a:r>
              <a:rPr lang="en-US" spc="-112" dirty="0">
                <a:latin typeface="Tahoma"/>
                <a:cs typeface="Tahoma"/>
              </a:rPr>
              <a:t>s</a:t>
            </a:r>
            <a:r>
              <a:rPr lang="en-US" spc="-30" dirty="0">
                <a:latin typeface="Tahoma"/>
                <a:cs typeface="Tahoma"/>
              </a:rPr>
              <a:t>p</a:t>
            </a:r>
            <a:r>
              <a:rPr lang="en-US" spc="-149" dirty="0">
                <a:latin typeface="Tahoma"/>
                <a:cs typeface="Tahoma"/>
              </a:rPr>
              <a:t>e</a:t>
            </a:r>
            <a:r>
              <a:rPr lang="en-US" spc="-44" dirty="0">
                <a:latin typeface="Tahoma"/>
                <a:cs typeface="Tahoma"/>
              </a:rPr>
              <a:t>c</a:t>
            </a:r>
            <a:r>
              <a:rPr lang="en-US" spc="38" dirty="0">
                <a:latin typeface="Tahoma"/>
                <a:cs typeface="Tahoma"/>
              </a:rPr>
              <a:t>t</a:t>
            </a:r>
            <a:r>
              <a:rPr lang="en-US" spc="23" dirty="0">
                <a:latin typeface="Tahoma"/>
                <a:cs typeface="Tahoma"/>
              </a:rPr>
              <a:t> </a:t>
            </a:r>
            <a:r>
              <a:rPr lang="en-US" spc="38" dirty="0">
                <a:latin typeface="Tahoma"/>
                <a:cs typeface="Tahoma"/>
              </a:rPr>
              <a:t>t</a:t>
            </a:r>
            <a:r>
              <a:rPr lang="en-US" spc="-82" dirty="0">
                <a:latin typeface="Tahoma"/>
                <a:cs typeface="Tahoma"/>
              </a:rPr>
              <a:t>o</a:t>
            </a:r>
            <a:r>
              <a:rPr lang="en-US" spc="-52" dirty="0">
                <a:latin typeface="Tahoma"/>
                <a:cs typeface="Tahoma"/>
              </a:rPr>
              <a:t> </a:t>
            </a:r>
            <a:r>
              <a:rPr lang="en-US" spc="-112" dirty="0">
                <a:latin typeface="Tahoma"/>
                <a:cs typeface="Tahoma"/>
              </a:rPr>
              <a:t>s</a:t>
            </a:r>
            <a:r>
              <a:rPr lang="en-US" spc="-97" dirty="0">
                <a:latin typeface="Tahoma"/>
                <a:cs typeface="Tahoma"/>
              </a:rPr>
              <a:t>om</a:t>
            </a:r>
            <a:r>
              <a:rPr lang="en-US" spc="-149" dirty="0">
                <a:latin typeface="Tahoma"/>
                <a:cs typeface="Tahoma"/>
              </a:rPr>
              <a:t>e</a:t>
            </a:r>
            <a:r>
              <a:rPr lang="en-US" spc="23" dirty="0">
                <a:latin typeface="Tahoma"/>
                <a:cs typeface="Tahoma"/>
              </a:rPr>
              <a:t> </a:t>
            </a:r>
            <a:r>
              <a:rPr lang="en-US" spc="8" dirty="0">
                <a:latin typeface="Tahoma"/>
                <a:cs typeface="Tahoma"/>
              </a:rPr>
              <a:t>T</a:t>
            </a:r>
            <a:r>
              <a:rPr lang="en-US" spc="-89" dirty="0">
                <a:latin typeface="Tahoma"/>
                <a:cs typeface="Tahoma"/>
              </a:rPr>
              <a:t>a</a:t>
            </a:r>
            <a:r>
              <a:rPr lang="en-US" spc="-112" dirty="0">
                <a:latin typeface="Tahoma"/>
                <a:cs typeface="Tahoma"/>
              </a:rPr>
              <a:t>s</a:t>
            </a:r>
            <a:r>
              <a:rPr lang="en-US" spc="-30" dirty="0">
                <a:latin typeface="Tahoma"/>
                <a:cs typeface="Tahoma"/>
              </a:rPr>
              <a:t>k</a:t>
            </a:r>
            <a:r>
              <a:rPr lang="en-US" spc="30" dirty="0">
                <a:latin typeface="Tahoma"/>
                <a:cs typeface="Tahoma"/>
              </a:rPr>
              <a:t> </a:t>
            </a:r>
            <a:r>
              <a:rPr lang="en-US" spc="141" dirty="0">
                <a:latin typeface="Tahoma"/>
                <a:cs typeface="Tahoma"/>
              </a:rPr>
              <a:t>T</a:t>
            </a:r>
            <a:r>
              <a:rPr lang="en-US" spc="30" dirty="0">
                <a:latin typeface="Tahoma"/>
                <a:cs typeface="Tahoma"/>
              </a:rPr>
              <a:t> </a:t>
            </a:r>
            <a:r>
              <a:rPr lang="en-US" spc="-89" dirty="0">
                <a:latin typeface="Tahoma"/>
                <a:cs typeface="Tahoma"/>
              </a:rPr>
              <a:t>an</a:t>
            </a:r>
            <a:r>
              <a:rPr lang="en-US" spc="-74" dirty="0">
                <a:latin typeface="Tahoma"/>
                <a:cs typeface="Tahoma"/>
              </a:rPr>
              <a:t>d</a:t>
            </a:r>
            <a:r>
              <a:rPr lang="en-US" spc="23" dirty="0">
                <a:latin typeface="Tahoma"/>
                <a:cs typeface="Tahoma"/>
              </a:rPr>
              <a:t> </a:t>
            </a:r>
            <a:r>
              <a:rPr lang="en-US" spc="-112" dirty="0">
                <a:latin typeface="Tahoma"/>
                <a:cs typeface="Tahoma"/>
              </a:rPr>
              <a:t>s</a:t>
            </a:r>
            <a:r>
              <a:rPr lang="en-US" spc="-97" dirty="0">
                <a:latin typeface="Tahoma"/>
                <a:cs typeface="Tahoma"/>
              </a:rPr>
              <a:t>om</a:t>
            </a:r>
            <a:r>
              <a:rPr lang="en-US" spc="-149" dirty="0">
                <a:latin typeface="Tahoma"/>
                <a:cs typeface="Tahoma"/>
              </a:rPr>
              <a:t>e</a:t>
            </a:r>
            <a:r>
              <a:rPr lang="en-US" spc="23" dirty="0">
                <a:latin typeface="Tahoma"/>
                <a:cs typeface="Tahoma"/>
              </a:rPr>
              <a:t> </a:t>
            </a:r>
            <a:r>
              <a:rPr lang="en-US" spc="74" dirty="0">
                <a:latin typeface="Tahoma"/>
                <a:cs typeface="Tahoma"/>
              </a:rPr>
              <a:t>P</a:t>
            </a:r>
            <a:r>
              <a:rPr lang="en-US" spc="-149" dirty="0">
                <a:latin typeface="Tahoma"/>
                <a:cs typeface="Tahoma"/>
              </a:rPr>
              <a:t>e</a:t>
            </a:r>
            <a:r>
              <a:rPr lang="en-US" spc="-44" dirty="0">
                <a:latin typeface="Tahoma"/>
                <a:cs typeface="Tahoma"/>
              </a:rPr>
              <a:t>r</a:t>
            </a:r>
            <a:r>
              <a:rPr lang="en-US" spc="-30" dirty="0">
                <a:latin typeface="Tahoma"/>
                <a:cs typeface="Tahoma"/>
              </a:rPr>
              <a:t>f</a:t>
            </a:r>
            <a:r>
              <a:rPr lang="en-US" spc="-134" dirty="0">
                <a:latin typeface="Tahoma"/>
                <a:cs typeface="Tahoma"/>
              </a:rPr>
              <a:t>o</a:t>
            </a:r>
            <a:r>
              <a:rPr lang="en-US" spc="-74" dirty="0">
                <a:latin typeface="Tahoma"/>
                <a:cs typeface="Tahoma"/>
              </a:rPr>
              <a:t>rm</a:t>
            </a:r>
            <a:r>
              <a:rPr lang="en-US" spc="-89" dirty="0">
                <a:latin typeface="Tahoma"/>
                <a:cs typeface="Tahoma"/>
              </a:rPr>
              <a:t>an</a:t>
            </a:r>
            <a:r>
              <a:rPr lang="en-US" spc="-44" dirty="0">
                <a:latin typeface="Tahoma"/>
                <a:cs typeface="Tahoma"/>
              </a:rPr>
              <a:t>c</a:t>
            </a:r>
            <a:r>
              <a:rPr lang="en-US" spc="-149" dirty="0">
                <a:latin typeface="Tahoma"/>
                <a:cs typeface="Tahoma"/>
              </a:rPr>
              <a:t>e</a:t>
            </a:r>
            <a:r>
              <a:rPr lang="en-US" spc="23" dirty="0">
                <a:latin typeface="Tahoma"/>
                <a:cs typeface="Tahoma"/>
              </a:rPr>
              <a:t> </a:t>
            </a:r>
            <a:r>
              <a:rPr lang="en-US" spc="-97" dirty="0">
                <a:latin typeface="Tahoma"/>
                <a:cs typeface="Tahoma"/>
              </a:rPr>
              <a:t>m</a:t>
            </a:r>
            <a:r>
              <a:rPr lang="en-US" spc="-149" dirty="0">
                <a:latin typeface="Tahoma"/>
                <a:cs typeface="Tahoma"/>
              </a:rPr>
              <a:t>e</a:t>
            </a:r>
            <a:r>
              <a:rPr lang="en-US" spc="-89" dirty="0">
                <a:latin typeface="Tahoma"/>
                <a:cs typeface="Tahoma"/>
              </a:rPr>
              <a:t>a</a:t>
            </a:r>
            <a:r>
              <a:rPr lang="en-US" spc="-112" dirty="0">
                <a:latin typeface="Tahoma"/>
                <a:cs typeface="Tahoma"/>
              </a:rPr>
              <a:t>s</a:t>
            </a:r>
            <a:r>
              <a:rPr lang="en-US" spc="-89" dirty="0">
                <a:latin typeface="Tahoma"/>
                <a:cs typeface="Tahoma"/>
              </a:rPr>
              <a:t>u</a:t>
            </a:r>
            <a:r>
              <a:rPr lang="en-US" spc="-44" dirty="0">
                <a:latin typeface="Tahoma"/>
                <a:cs typeface="Tahoma"/>
              </a:rPr>
              <a:t>r</a:t>
            </a:r>
            <a:r>
              <a:rPr lang="en-US" spc="-149" dirty="0">
                <a:latin typeface="Tahoma"/>
                <a:cs typeface="Tahoma"/>
              </a:rPr>
              <a:t>e</a:t>
            </a:r>
            <a:r>
              <a:rPr lang="en-US" spc="30" dirty="0">
                <a:latin typeface="Tahoma"/>
                <a:cs typeface="Tahoma"/>
              </a:rPr>
              <a:t> </a:t>
            </a:r>
            <a:r>
              <a:rPr lang="en-US" spc="119" dirty="0">
                <a:latin typeface="Tahoma"/>
                <a:cs typeface="Tahoma"/>
              </a:rPr>
              <a:t>P,</a:t>
            </a:r>
            <a:r>
              <a:rPr lang="en-US" spc="30" dirty="0">
                <a:latin typeface="Tahoma"/>
                <a:cs typeface="Tahoma"/>
              </a:rPr>
              <a:t> </a:t>
            </a:r>
            <a:r>
              <a:rPr lang="en-US" spc="8" dirty="0">
                <a:latin typeface="Tahoma"/>
                <a:cs typeface="Tahoma"/>
              </a:rPr>
              <a:t>i</a:t>
            </a:r>
            <a:r>
              <a:rPr lang="en-US" spc="-30" dirty="0">
                <a:latin typeface="Tahoma"/>
                <a:cs typeface="Tahoma"/>
              </a:rPr>
              <a:t>f</a:t>
            </a:r>
            <a:r>
              <a:rPr lang="en-US" spc="23" dirty="0">
                <a:latin typeface="Tahoma"/>
                <a:cs typeface="Tahoma"/>
              </a:rPr>
              <a:t> its </a:t>
            </a:r>
            <a:r>
              <a:rPr lang="en-US" spc="-30" dirty="0">
                <a:latin typeface="Tahoma"/>
                <a:cs typeface="Tahoma"/>
              </a:rPr>
              <a:t>p</a:t>
            </a:r>
            <a:r>
              <a:rPr lang="en-US" spc="-149" dirty="0">
                <a:latin typeface="Tahoma"/>
                <a:cs typeface="Tahoma"/>
              </a:rPr>
              <a:t>e</a:t>
            </a:r>
            <a:r>
              <a:rPr lang="en-US" spc="-44" dirty="0">
                <a:latin typeface="Tahoma"/>
                <a:cs typeface="Tahoma"/>
              </a:rPr>
              <a:t>r</a:t>
            </a:r>
            <a:r>
              <a:rPr lang="en-US" spc="-30" dirty="0">
                <a:latin typeface="Tahoma"/>
                <a:cs typeface="Tahoma"/>
              </a:rPr>
              <a:t>f</a:t>
            </a:r>
            <a:r>
              <a:rPr lang="en-US" spc="-134" dirty="0">
                <a:latin typeface="Tahoma"/>
                <a:cs typeface="Tahoma"/>
              </a:rPr>
              <a:t>o</a:t>
            </a:r>
            <a:r>
              <a:rPr lang="en-US" spc="-74" dirty="0">
                <a:latin typeface="Tahoma"/>
                <a:cs typeface="Tahoma"/>
              </a:rPr>
              <a:t>rm</a:t>
            </a:r>
            <a:r>
              <a:rPr lang="en-US" spc="-89" dirty="0">
                <a:latin typeface="Tahoma"/>
                <a:cs typeface="Tahoma"/>
              </a:rPr>
              <a:t>an</a:t>
            </a:r>
            <a:r>
              <a:rPr lang="en-US" spc="-44" dirty="0">
                <a:latin typeface="Tahoma"/>
                <a:cs typeface="Tahoma"/>
              </a:rPr>
              <a:t>c</a:t>
            </a:r>
            <a:r>
              <a:rPr lang="en-US" spc="-149" dirty="0">
                <a:latin typeface="Tahoma"/>
                <a:cs typeface="Tahoma"/>
              </a:rPr>
              <a:t>e</a:t>
            </a:r>
            <a:r>
              <a:rPr lang="en-US" spc="23" dirty="0">
                <a:latin typeface="Tahoma"/>
                <a:cs typeface="Tahoma"/>
              </a:rPr>
              <a:t> </a:t>
            </a:r>
            <a:r>
              <a:rPr lang="en-US" spc="-82" dirty="0">
                <a:latin typeface="Tahoma"/>
                <a:cs typeface="Tahoma"/>
              </a:rPr>
              <a:t>on</a:t>
            </a:r>
            <a:r>
              <a:rPr lang="en-US" spc="30" dirty="0">
                <a:latin typeface="Tahoma"/>
                <a:cs typeface="Tahoma"/>
              </a:rPr>
              <a:t> </a:t>
            </a:r>
            <a:r>
              <a:rPr lang="en-US" spc="141" dirty="0">
                <a:latin typeface="Tahoma"/>
                <a:cs typeface="Tahoma"/>
              </a:rPr>
              <a:t>T</a:t>
            </a:r>
            <a:r>
              <a:rPr lang="en-US" spc="-52" dirty="0">
                <a:latin typeface="Tahoma"/>
                <a:cs typeface="Tahoma"/>
              </a:rPr>
              <a:t>,</a:t>
            </a:r>
            <a:r>
              <a:rPr lang="en-US" spc="23" dirty="0">
                <a:latin typeface="Tahoma"/>
                <a:cs typeface="Tahoma"/>
              </a:rPr>
              <a:t> </a:t>
            </a:r>
            <a:r>
              <a:rPr lang="en-US" spc="-89" dirty="0">
                <a:latin typeface="Tahoma"/>
                <a:cs typeface="Tahoma"/>
              </a:rPr>
              <a:t>a</a:t>
            </a:r>
            <a:r>
              <a:rPr lang="en-US" spc="-112" dirty="0">
                <a:latin typeface="Tahoma"/>
                <a:cs typeface="Tahoma"/>
              </a:rPr>
              <a:t>s</a:t>
            </a:r>
            <a:r>
              <a:rPr lang="en-US" spc="-82">
                <a:latin typeface="Tahoma"/>
                <a:cs typeface="Tahoma"/>
              </a:rPr>
              <a:t> was </a:t>
            </a:r>
            <a:r>
              <a:rPr lang="en-US" spc="-97" dirty="0">
                <a:latin typeface="Tahoma"/>
                <a:cs typeface="Tahoma"/>
              </a:rPr>
              <a:t>m</a:t>
            </a:r>
            <a:r>
              <a:rPr lang="en-US" spc="-149" dirty="0">
                <a:latin typeface="Tahoma"/>
                <a:cs typeface="Tahoma"/>
              </a:rPr>
              <a:t>e</a:t>
            </a:r>
            <a:r>
              <a:rPr lang="en-US" spc="-89" dirty="0">
                <a:latin typeface="Tahoma"/>
                <a:cs typeface="Tahoma"/>
              </a:rPr>
              <a:t>a</a:t>
            </a:r>
            <a:r>
              <a:rPr lang="en-US" spc="-112" dirty="0">
                <a:latin typeface="Tahoma"/>
                <a:cs typeface="Tahoma"/>
              </a:rPr>
              <a:t>s</a:t>
            </a:r>
            <a:r>
              <a:rPr lang="en-US" spc="-89" dirty="0">
                <a:latin typeface="Tahoma"/>
                <a:cs typeface="Tahoma"/>
              </a:rPr>
              <a:t>u</a:t>
            </a:r>
            <a:r>
              <a:rPr lang="en-US" spc="-44" dirty="0">
                <a:latin typeface="Tahoma"/>
                <a:cs typeface="Tahoma"/>
              </a:rPr>
              <a:t>r</a:t>
            </a:r>
            <a:r>
              <a:rPr lang="en-US" spc="-149" dirty="0">
                <a:latin typeface="Tahoma"/>
                <a:cs typeface="Tahoma"/>
              </a:rPr>
              <a:t>e</a:t>
            </a:r>
            <a:r>
              <a:rPr lang="en-US" spc="-74" dirty="0">
                <a:latin typeface="Tahoma"/>
                <a:cs typeface="Tahoma"/>
              </a:rPr>
              <a:t>d</a:t>
            </a:r>
            <a:r>
              <a:rPr lang="en-US" spc="23" dirty="0">
                <a:latin typeface="Tahoma"/>
                <a:cs typeface="Tahoma"/>
              </a:rPr>
              <a:t> </a:t>
            </a:r>
            <a:r>
              <a:rPr lang="en-US" spc="-119" dirty="0">
                <a:latin typeface="Tahoma"/>
                <a:cs typeface="Tahoma"/>
              </a:rPr>
              <a:t>b</a:t>
            </a:r>
            <a:r>
              <a:rPr lang="en-US" spc="-74" dirty="0">
                <a:latin typeface="Tahoma"/>
                <a:cs typeface="Tahoma"/>
              </a:rPr>
              <a:t>y</a:t>
            </a:r>
            <a:r>
              <a:rPr lang="en-US" spc="23" dirty="0">
                <a:latin typeface="Tahoma"/>
                <a:cs typeface="Tahoma"/>
              </a:rPr>
              <a:t> </a:t>
            </a:r>
            <a:r>
              <a:rPr lang="en-US" spc="-15" dirty="0">
                <a:latin typeface="Tahoma"/>
                <a:cs typeface="Tahoma"/>
              </a:rPr>
              <a:t>P</a:t>
            </a:r>
            <a:r>
              <a:rPr lang="en-US" spc="-52" dirty="0">
                <a:latin typeface="Tahoma"/>
                <a:cs typeface="Tahoma"/>
              </a:rPr>
              <a:t>,</a:t>
            </a:r>
            <a:r>
              <a:rPr lang="en-US" spc="23" dirty="0">
                <a:latin typeface="Tahoma"/>
                <a:cs typeface="Tahoma"/>
              </a:rPr>
              <a:t> </a:t>
            </a:r>
            <a:r>
              <a:rPr lang="en-US" spc="8" dirty="0">
                <a:latin typeface="Tahoma"/>
                <a:cs typeface="Tahoma"/>
              </a:rPr>
              <a:t>i</a:t>
            </a:r>
            <a:r>
              <a:rPr lang="en-US" spc="-97" dirty="0">
                <a:latin typeface="Tahoma"/>
                <a:cs typeface="Tahoma"/>
              </a:rPr>
              <a:t>m</a:t>
            </a:r>
            <a:r>
              <a:rPr lang="en-US" spc="-119" dirty="0">
                <a:latin typeface="Tahoma"/>
                <a:cs typeface="Tahoma"/>
              </a:rPr>
              <a:t>p</a:t>
            </a:r>
            <a:r>
              <a:rPr lang="en-US" spc="-44" dirty="0">
                <a:latin typeface="Tahoma"/>
                <a:cs typeface="Tahoma"/>
              </a:rPr>
              <a:t>r</a:t>
            </a:r>
            <a:r>
              <a:rPr lang="en-US" spc="-82" dirty="0">
                <a:latin typeface="Tahoma"/>
                <a:cs typeface="Tahoma"/>
              </a:rPr>
              <a:t>ov</a:t>
            </a:r>
            <a:r>
              <a:rPr lang="en-US" spc="-149" dirty="0">
                <a:latin typeface="Tahoma"/>
                <a:cs typeface="Tahoma"/>
              </a:rPr>
              <a:t>e</a:t>
            </a:r>
            <a:r>
              <a:rPr lang="en-US" spc="-112" dirty="0">
                <a:latin typeface="Tahoma"/>
                <a:cs typeface="Tahoma"/>
              </a:rPr>
              <a:t>s</a:t>
            </a:r>
            <a:r>
              <a:rPr lang="en-US" spc="23" dirty="0">
                <a:latin typeface="Tahoma"/>
                <a:cs typeface="Tahoma"/>
              </a:rPr>
              <a:t> </a:t>
            </a:r>
            <a:r>
              <a:rPr lang="en-US" spc="-112" dirty="0">
                <a:latin typeface="Tahoma"/>
                <a:cs typeface="Tahoma"/>
              </a:rPr>
              <a:t>w</a:t>
            </a:r>
            <a:r>
              <a:rPr lang="en-US" spc="8" dirty="0">
                <a:latin typeface="Tahoma"/>
                <a:cs typeface="Tahoma"/>
              </a:rPr>
              <a:t>i</a:t>
            </a:r>
            <a:r>
              <a:rPr lang="en-US" spc="38" dirty="0">
                <a:latin typeface="Tahoma"/>
                <a:cs typeface="Tahoma"/>
              </a:rPr>
              <a:t>t</a:t>
            </a:r>
            <a:r>
              <a:rPr lang="en-US" spc="-89" dirty="0">
                <a:latin typeface="Tahoma"/>
                <a:cs typeface="Tahoma"/>
              </a:rPr>
              <a:t>h</a:t>
            </a:r>
            <a:r>
              <a:rPr lang="en-US" spc="23" dirty="0">
                <a:latin typeface="Tahoma"/>
                <a:cs typeface="Tahoma"/>
              </a:rPr>
              <a:t> </a:t>
            </a:r>
            <a:r>
              <a:rPr lang="en-US" spc="-149" dirty="0">
                <a:latin typeface="Tahoma"/>
                <a:cs typeface="Tahoma"/>
              </a:rPr>
              <a:t>e</a:t>
            </a:r>
            <a:r>
              <a:rPr lang="en-US" spc="-67" dirty="0">
                <a:latin typeface="Tahoma"/>
                <a:cs typeface="Tahoma"/>
              </a:rPr>
              <a:t>x</a:t>
            </a:r>
            <a:r>
              <a:rPr lang="en-US" spc="-30" dirty="0">
                <a:latin typeface="Tahoma"/>
                <a:cs typeface="Tahoma"/>
              </a:rPr>
              <a:t>p</a:t>
            </a:r>
            <a:r>
              <a:rPr lang="en-US" spc="-149" dirty="0">
                <a:latin typeface="Tahoma"/>
                <a:cs typeface="Tahoma"/>
              </a:rPr>
              <a:t>e</a:t>
            </a:r>
            <a:r>
              <a:rPr lang="en-US" spc="-44" dirty="0">
                <a:latin typeface="Tahoma"/>
                <a:cs typeface="Tahoma"/>
              </a:rPr>
              <a:t>r</a:t>
            </a:r>
            <a:r>
              <a:rPr lang="en-US" spc="8" dirty="0">
                <a:latin typeface="Tahoma"/>
                <a:cs typeface="Tahoma"/>
              </a:rPr>
              <a:t>i</a:t>
            </a:r>
            <a:r>
              <a:rPr lang="en-US" spc="-149" dirty="0">
                <a:latin typeface="Tahoma"/>
                <a:cs typeface="Tahoma"/>
              </a:rPr>
              <a:t>e</a:t>
            </a:r>
            <a:r>
              <a:rPr lang="en-US" spc="-89" dirty="0">
                <a:latin typeface="Tahoma"/>
                <a:cs typeface="Tahoma"/>
              </a:rPr>
              <a:t>n</a:t>
            </a:r>
            <a:r>
              <a:rPr lang="en-US" spc="-44" dirty="0">
                <a:latin typeface="Tahoma"/>
                <a:cs typeface="Tahoma"/>
              </a:rPr>
              <a:t>c</a:t>
            </a:r>
            <a:r>
              <a:rPr lang="en-US" spc="-149" dirty="0">
                <a:latin typeface="Tahoma"/>
                <a:cs typeface="Tahoma"/>
              </a:rPr>
              <a:t>e</a:t>
            </a:r>
            <a:r>
              <a:rPr lang="en-US" spc="23" dirty="0">
                <a:latin typeface="Tahoma"/>
                <a:cs typeface="Tahoma"/>
              </a:rPr>
              <a:t> </a:t>
            </a:r>
            <a:r>
              <a:rPr lang="en-US" spc="44" dirty="0">
                <a:latin typeface="Tahoma"/>
                <a:cs typeface="Tahoma"/>
              </a:rPr>
              <a:t>E</a:t>
            </a:r>
            <a:r>
              <a:rPr lang="en-US" spc="-52" dirty="0">
                <a:latin typeface="Tahoma"/>
                <a:cs typeface="Tahoma"/>
              </a:rPr>
              <a:t>.</a:t>
            </a:r>
            <a:endParaRPr lang="en-US" dirty="0">
              <a:latin typeface="Tahoma"/>
              <a:ea typeface="Tahoma"/>
              <a:cs typeface="Tahoma"/>
            </a:endParaRPr>
          </a:p>
          <a:p>
            <a:endParaRPr lang="en-IN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8876">
              <a:lnSpc>
                <a:spcPct val="100000"/>
              </a:lnSpc>
            </a:pPr>
            <a:r>
              <a:rPr spc="186" dirty="0"/>
              <a:t>M</a:t>
            </a:r>
            <a:r>
              <a:rPr spc="-104" dirty="0"/>
              <a:t>a</a:t>
            </a:r>
            <a:r>
              <a:rPr spc="-44" dirty="0"/>
              <a:t>c</a:t>
            </a:r>
            <a:r>
              <a:rPr spc="-97" dirty="0"/>
              <a:t>h</a:t>
            </a:r>
            <a:r>
              <a:rPr spc="8" dirty="0"/>
              <a:t>i</a:t>
            </a:r>
            <a:r>
              <a:rPr spc="-97" dirty="0"/>
              <a:t>n</a:t>
            </a:r>
            <a:r>
              <a:rPr spc="-179" dirty="0"/>
              <a:t>e</a:t>
            </a:r>
            <a:r>
              <a:rPr spc="38" dirty="0"/>
              <a:t> </a:t>
            </a:r>
            <a:r>
              <a:rPr spc="82" dirty="0"/>
              <a:t>L</a:t>
            </a:r>
            <a:r>
              <a:rPr spc="-179" dirty="0"/>
              <a:t>e</a:t>
            </a:r>
            <a:r>
              <a:rPr spc="-164" dirty="0"/>
              <a:t>a</a:t>
            </a:r>
            <a:r>
              <a:rPr spc="-52" dirty="0"/>
              <a:t>r</a:t>
            </a:r>
            <a:r>
              <a:rPr spc="-97" dirty="0"/>
              <a:t>n</a:t>
            </a:r>
            <a:r>
              <a:rPr spc="8" dirty="0"/>
              <a:t>i</a:t>
            </a:r>
            <a:r>
              <a:rPr spc="-97" dirty="0"/>
              <a:t>n</a:t>
            </a:r>
            <a:r>
              <a:rPr spc="-119" dirty="0"/>
              <a:t>g</a:t>
            </a:r>
            <a:r>
              <a:rPr spc="44" dirty="0"/>
              <a:t> </a:t>
            </a:r>
            <a:r>
              <a:rPr spc="82" dirty="0"/>
              <a:t>D</a:t>
            </a:r>
            <a:r>
              <a:rPr spc="-179" dirty="0"/>
              <a:t>e</a:t>
            </a:r>
            <a:r>
              <a:rPr spc="-23" dirty="0"/>
              <a:t>fi</a:t>
            </a:r>
            <a:r>
              <a:rPr spc="-97" dirty="0"/>
              <a:t>n</a:t>
            </a:r>
            <a:r>
              <a:rPr spc="8" dirty="0"/>
              <a:t>i</a:t>
            </a:r>
            <a:r>
              <a:rPr spc="52" dirty="0"/>
              <a:t>t</a:t>
            </a:r>
            <a:r>
              <a:rPr spc="8" dirty="0"/>
              <a:t>i</a:t>
            </a:r>
            <a:r>
              <a:rPr spc="-97" dirty="0"/>
              <a:t>on</a:t>
            </a:r>
          </a:p>
        </p:txBody>
      </p:sp>
      <p:sp>
        <p:nvSpPr>
          <p:cNvPr id="18" name="object 18"/>
          <p:cNvSpPr/>
          <p:nvPr/>
        </p:nvSpPr>
        <p:spPr>
          <a:xfrm>
            <a:off x="1352051" y="4524525"/>
            <a:ext cx="151013" cy="1509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20" name="object 20"/>
          <p:cNvSpPr/>
          <p:nvPr/>
        </p:nvSpPr>
        <p:spPr>
          <a:xfrm>
            <a:off x="1427010" y="4580390"/>
            <a:ext cx="6364727" cy="95320"/>
          </a:xfrm>
          <a:custGeom>
            <a:avLst/>
            <a:gdLst/>
            <a:ahLst/>
            <a:cxnLst/>
            <a:rect l="l" t="t" r="r" b="b"/>
            <a:pathLst>
              <a:path w="4282440" h="64135">
                <a:moveTo>
                  <a:pt x="0" y="64007"/>
                </a:moveTo>
                <a:lnTo>
                  <a:pt x="4282439" y="64007"/>
                </a:lnTo>
                <a:lnTo>
                  <a:pt x="4282439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 sz="2675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1E90D53-3933-ACF4-40D9-0DDC061D7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876"/>
            <a:r>
              <a:rPr lang="en-US" spc="8" dirty="0">
                <a:latin typeface="Tahoma"/>
                <a:cs typeface="Tahoma"/>
              </a:rPr>
              <a:t>Ill posed problem : </a:t>
            </a:r>
          </a:p>
          <a:p>
            <a:pPr marL="476076" lvl="1"/>
            <a:r>
              <a:rPr lang="en-US" spc="8" dirty="0">
                <a:latin typeface="Tahoma"/>
                <a:cs typeface="Tahoma"/>
              </a:rPr>
              <a:t>Recognize Sachin Tendulkar in the given Photographs</a:t>
            </a:r>
          </a:p>
          <a:p>
            <a:pPr marL="18876"/>
            <a:endParaRPr lang="en-US" spc="8" dirty="0">
              <a:latin typeface="Tahoma"/>
              <a:cs typeface="Tahoma"/>
            </a:endParaRPr>
          </a:p>
          <a:p>
            <a:pPr marL="18876"/>
            <a:r>
              <a:rPr lang="en-US" spc="8" dirty="0">
                <a:latin typeface="Tahoma"/>
                <a:cs typeface="Tahoma"/>
              </a:rPr>
              <a:t>Well posed Problem</a:t>
            </a:r>
          </a:p>
          <a:p>
            <a:pPr marL="476076" lvl="1" algn="just">
              <a:lnSpc>
                <a:spcPct val="150000"/>
              </a:lnSpc>
            </a:pPr>
            <a:r>
              <a:rPr lang="en-US" spc="8" dirty="0">
                <a:latin typeface="Tahoma"/>
                <a:cs typeface="Tahoma"/>
              </a:rPr>
              <a:t>Task: Check if the face in an image is of Sachin or not</a:t>
            </a:r>
          </a:p>
          <a:p>
            <a:pPr marL="476076" lvl="1" algn="just">
              <a:lnSpc>
                <a:spcPct val="150000"/>
              </a:lnSpc>
            </a:pPr>
            <a:r>
              <a:rPr lang="en-US" spc="8" dirty="0">
                <a:latin typeface="Tahoma"/>
                <a:cs typeface="Tahoma"/>
              </a:rPr>
              <a:t>Experience: Various Images of Sachin</a:t>
            </a:r>
          </a:p>
          <a:p>
            <a:pPr marL="476076" lvl="1" algn="just">
              <a:lnSpc>
                <a:spcPct val="150000"/>
              </a:lnSpc>
            </a:pPr>
            <a:r>
              <a:rPr lang="en-US" spc="8" dirty="0">
                <a:latin typeface="Tahoma"/>
                <a:cs typeface="Tahoma"/>
              </a:rPr>
              <a:t>Performance: Out of 100 photographs, how many times was Sachin identified with more than 90% confidence</a:t>
            </a:r>
          </a:p>
          <a:p>
            <a:endParaRPr lang="en-IN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8624" y="348662"/>
            <a:ext cx="8407032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8876">
              <a:lnSpc>
                <a:spcPct val="100000"/>
              </a:lnSpc>
            </a:pPr>
            <a:r>
              <a:rPr lang="en-US" spc="186" dirty="0"/>
              <a:t>Task ,Experience, Performance</a:t>
            </a:r>
            <a:endParaRPr spc="-97" dirty="0"/>
          </a:p>
        </p:txBody>
      </p:sp>
      <p:sp>
        <p:nvSpPr>
          <p:cNvPr id="18" name="object 18"/>
          <p:cNvSpPr/>
          <p:nvPr/>
        </p:nvSpPr>
        <p:spPr>
          <a:xfrm>
            <a:off x="1352051" y="4524525"/>
            <a:ext cx="151013" cy="1509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75"/>
          </a:p>
        </p:txBody>
      </p:sp>
      <p:sp>
        <p:nvSpPr>
          <p:cNvPr id="20" name="object 20"/>
          <p:cNvSpPr/>
          <p:nvPr/>
        </p:nvSpPr>
        <p:spPr>
          <a:xfrm>
            <a:off x="1427010" y="4580390"/>
            <a:ext cx="6364727" cy="95320"/>
          </a:xfrm>
          <a:custGeom>
            <a:avLst/>
            <a:gdLst/>
            <a:ahLst/>
            <a:cxnLst/>
            <a:rect l="l" t="t" r="r" b="b"/>
            <a:pathLst>
              <a:path w="4282440" h="64135">
                <a:moveTo>
                  <a:pt x="0" y="64007"/>
                </a:moveTo>
                <a:lnTo>
                  <a:pt x="4282439" y="64007"/>
                </a:lnTo>
                <a:lnTo>
                  <a:pt x="4282439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 sz="2675"/>
          </a:p>
        </p:txBody>
      </p:sp>
    </p:spTree>
    <p:extLst>
      <p:ext uri="{BB962C8B-B14F-4D97-AF65-F5344CB8AC3E}">
        <p14:creationId xmlns:p14="http://schemas.microsoft.com/office/powerpoint/2010/main" val="2104772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5202</TotalTime>
  <Words>338</Words>
  <Application>Microsoft Office PowerPoint</Application>
  <PresentationFormat>On-screen Show (4:3)</PresentationFormat>
  <Paragraphs>59</Paragraphs>
  <Slides>11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Course Details</vt:lpstr>
      <vt:lpstr>Evaluation Policy</vt:lpstr>
      <vt:lpstr>Introduction to Machine Learning </vt:lpstr>
      <vt:lpstr>Machine Learning: A subset of Artificial Intelligence</vt:lpstr>
      <vt:lpstr>Why Machine Learning ? : A motivational example</vt:lpstr>
      <vt:lpstr>Why generate model ?</vt:lpstr>
      <vt:lpstr>Machine Learning Definition</vt:lpstr>
      <vt:lpstr>Task ,Experience, Performance</vt:lpstr>
      <vt:lpstr>Takeaways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Raman (Amrita Vishwa Vidyapeetham)</dc:creator>
  <cp:lastModifiedBy>saraths</cp:lastModifiedBy>
  <cp:revision>225</cp:revision>
  <dcterms:created xsi:type="dcterms:W3CDTF">2020-07-16T02:17:40Z</dcterms:created>
  <dcterms:modified xsi:type="dcterms:W3CDTF">2024-04-09T09:50:22Z</dcterms:modified>
</cp:coreProperties>
</file>