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3FD6-AC26-051A-76DF-DAF5340E35D4}" v="1" dt="2024-04-15T04:36:46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105" d="100"/>
          <a:sy n="105" d="100"/>
        </p:scale>
        <p:origin x="19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882A3FD6-AC26-051A-76DF-DAF5340E35D4}"/>
    <pc:docChg chg="modSld">
      <pc:chgData name="saraths" userId="S::saraths@am.amrita.edu::244d0ad9-751b-45dc-a37d-eb545e66f5d8" providerId="AD" clId="Web-{882A3FD6-AC26-051A-76DF-DAF5340E35D4}" dt="2024-04-15T04:36:46.634" v="0" actId="14100"/>
      <pc:docMkLst>
        <pc:docMk/>
      </pc:docMkLst>
      <pc:sldChg chg="modSp">
        <pc:chgData name="saraths" userId="S::saraths@am.amrita.edu::244d0ad9-751b-45dc-a37d-eb545e66f5d8" providerId="AD" clId="Web-{882A3FD6-AC26-051A-76DF-DAF5340E35D4}" dt="2024-04-15T04:36:46.634" v="0" actId="14100"/>
        <pc:sldMkLst>
          <pc:docMk/>
          <pc:sldMk cId="0" sldId="262"/>
        </pc:sldMkLst>
        <pc:spChg chg="mod">
          <ac:chgData name="saraths" userId="S::saraths@am.amrita.edu::244d0ad9-751b-45dc-a37d-eb545e66f5d8" providerId="AD" clId="Web-{882A3FD6-AC26-051A-76DF-DAF5340E35D4}" dt="2024-04-15T04:36:46.634" v="0" actId="14100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2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6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detecting-diabetic-eye-disease-machine-learning/" TargetMode="External"/><Relationship Id="rId7" Type="http://schemas.openxmlformats.org/officeDocument/2006/relationships/hyperlink" Target="https://www.javatpoint.com/applications-of-machine-learning" TargetMode="External"/><Relationship Id="rId2" Type="http://schemas.openxmlformats.org/officeDocument/2006/relationships/hyperlink" Target="https://towardsdatascience.com/build-your-own-recommender-system-within-5-minutes-30dd40388fb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dspeed.com/Blog/Five-most-common-online-advertising-mistakes-1692.html" TargetMode="External"/><Relationship Id="rId5" Type="http://schemas.openxmlformats.org/officeDocument/2006/relationships/hyperlink" Target="https://www.livemint.com/money/personal-finance/paytm-to-start-share-trading-services-soon-11578294511902.html" TargetMode="External"/><Relationship Id="rId4" Type="http://schemas.openxmlformats.org/officeDocument/2006/relationships/hyperlink" Target="https://in.pinterest.com/pin/34536986514444566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inforcement-learning-tutorial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inforcement-learning-tutorial.html" TargetMode="External"/><Relationship Id="rId2" Type="http://schemas.openxmlformats.org/officeDocument/2006/relationships/hyperlink" Target="https://chatbotsmagazine.com/reinforcement-learning-and-its-practical-applications-8499e60cf75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learningindustry.com/machine-learning-process-and-scenarios" TargetMode="External"/><Relationship Id="rId4" Type="http://schemas.openxmlformats.org/officeDocument/2006/relationships/hyperlink" Target="https://cs.gmu.edu/~jessica/DimReducDang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detecting-diabetic-eye-disease-machine-learning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Types of </a:t>
            </a: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" y="1164516"/>
            <a:ext cx="8961119" cy="3902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49F591-5083-A4A2-CCD3-A330FFCE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Advertising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26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075144"/>
            <a:ext cx="7757636" cy="3000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450">
              <a:lnSpc>
                <a:spcPts val="2055"/>
              </a:lnSpc>
              <a:spcBef>
                <a:spcPts val="75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https://towardsdatascience.com/build-your-own-recommender-system-within-5-</a:t>
            </a:r>
            <a:endParaRPr dirty="0">
              <a:latin typeface="Calibri"/>
              <a:cs typeface="Calibri"/>
            </a:endParaRPr>
          </a:p>
          <a:p>
            <a:pPr marL="180975">
              <a:lnSpc>
                <a:spcPts val="2055"/>
              </a:lnSpc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minutes-30dd40388fbf</a:t>
            </a:r>
            <a:endParaRPr dirty="0">
              <a:latin typeface="Calibri"/>
              <a:cs typeface="Calibri"/>
            </a:endParaRPr>
          </a:p>
          <a:p>
            <a:pPr marL="180975" marR="545306" indent="-171450">
              <a:lnSpc>
                <a:spcPts val="1943"/>
              </a:lnSpc>
              <a:spcBef>
                <a:spcPts val="788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https://blog.google/technology/ai/detecting-diabetic-eye-disease-machine- </a:t>
            </a:r>
            <a:r>
              <a:rPr spc="-398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u="heavy" spc="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learning/</a:t>
            </a:r>
            <a:endParaRPr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https://in.pinterest.com/pin/345369865144445661/</a:t>
            </a:r>
            <a:endParaRPr dirty="0">
              <a:latin typeface="Calibri"/>
              <a:cs typeface="Calibri"/>
            </a:endParaRPr>
          </a:p>
          <a:p>
            <a:pPr marL="180975" marR="658654" indent="-171450">
              <a:lnSpc>
                <a:spcPts val="1943"/>
              </a:lnSpc>
              <a:spcBef>
                <a:spcPts val="776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https://www.livemint.com/money/personal-finance/paytm-to-start-share- </a:t>
            </a:r>
            <a:r>
              <a:rPr spc="-398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u="heavy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trading-services-soon-11578294511902.html</a:t>
            </a:r>
            <a:endParaRPr dirty="0">
              <a:latin typeface="Calibri"/>
              <a:cs typeface="Calibri"/>
            </a:endParaRPr>
          </a:p>
          <a:p>
            <a:pPr marL="180975" marR="3810" indent="-171450">
              <a:lnSpc>
                <a:spcPts val="1943"/>
              </a:lnSpc>
              <a:spcBef>
                <a:spcPts val="761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https://www.adspeed.com/Blog/Five-most-common-online-advertising-mistakes- </a:t>
            </a:r>
            <a:r>
              <a:rPr spc="-398" dirty="0">
                <a:solidFill>
                  <a:srgbClr val="0462C1"/>
                </a:solidFill>
                <a:latin typeface="Calibri"/>
                <a:cs typeface="Calibri"/>
                <a:hlinkClick r:id="rId6"/>
              </a:rPr>
              <a:t> </a:t>
            </a:r>
            <a:r>
              <a:rPr u="heavy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1692.html</a:t>
            </a:r>
            <a:endParaRPr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https://www.javatpoint.com/applications-of-machine-learning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4" y="1004696"/>
            <a:ext cx="7669530" cy="45125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CB3CB1-8E8F-548A-7FE0-012CC2D8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624" y="329392"/>
            <a:ext cx="8407032" cy="50254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79"/>
              </a:spcBef>
            </a:pPr>
            <a:r>
              <a:rPr spc="-26" dirty="0"/>
              <a:t> </a:t>
            </a:r>
            <a:r>
              <a:rPr lang="en-US" spc="-26" dirty="0"/>
              <a:t>Types of Machine L</a:t>
            </a:r>
            <a:r>
              <a:rPr spc="-26" dirty="0"/>
              <a:t>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770" y="3004566"/>
            <a:ext cx="6048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1348" y="857250"/>
            <a:ext cx="7502843" cy="5148263"/>
            <a:chOff x="2188464" y="0"/>
            <a:chExt cx="10003790" cy="6864350"/>
          </a:xfrm>
        </p:grpSpPr>
        <p:sp>
          <p:nvSpPr>
            <p:cNvPr id="6" name="object 6"/>
            <p:cNvSpPr/>
            <p:nvPr/>
          </p:nvSpPr>
          <p:spPr>
            <a:xfrm>
              <a:off x="5760720" y="0"/>
              <a:ext cx="6431280" cy="5745480"/>
            </a:xfrm>
            <a:custGeom>
              <a:avLst/>
              <a:gdLst/>
              <a:ahLst/>
              <a:cxnLst/>
              <a:rect l="l" t="t" r="r" b="b"/>
              <a:pathLst>
                <a:path w="6431280" h="5745480">
                  <a:moveTo>
                    <a:pt x="3072384" y="4209288"/>
                  </a:moveTo>
                  <a:lnTo>
                    <a:pt x="3071647" y="4161447"/>
                  </a:lnTo>
                  <a:lnTo>
                    <a:pt x="3069463" y="4113961"/>
                  </a:lnTo>
                  <a:lnTo>
                    <a:pt x="3065856" y="4066870"/>
                  </a:lnTo>
                  <a:lnTo>
                    <a:pt x="3060852" y="4020185"/>
                  </a:lnTo>
                  <a:lnTo>
                    <a:pt x="3054451" y="3973919"/>
                  </a:lnTo>
                  <a:lnTo>
                    <a:pt x="3046692" y="3928110"/>
                  </a:lnTo>
                  <a:lnTo>
                    <a:pt x="3037598" y="3882771"/>
                  </a:lnTo>
                  <a:lnTo>
                    <a:pt x="3027172" y="3837914"/>
                  </a:lnTo>
                  <a:lnTo>
                    <a:pt x="3015462" y="3793579"/>
                  </a:lnTo>
                  <a:lnTo>
                    <a:pt x="3002457" y="3749776"/>
                  </a:lnTo>
                  <a:lnTo>
                    <a:pt x="2988208" y="3706533"/>
                  </a:lnTo>
                  <a:lnTo>
                    <a:pt x="2972714" y="3663861"/>
                  </a:lnTo>
                  <a:lnTo>
                    <a:pt x="2956014" y="3621786"/>
                  </a:lnTo>
                  <a:lnTo>
                    <a:pt x="2938119" y="3580333"/>
                  </a:lnTo>
                  <a:lnTo>
                    <a:pt x="2919044" y="3539515"/>
                  </a:lnTo>
                  <a:lnTo>
                    <a:pt x="2898825" y="3499370"/>
                  </a:lnTo>
                  <a:lnTo>
                    <a:pt x="2877477" y="3459899"/>
                  </a:lnTo>
                  <a:lnTo>
                    <a:pt x="2855023" y="3421126"/>
                  </a:lnTo>
                  <a:lnTo>
                    <a:pt x="2831477" y="3383089"/>
                  </a:lnTo>
                  <a:lnTo>
                    <a:pt x="2806877" y="3345802"/>
                  </a:lnTo>
                  <a:lnTo>
                    <a:pt x="2781223" y="3309277"/>
                  </a:lnTo>
                  <a:lnTo>
                    <a:pt x="2754541" y="3273539"/>
                  </a:lnTo>
                  <a:lnTo>
                    <a:pt x="2726867" y="3238614"/>
                  </a:lnTo>
                  <a:lnTo>
                    <a:pt x="2698204" y="3204514"/>
                  </a:lnTo>
                  <a:lnTo>
                    <a:pt x="2668587" y="3171279"/>
                  </a:lnTo>
                  <a:lnTo>
                    <a:pt x="2638044" y="3138906"/>
                  </a:lnTo>
                  <a:lnTo>
                    <a:pt x="2606573" y="3107436"/>
                  </a:lnTo>
                  <a:lnTo>
                    <a:pt x="2574201" y="3076892"/>
                  </a:lnTo>
                  <a:lnTo>
                    <a:pt x="2540965" y="3047276"/>
                  </a:lnTo>
                  <a:lnTo>
                    <a:pt x="2506865" y="3018612"/>
                  </a:lnTo>
                  <a:lnTo>
                    <a:pt x="2471940" y="2990939"/>
                  </a:lnTo>
                  <a:lnTo>
                    <a:pt x="2436203" y="2964256"/>
                  </a:lnTo>
                  <a:lnTo>
                    <a:pt x="2399677" y="2938602"/>
                  </a:lnTo>
                  <a:lnTo>
                    <a:pt x="2362390" y="2914002"/>
                  </a:lnTo>
                  <a:lnTo>
                    <a:pt x="2324354" y="2890456"/>
                  </a:lnTo>
                  <a:lnTo>
                    <a:pt x="2285581" y="2868003"/>
                  </a:lnTo>
                  <a:lnTo>
                    <a:pt x="2246109" y="2846654"/>
                  </a:lnTo>
                  <a:lnTo>
                    <a:pt x="2205964" y="2826435"/>
                  </a:lnTo>
                  <a:lnTo>
                    <a:pt x="2165146" y="2807360"/>
                  </a:lnTo>
                  <a:lnTo>
                    <a:pt x="2123694" y="2789466"/>
                  </a:lnTo>
                  <a:lnTo>
                    <a:pt x="2081618" y="2772765"/>
                  </a:lnTo>
                  <a:lnTo>
                    <a:pt x="2038946" y="2757271"/>
                  </a:lnTo>
                  <a:lnTo>
                    <a:pt x="1995703" y="2743022"/>
                  </a:lnTo>
                  <a:lnTo>
                    <a:pt x="1951901" y="2730017"/>
                  </a:lnTo>
                  <a:lnTo>
                    <a:pt x="1907565" y="2718308"/>
                  </a:lnTo>
                  <a:lnTo>
                    <a:pt x="1862709" y="2707881"/>
                  </a:lnTo>
                  <a:lnTo>
                    <a:pt x="1817370" y="2698788"/>
                  </a:lnTo>
                  <a:lnTo>
                    <a:pt x="1771561" y="2691028"/>
                  </a:lnTo>
                  <a:lnTo>
                    <a:pt x="1725295" y="2684627"/>
                  </a:lnTo>
                  <a:lnTo>
                    <a:pt x="1678609" y="2679623"/>
                  </a:lnTo>
                  <a:lnTo>
                    <a:pt x="1631518" y="2676017"/>
                  </a:lnTo>
                  <a:lnTo>
                    <a:pt x="1584032" y="2673832"/>
                  </a:lnTo>
                  <a:lnTo>
                    <a:pt x="1536192" y="2673096"/>
                  </a:lnTo>
                  <a:lnTo>
                    <a:pt x="1488338" y="2673832"/>
                  </a:lnTo>
                  <a:lnTo>
                    <a:pt x="1440853" y="2676017"/>
                  </a:lnTo>
                  <a:lnTo>
                    <a:pt x="1393761" y="2679623"/>
                  </a:lnTo>
                  <a:lnTo>
                    <a:pt x="1347076" y="2684627"/>
                  </a:lnTo>
                  <a:lnTo>
                    <a:pt x="1300810" y="2691028"/>
                  </a:lnTo>
                  <a:lnTo>
                    <a:pt x="1255001" y="2698788"/>
                  </a:lnTo>
                  <a:lnTo>
                    <a:pt x="1209662" y="2707881"/>
                  </a:lnTo>
                  <a:lnTo>
                    <a:pt x="1164805" y="2718308"/>
                  </a:lnTo>
                  <a:lnTo>
                    <a:pt x="1120470" y="2730017"/>
                  </a:lnTo>
                  <a:lnTo>
                    <a:pt x="1076667" y="2743022"/>
                  </a:lnTo>
                  <a:lnTo>
                    <a:pt x="1033424" y="2757271"/>
                  </a:lnTo>
                  <a:lnTo>
                    <a:pt x="990752" y="2772765"/>
                  </a:lnTo>
                  <a:lnTo>
                    <a:pt x="948677" y="2789466"/>
                  </a:lnTo>
                  <a:lnTo>
                    <a:pt x="907224" y="2807360"/>
                  </a:lnTo>
                  <a:lnTo>
                    <a:pt x="866406" y="2826435"/>
                  </a:lnTo>
                  <a:lnTo>
                    <a:pt x="826262" y="2846654"/>
                  </a:lnTo>
                  <a:lnTo>
                    <a:pt x="786790" y="2868003"/>
                  </a:lnTo>
                  <a:lnTo>
                    <a:pt x="748017" y="2890456"/>
                  </a:lnTo>
                  <a:lnTo>
                    <a:pt x="709980" y="2914002"/>
                  </a:lnTo>
                  <a:lnTo>
                    <a:pt x="672693" y="2938602"/>
                  </a:lnTo>
                  <a:lnTo>
                    <a:pt x="636168" y="2964256"/>
                  </a:lnTo>
                  <a:lnTo>
                    <a:pt x="600430" y="2990939"/>
                  </a:lnTo>
                  <a:lnTo>
                    <a:pt x="565505" y="3018612"/>
                  </a:lnTo>
                  <a:lnTo>
                    <a:pt x="531406" y="3047276"/>
                  </a:lnTo>
                  <a:lnTo>
                    <a:pt x="498170" y="3076892"/>
                  </a:lnTo>
                  <a:lnTo>
                    <a:pt x="465797" y="3107436"/>
                  </a:lnTo>
                  <a:lnTo>
                    <a:pt x="434327" y="3138906"/>
                  </a:lnTo>
                  <a:lnTo>
                    <a:pt x="403783" y="3171279"/>
                  </a:lnTo>
                  <a:lnTo>
                    <a:pt x="374167" y="3204514"/>
                  </a:lnTo>
                  <a:lnTo>
                    <a:pt x="345503" y="3238614"/>
                  </a:lnTo>
                  <a:lnTo>
                    <a:pt x="317830" y="3273539"/>
                  </a:lnTo>
                  <a:lnTo>
                    <a:pt x="291147" y="3309277"/>
                  </a:lnTo>
                  <a:lnTo>
                    <a:pt x="265493" y="3345802"/>
                  </a:lnTo>
                  <a:lnTo>
                    <a:pt x="240893" y="3383089"/>
                  </a:lnTo>
                  <a:lnTo>
                    <a:pt x="217347" y="3421126"/>
                  </a:lnTo>
                  <a:lnTo>
                    <a:pt x="194894" y="3459899"/>
                  </a:lnTo>
                  <a:lnTo>
                    <a:pt x="173545" y="3499370"/>
                  </a:lnTo>
                  <a:lnTo>
                    <a:pt x="153327" y="3539515"/>
                  </a:lnTo>
                  <a:lnTo>
                    <a:pt x="134251" y="3580333"/>
                  </a:lnTo>
                  <a:lnTo>
                    <a:pt x="116357" y="3621786"/>
                  </a:lnTo>
                  <a:lnTo>
                    <a:pt x="99656" y="3663861"/>
                  </a:lnTo>
                  <a:lnTo>
                    <a:pt x="84162" y="3706533"/>
                  </a:lnTo>
                  <a:lnTo>
                    <a:pt x="69913" y="3749776"/>
                  </a:lnTo>
                  <a:lnTo>
                    <a:pt x="56908" y="3793579"/>
                  </a:lnTo>
                  <a:lnTo>
                    <a:pt x="45199" y="3837914"/>
                  </a:lnTo>
                  <a:lnTo>
                    <a:pt x="34772" y="3882771"/>
                  </a:lnTo>
                  <a:lnTo>
                    <a:pt x="25679" y="3928110"/>
                  </a:lnTo>
                  <a:lnTo>
                    <a:pt x="17919" y="3973919"/>
                  </a:lnTo>
                  <a:lnTo>
                    <a:pt x="11518" y="4020185"/>
                  </a:lnTo>
                  <a:lnTo>
                    <a:pt x="6515" y="4066870"/>
                  </a:lnTo>
                  <a:lnTo>
                    <a:pt x="2908" y="4113961"/>
                  </a:lnTo>
                  <a:lnTo>
                    <a:pt x="723" y="4161447"/>
                  </a:lnTo>
                  <a:lnTo>
                    <a:pt x="0" y="4209288"/>
                  </a:lnTo>
                  <a:lnTo>
                    <a:pt x="723" y="4257141"/>
                  </a:lnTo>
                  <a:lnTo>
                    <a:pt x="2908" y="4304627"/>
                  </a:lnTo>
                  <a:lnTo>
                    <a:pt x="6515" y="4351718"/>
                  </a:lnTo>
                  <a:lnTo>
                    <a:pt x="11518" y="4398403"/>
                  </a:lnTo>
                  <a:lnTo>
                    <a:pt x="17919" y="4444670"/>
                  </a:lnTo>
                  <a:lnTo>
                    <a:pt x="25679" y="4490478"/>
                  </a:lnTo>
                  <a:lnTo>
                    <a:pt x="34772" y="4535817"/>
                  </a:lnTo>
                  <a:lnTo>
                    <a:pt x="45199" y="4580674"/>
                  </a:lnTo>
                  <a:lnTo>
                    <a:pt x="56908" y="4625010"/>
                  </a:lnTo>
                  <a:lnTo>
                    <a:pt x="69913" y="4668812"/>
                  </a:lnTo>
                  <a:lnTo>
                    <a:pt x="84162" y="4712055"/>
                  </a:lnTo>
                  <a:lnTo>
                    <a:pt x="99656" y="4754727"/>
                  </a:lnTo>
                  <a:lnTo>
                    <a:pt x="116357" y="4796802"/>
                  </a:lnTo>
                  <a:lnTo>
                    <a:pt x="134251" y="4838255"/>
                  </a:lnTo>
                  <a:lnTo>
                    <a:pt x="153327" y="4879073"/>
                  </a:lnTo>
                  <a:lnTo>
                    <a:pt x="173545" y="4919218"/>
                  </a:lnTo>
                  <a:lnTo>
                    <a:pt x="194894" y="4958689"/>
                  </a:lnTo>
                  <a:lnTo>
                    <a:pt x="217347" y="4997462"/>
                  </a:lnTo>
                  <a:lnTo>
                    <a:pt x="240893" y="5035499"/>
                  </a:lnTo>
                  <a:lnTo>
                    <a:pt x="265493" y="5072786"/>
                  </a:lnTo>
                  <a:lnTo>
                    <a:pt x="291147" y="5109311"/>
                  </a:lnTo>
                  <a:lnTo>
                    <a:pt x="317830" y="5145049"/>
                  </a:lnTo>
                  <a:lnTo>
                    <a:pt x="345503" y="5179974"/>
                  </a:lnTo>
                  <a:lnTo>
                    <a:pt x="374167" y="5214074"/>
                  </a:lnTo>
                  <a:lnTo>
                    <a:pt x="403783" y="5247310"/>
                  </a:lnTo>
                  <a:lnTo>
                    <a:pt x="434327" y="5279682"/>
                  </a:lnTo>
                  <a:lnTo>
                    <a:pt x="465797" y="5311152"/>
                  </a:lnTo>
                  <a:lnTo>
                    <a:pt x="498170" y="5341696"/>
                  </a:lnTo>
                  <a:lnTo>
                    <a:pt x="531406" y="5371312"/>
                  </a:lnTo>
                  <a:lnTo>
                    <a:pt x="565505" y="5399976"/>
                  </a:lnTo>
                  <a:lnTo>
                    <a:pt x="600430" y="5427650"/>
                  </a:lnTo>
                  <a:lnTo>
                    <a:pt x="636168" y="5454332"/>
                  </a:lnTo>
                  <a:lnTo>
                    <a:pt x="672693" y="5479986"/>
                  </a:lnTo>
                  <a:lnTo>
                    <a:pt x="709980" y="5504586"/>
                  </a:lnTo>
                  <a:lnTo>
                    <a:pt x="748017" y="5528132"/>
                  </a:lnTo>
                  <a:lnTo>
                    <a:pt x="786790" y="5550586"/>
                  </a:lnTo>
                  <a:lnTo>
                    <a:pt x="826262" y="5571934"/>
                  </a:lnTo>
                  <a:lnTo>
                    <a:pt x="866406" y="5592153"/>
                  </a:lnTo>
                  <a:lnTo>
                    <a:pt x="907224" y="5611228"/>
                  </a:lnTo>
                  <a:lnTo>
                    <a:pt x="948677" y="5629122"/>
                  </a:lnTo>
                  <a:lnTo>
                    <a:pt x="990752" y="5645823"/>
                  </a:lnTo>
                  <a:lnTo>
                    <a:pt x="1033424" y="5661317"/>
                  </a:lnTo>
                  <a:lnTo>
                    <a:pt x="1076667" y="5675566"/>
                  </a:lnTo>
                  <a:lnTo>
                    <a:pt x="1120470" y="5688571"/>
                  </a:lnTo>
                  <a:lnTo>
                    <a:pt x="1164805" y="5700280"/>
                  </a:lnTo>
                  <a:lnTo>
                    <a:pt x="1209662" y="5710707"/>
                  </a:lnTo>
                  <a:lnTo>
                    <a:pt x="1255001" y="5719800"/>
                  </a:lnTo>
                  <a:lnTo>
                    <a:pt x="1300810" y="5727560"/>
                  </a:lnTo>
                  <a:lnTo>
                    <a:pt x="1347076" y="5733961"/>
                  </a:lnTo>
                  <a:lnTo>
                    <a:pt x="1393761" y="5738965"/>
                  </a:lnTo>
                  <a:lnTo>
                    <a:pt x="1440853" y="5742571"/>
                  </a:lnTo>
                  <a:lnTo>
                    <a:pt x="1488338" y="5744756"/>
                  </a:lnTo>
                  <a:lnTo>
                    <a:pt x="1536192" y="5745480"/>
                  </a:lnTo>
                  <a:lnTo>
                    <a:pt x="1584032" y="5744756"/>
                  </a:lnTo>
                  <a:lnTo>
                    <a:pt x="1631518" y="5742571"/>
                  </a:lnTo>
                  <a:lnTo>
                    <a:pt x="1678609" y="5738965"/>
                  </a:lnTo>
                  <a:lnTo>
                    <a:pt x="1725295" y="5733961"/>
                  </a:lnTo>
                  <a:lnTo>
                    <a:pt x="1771561" y="5727560"/>
                  </a:lnTo>
                  <a:lnTo>
                    <a:pt x="1817370" y="5719800"/>
                  </a:lnTo>
                  <a:lnTo>
                    <a:pt x="1862709" y="5710707"/>
                  </a:lnTo>
                  <a:lnTo>
                    <a:pt x="1907565" y="5700280"/>
                  </a:lnTo>
                  <a:lnTo>
                    <a:pt x="1951901" y="5688571"/>
                  </a:lnTo>
                  <a:lnTo>
                    <a:pt x="1995703" y="5675566"/>
                  </a:lnTo>
                  <a:lnTo>
                    <a:pt x="2038946" y="5661317"/>
                  </a:lnTo>
                  <a:lnTo>
                    <a:pt x="2081618" y="5645823"/>
                  </a:lnTo>
                  <a:lnTo>
                    <a:pt x="2123694" y="5629122"/>
                  </a:lnTo>
                  <a:lnTo>
                    <a:pt x="2165146" y="5611228"/>
                  </a:lnTo>
                  <a:lnTo>
                    <a:pt x="2205964" y="5592153"/>
                  </a:lnTo>
                  <a:lnTo>
                    <a:pt x="2246109" y="5571934"/>
                  </a:lnTo>
                  <a:lnTo>
                    <a:pt x="2285581" y="5550586"/>
                  </a:lnTo>
                  <a:lnTo>
                    <a:pt x="2324354" y="5528132"/>
                  </a:lnTo>
                  <a:lnTo>
                    <a:pt x="2362390" y="5504586"/>
                  </a:lnTo>
                  <a:lnTo>
                    <a:pt x="2399677" y="5479986"/>
                  </a:lnTo>
                  <a:lnTo>
                    <a:pt x="2436203" y="5454332"/>
                  </a:lnTo>
                  <a:lnTo>
                    <a:pt x="2471940" y="5427650"/>
                  </a:lnTo>
                  <a:lnTo>
                    <a:pt x="2506865" y="5399976"/>
                  </a:lnTo>
                  <a:lnTo>
                    <a:pt x="2540965" y="5371312"/>
                  </a:lnTo>
                  <a:lnTo>
                    <a:pt x="2574201" y="5341696"/>
                  </a:lnTo>
                  <a:lnTo>
                    <a:pt x="2606573" y="5311152"/>
                  </a:lnTo>
                  <a:lnTo>
                    <a:pt x="2638044" y="5279682"/>
                  </a:lnTo>
                  <a:lnTo>
                    <a:pt x="2668587" y="5247310"/>
                  </a:lnTo>
                  <a:lnTo>
                    <a:pt x="2698204" y="5214074"/>
                  </a:lnTo>
                  <a:lnTo>
                    <a:pt x="2726867" y="5179974"/>
                  </a:lnTo>
                  <a:lnTo>
                    <a:pt x="2754541" y="5145049"/>
                  </a:lnTo>
                  <a:lnTo>
                    <a:pt x="2781223" y="5109311"/>
                  </a:lnTo>
                  <a:lnTo>
                    <a:pt x="2806877" y="5072786"/>
                  </a:lnTo>
                  <a:lnTo>
                    <a:pt x="2831477" y="5035499"/>
                  </a:lnTo>
                  <a:lnTo>
                    <a:pt x="2855023" y="4997462"/>
                  </a:lnTo>
                  <a:lnTo>
                    <a:pt x="2877477" y="4958689"/>
                  </a:lnTo>
                  <a:lnTo>
                    <a:pt x="2898825" y="4919218"/>
                  </a:lnTo>
                  <a:lnTo>
                    <a:pt x="2919044" y="4879073"/>
                  </a:lnTo>
                  <a:lnTo>
                    <a:pt x="2938119" y="4838255"/>
                  </a:lnTo>
                  <a:lnTo>
                    <a:pt x="2956014" y="4796802"/>
                  </a:lnTo>
                  <a:lnTo>
                    <a:pt x="2972714" y="4754727"/>
                  </a:lnTo>
                  <a:lnTo>
                    <a:pt x="2988208" y="4712055"/>
                  </a:lnTo>
                  <a:lnTo>
                    <a:pt x="3002457" y="4668812"/>
                  </a:lnTo>
                  <a:lnTo>
                    <a:pt x="3015462" y="4625010"/>
                  </a:lnTo>
                  <a:lnTo>
                    <a:pt x="3027172" y="4580674"/>
                  </a:lnTo>
                  <a:lnTo>
                    <a:pt x="3037598" y="4535817"/>
                  </a:lnTo>
                  <a:lnTo>
                    <a:pt x="3046692" y="4490478"/>
                  </a:lnTo>
                  <a:lnTo>
                    <a:pt x="3054451" y="4444670"/>
                  </a:lnTo>
                  <a:lnTo>
                    <a:pt x="3060852" y="4398403"/>
                  </a:lnTo>
                  <a:lnTo>
                    <a:pt x="3065856" y="4351718"/>
                  </a:lnTo>
                  <a:lnTo>
                    <a:pt x="3069463" y="4304627"/>
                  </a:lnTo>
                  <a:lnTo>
                    <a:pt x="3071647" y="4257141"/>
                  </a:lnTo>
                  <a:lnTo>
                    <a:pt x="3072384" y="4209288"/>
                  </a:lnTo>
                  <a:close/>
                </a:path>
                <a:path w="6431280" h="5745480">
                  <a:moveTo>
                    <a:pt x="6431280" y="0"/>
                  </a:moveTo>
                  <a:lnTo>
                    <a:pt x="2498598" y="0"/>
                  </a:lnTo>
                  <a:lnTo>
                    <a:pt x="2434717" y="132588"/>
                  </a:lnTo>
                  <a:lnTo>
                    <a:pt x="2415921" y="178257"/>
                  </a:lnTo>
                  <a:lnTo>
                    <a:pt x="2398001" y="224358"/>
                  </a:lnTo>
                  <a:lnTo>
                    <a:pt x="2380958" y="270878"/>
                  </a:lnTo>
                  <a:lnTo>
                    <a:pt x="2364803" y="317830"/>
                  </a:lnTo>
                  <a:lnTo>
                    <a:pt x="2349550" y="365201"/>
                  </a:lnTo>
                  <a:lnTo>
                    <a:pt x="2335212" y="412965"/>
                  </a:lnTo>
                  <a:lnTo>
                    <a:pt x="2321788" y="461124"/>
                  </a:lnTo>
                  <a:lnTo>
                    <a:pt x="2309304" y="509651"/>
                  </a:lnTo>
                  <a:lnTo>
                    <a:pt x="2297747" y="558558"/>
                  </a:lnTo>
                  <a:lnTo>
                    <a:pt x="2287155" y="607834"/>
                  </a:lnTo>
                  <a:lnTo>
                    <a:pt x="2277516" y="657440"/>
                  </a:lnTo>
                  <a:lnTo>
                    <a:pt x="2268842" y="707402"/>
                  </a:lnTo>
                  <a:lnTo>
                    <a:pt x="2261158" y="757694"/>
                  </a:lnTo>
                  <a:lnTo>
                    <a:pt x="2254466" y="808304"/>
                  </a:lnTo>
                  <a:lnTo>
                    <a:pt x="2248776" y="859218"/>
                  </a:lnTo>
                  <a:lnTo>
                    <a:pt x="2244102" y="910437"/>
                  </a:lnTo>
                  <a:lnTo>
                    <a:pt x="2240445" y="961948"/>
                  </a:lnTo>
                  <a:lnTo>
                    <a:pt x="2237816" y="1013739"/>
                  </a:lnTo>
                  <a:lnTo>
                    <a:pt x="2236228" y="1065796"/>
                  </a:lnTo>
                  <a:lnTo>
                    <a:pt x="2235708" y="1118108"/>
                  </a:lnTo>
                  <a:lnTo>
                    <a:pt x="2236152" y="1166228"/>
                  </a:lnTo>
                  <a:lnTo>
                    <a:pt x="2237486" y="1214120"/>
                  </a:lnTo>
                  <a:lnTo>
                    <a:pt x="2239708" y="1261783"/>
                  </a:lnTo>
                  <a:lnTo>
                    <a:pt x="2242807" y="1309217"/>
                  </a:lnTo>
                  <a:lnTo>
                    <a:pt x="2246769" y="1356410"/>
                  </a:lnTo>
                  <a:lnTo>
                    <a:pt x="2251595" y="1403350"/>
                  </a:lnTo>
                  <a:lnTo>
                    <a:pt x="2257272" y="1450035"/>
                  </a:lnTo>
                  <a:lnTo>
                    <a:pt x="2263787" y="1496453"/>
                  </a:lnTo>
                  <a:lnTo>
                    <a:pt x="2271141" y="1542605"/>
                  </a:lnTo>
                  <a:lnTo>
                    <a:pt x="2279319" y="1588465"/>
                  </a:lnTo>
                  <a:lnTo>
                    <a:pt x="2288324" y="1634045"/>
                  </a:lnTo>
                  <a:lnTo>
                    <a:pt x="2298128" y="1679321"/>
                  </a:lnTo>
                  <a:lnTo>
                    <a:pt x="2308745" y="1724291"/>
                  </a:lnTo>
                  <a:lnTo>
                    <a:pt x="2320150" y="1768957"/>
                  </a:lnTo>
                  <a:lnTo>
                    <a:pt x="2332355" y="1813306"/>
                  </a:lnTo>
                  <a:lnTo>
                    <a:pt x="2345334" y="1857311"/>
                  </a:lnTo>
                  <a:lnTo>
                    <a:pt x="2359088" y="1900986"/>
                  </a:lnTo>
                  <a:lnTo>
                    <a:pt x="2373604" y="1944319"/>
                  </a:lnTo>
                  <a:lnTo>
                    <a:pt x="2388870" y="1987296"/>
                  </a:lnTo>
                  <a:lnTo>
                    <a:pt x="2404884" y="2029917"/>
                  </a:lnTo>
                  <a:lnTo>
                    <a:pt x="2421648" y="2072170"/>
                  </a:lnTo>
                  <a:lnTo>
                    <a:pt x="2439136" y="2114042"/>
                  </a:lnTo>
                  <a:lnTo>
                    <a:pt x="2457361" y="2155533"/>
                  </a:lnTo>
                  <a:lnTo>
                    <a:pt x="2476296" y="2196642"/>
                  </a:lnTo>
                  <a:lnTo>
                    <a:pt x="2495931" y="2237333"/>
                  </a:lnTo>
                  <a:lnTo>
                    <a:pt x="2516276" y="2277630"/>
                  </a:lnTo>
                  <a:lnTo>
                    <a:pt x="2537320" y="2317508"/>
                  </a:lnTo>
                  <a:lnTo>
                    <a:pt x="2559037" y="2356955"/>
                  </a:lnTo>
                  <a:lnTo>
                    <a:pt x="2581427" y="2395982"/>
                  </a:lnTo>
                  <a:lnTo>
                    <a:pt x="2604503" y="2434564"/>
                  </a:lnTo>
                  <a:lnTo>
                    <a:pt x="2628227" y="2472690"/>
                  </a:lnTo>
                  <a:lnTo>
                    <a:pt x="2652611" y="2510371"/>
                  </a:lnTo>
                  <a:lnTo>
                    <a:pt x="2677642" y="2547594"/>
                  </a:lnTo>
                  <a:lnTo>
                    <a:pt x="2703296" y="2584335"/>
                  </a:lnTo>
                  <a:lnTo>
                    <a:pt x="2729598" y="2620594"/>
                  </a:lnTo>
                  <a:lnTo>
                    <a:pt x="2756509" y="2656382"/>
                  </a:lnTo>
                  <a:lnTo>
                    <a:pt x="2784043" y="2691663"/>
                  </a:lnTo>
                  <a:lnTo>
                    <a:pt x="2812173" y="2726448"/>
                  </a:lnTo>
                  <a:lnTo>
                    <a:pt x="2840913" y="2760713"/>
                  </a:lnTo>
                  <a:lnTo>
                    <a:pt x="2870238" y="2794470"/>
                  </a:lnTo>
                  <a:lnTo>
                    <a:pt x="2900134" y="2827693"/>
                  </a:lnTo>
                  <a:lnTo>
                    <a:pt x="2930614" y="2860383"/>
                  </a:lnTo>
                  <a:lnTo>
                    <a:pt x="2961665" y="2892539"/>
                  </a:lnTo>
                  <a:lnTo>
                    <a:pt x="2993263" y="2924137"/>
                  </a:lnTo>
                  <a:lnTo>
                    <a:pt x="3025419" y="2955175"/>
                  </a:lnTo>
                  <a:lnTo>
                    <a:pt x="3058122" y="2985643"/>
                  </a:lnTo>
                  <a:lnTo>
                    <a:pt x="3091357" y="3015551"/>
                  </a:lnTo>
                  <a:lnTo>
                    <a:pt x="3125114" y="3044863"/>
                  </a:lnTo>
                  <a:lnTo>
                    <a:pt x="3159391" y="3073590"/>
                  </a:lnTo>
                  <a:lnTo>
                    <a:pt x="3194177" y="3101721"/>
                  </a:lnTo>
                  <a:lnTo>
                    <a:pt x="3229470" y="3129254"/>
                  </a:lnTo>
                  <a:lnTo>
                    <a:pt x="3265246" y="3156166"/>
                  </a:lnTo>
                  <a:lnTo>
                    <a:pt x="3301517" y="3182455"/>
                  </a:lnTo>
                  <a:lnTo>
                    <a:pt x="3338271" y="3208109"/>
                  </a:lnTo>
                  <a:lnTo>
                    <a:pt x="3375495" y="3233140"/>
                  </a:lnTo>
                  <a:lnTo>
                    <a:pt x="3413188" y="3257512"/>
                  </a:lnTo>
                  <a:lnTo>
                    <a:pt x="3451326" y="3281235"/>
                  </a:lnTo>
                  <a:lnTo>
                    <a:pt x="3489922" y="3304298"/>
                  </a:lnTo>
                  <a:lnTo>
                    <a:pt x="3528949" y="3326701"/>
                  </a:lnTo>
                  <a:lnTo>
                    <a:pt x="3568408" y="3348418"/>
                  </a:lnTo>
                  <a:lnTo>
                    <a:pt x="3608286" y="3369449"/>
                  </a:lnTo>
                  <a:lnTo>
                    <a:pt x="3648595" y="3389782"/>
                  </a:lnTo>
                  <a:lnTo>
                    <a:pt x="3689299" y="3409429"/>
                  </a:lnTo>
                  <a:lnTo>
                    <a:pt x="3730409" y="3428352"/>
                  </a:lnTo>
                  <a:lnTo>
                    <a:pt x="3771900" y="3446576"/>
                  </a:lnTo>
                  <a:lnTo>
                    <a:pt x="3813784" y="3464064"/>
                  </a:lnTo>
                  <a:lnTo>
                    <a:pt x="3856050" y="3480816"/>
                  </a:lnTo>
                  <a:lnTo>
                    <a:pt x="3898684" y="3496843"/>
                  </a:lnTo>
                  <a:lnTo>
                    <a:pt x="3941673" y="3512108"/>
                  </a:lnTo>
                  <a:lnTo>
                    <a:pt x="3985006" y="3526625"/>
                  </a:lnTo>
                  <a:lnTo>
                    <a:pt x="4028694" y="3540366"/>
                  </a:lnTo>
                  <a:lnTo>
                    <a:pt x="4072725" y="3553345"/>
                  </a:lnTo>
                  <a:lnTo>
                    <a:pt x="4117073" y="3565537"/>
                  </a:lnTo>
                  <a:lnTo>
                    <a:pt x="4161739" y="3576955"/>
                  </a:lnTo>
                  <a:lnTo>
                    <a:pt x="4206735" y="3587572"/>
                  </a:lnTo>
                  <a:lnTo>
                    <a:pt x="4252023" y="3597376"/>
                  </a:lnTo>
                  <a:lnTo>
                    <a:pt x="4297604" y="3606381"/>
                  </a:lnTo>
                  <a:lnTo>
                    <a:pt x="4343489" y="3614559"/>
                  </a:lnTo>
                  <a:lnTo>
                    <a:pt x="4389640" y="3621900"/>
                  </a:lnTo>
                  <a:lnTo>
                    <a:pt x="4436072" y="3628428"/>
                  </a:lnTo>
                  <a:lnTo>
                    <a:pt x="4482770" y="3634092"/>
                  </a:lnTo>
                  <a:lnTo>
                    <a:pt x="4529721" y="3638918"/>
                  </a:lnTo>
                  <a:lnTo>
                    <a:pt x="4576927" y="3642880"/>
                  </a:lnTo>
                  <a:lnTo>
                    <a:pt x="4624375" y="3645979"/>
                  </a:lnTo>
                  <a:lnTo>
                    <a:pt x="4672050" y="3648202"/>
                  </a:lnTo>
                  <a:lnTo>
                    <a:pt x="4719955" y="3649535"/>
                  </a:lnTo>
                  <a:lnTo>
                    <a:pt x="4768088" y="3649980"/>
                  </a:lnTo>
                  <a:lnTo>
                    <a:pt x="4820399" y="3649459"/>
                  </a:lnTo>
                  <a:lnTo>
                    <a:pt x="4872469" y="3647871"/>
                  </a:lnTo>
                  <a:lnTo>
                    <a:pt x="4924260" y="3645255"/>
                  </a:lnTo>
                  <a:lnTo>
                    <a:pt x="4975771" y="3641598"/>
                  </a:lnTo>
                  <a:lnTo>
                    <a:pt x="5027003" y="3636911"/>
                  </a:lnTo>
                  <a:lnTo>
                    <a:pt x="5077930" y="3631222"/>
                  </a:lnTo>
                  <a:lnTo>
                    <a:pt x="5128552" y="3624542"/>
                  </a:lnTo>
                  <a:lnTo>
                    <a:pt x="5178844" y="3616858"/>
                  </a:lnTo>
                  <a:lnTo>
                    <a:pt x="5228818" y="3608197"/>
                  </a:lnTo>
                  <a:lnTo>
                    <a:pt x="5278450" y="3598557"/>
                  </a:lnTo>
                  <a:lnTo>
                    <a:pt x="5327726" y="3587966"/>
                  </a:lnTo>
                  <a:lnTo>
                    <a:pt x="5376646" y="3576421"/>
                  </a:lnTo>
                  <a:lnTo>
                    <a:pt x="5425198" y="3563937"/>
                  </a:lnTo>
                  <a:lnTo>
                    <a:pt x="5473370" y="3550513"/>
                  </a:lnTo>
                  <a:lnTo>
                    <a:pt x="5521147" y="3536175"/>
                  </a:lnTo>
                  <a:lnTo>
                    <a:pt x="5568518" y="3520935"/>
                  </a:lnTo>
                  <a:lnTo>
                    <a:pt x="5615483" y="3504781"/>
                  </a:lnTo>
                  <a:lnTo>
                    <a:pt x="5662028" y="3487750"/>
                  </a:lnTo>
                  <a:lnTo>
                    <a:pt x="5708142" y="3469830"/>
                  </a:lnTo>
                  <a:lnTo>
                    <a:pt x="5753811" y="3451047"/>
                  </a:lnTo>
                  <a:lnTo>
                    <a:pt x="5799036" y="3431413"/>
                  </a:lnTo>
                  <a:lnTo>
                    <a:pt x="5843790" y="3410915"/>
                  </a:lnTo>
                  <a:lnTo>
                    <a:pt x="5888075" y="3389579"/>
                  </a:lnTo>
                  <a:lnTo>
                    <a:pt x="5931878" y="3367430"/>
                  </a:lnTo>
                  <a:lnTo>
                    <a:pt x="5975185" y="3344443"/>
                  </a:lnTo>
                  <a:lnTo>
                    <a:pt x="6017996" y="3320656"/>
                  </a:lnTo>
                  <a:lnTo>
                    <a:pt x="6060287" y="3296069"/>
                  </a:lnTo>
                  <a:lnTo>
                    <a:pt x="6102058" y="3270707"/>
                  </a:lnTo>
                  <a:lnTo>
                    <a:pt x="6143295" y="3244545"/>
                  </a:lnTo>
                  <a:lnTo>
                    <a:pt x="6183985" y="3217634"/>
                  </a:lnTo>
                  <a:lnTo>
                    <a:pt x="6224130" y="3189960"/>
                  </a:lnTo>
                  <a:lnTo>
                    <a:pt x="6263703" y="3161538"/>
                  </a:lnTo>
                  <a:lnTo>
                    <a:pt x="6302705" y="3132378"/>
                  </a:lnTo>
                  <a:lnTo>
                    <a:pt x="6341123" y="3102483"/>
                  </a:lnTo>
                  <a:lnTo>
                    <a:pt x="6378956" y="3071876"/>
                  </a:lnTo>
                  <a:lnTo>
                    <a:pt x="6431280" y="3024238"/>
                  </a:lnTo>
                  <a:lnTo>
                    <a:pt x="643128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5311" y="2837688"/>
              <a:ext cx="2743199" cy="2743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1020" y="0"/>
              <a:ext cx="4030979" cy="34869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64168" y="4032503"/>
              <a:ext cx="3228340" cy="2825750"/>
            </a:xfrm>
            <a:custGeom>
              <a:avLst/>
              <a:gdLst/>
              <a:ahLst/>
              <a:cxnLst/>
              <a:rect l="l" t="t" r="r" b="b"/>
              <a:pathLst>
                <a:path w="3228340" h="2825750">
                  <a:moveTo>
                    <a:pt x="1888743" y="0"/>
                  </a:moveTo>
                  <a:lnTo>
                    <a:pt x="1840739" y="597"/>
                  </a:lnTo>
                  <a:lnTo>
                    <a:pt x="1793030" y="2382"/>
                  </a:lnTo>
                  <a:lnTo>
                    <a:pt x="1745630" y="5339"/>
                  </a:lnTo>
                  <a:lnTo>
                    <a:pt x="1698553" y="9453"/>
                  </a:lnTo>
                  <a:lnTo>
                    <a:pt x="1651813" y="14712"/>
                  </a:lnTo>
                  <a:lnTo>
                    <a:pt x="1605424" y="21101"/>
                  </a:lnTo>
                  <a:lnTo>
                    <a:pt x="1559402" y="28606"/>
                  </a:lnTo>
                  <a:lnTo>
                    <a:pt x="1513758" y="37212"/>
                  </a:lnTo>
                  <a:lnTo>
                    <a:pt x="1468509" y="46905"/>
                  </a:lnTo>
                  <a:lnTo>
                    <a:pt x="1423668" y="57671"/>
                  </a:lnTo>
                  <a:lnTo>
                    <a:pt x="1379249" y="69497"/>
                  </a:lnTo>
                  <a:lnTo>
                    <a:pt x="1335266" y="82368"/>
                  </a:lnTo>
                  <a:lnTo>
                    <a:pt x="1291734" y="96269"/>
                  </a:lnTo>
                  <a:lnTo>
                    <a:pt x="1248666" y="111187"/>
                  </a:lnTo>
                  <a:lnTo>
                    <a:pt x="1206078" y="127107"/>
                  </a:lnTo>
                  <a:lnTo>
                    <a:pt x="1163982" y="144016"/>
                  </a:lnTo>
                  <a:lnTo>
                    <a:pt x="1122393" y="161899"/>
                  </a:lnTo>
                  <a:lnTo>
                    <a:pt x="1081326" y="180742"/>
                  </a:lnTo>
                  <a:lnTo>
                    <a:pt x="1040794" y="200530"/>
                  </a:lnTo>
                  <a:lnTo>
                    <a:pt x="1000812" y="221251"/>
                  </a:lnTo>
                  <a:lnTo>
                    <a:pt x="961393" y="242889"/>
                  </a:lnTo>
                  <a:lnTo>
                    <a:pt x="922553" y="265430"/>
                  </a:lnTo>
                  <a:lnTo>
                    <a:pt x="884304" y="288860"/>
                  </a:lnTo>
                  <a:lnTo>
                    <a:pt x="846662" y="313166"/>
                  </a:lnTo>
                  <a:lnTo>
                    <a:pt x="809640" y="338332"/>
                  </a:lnTo>
                  <a:lnTo>
                    <a:pt x="773253" y="364345"/>
                  </a:lnTo>
                  <a:lnTo>
                    <a:pt x="737514" y="391191"/>
                  </a:lnTo>
                  <a:lnTo>
                    <a:pt x="702438" y="418855"/>
                  </a:lnTo>
                  <a:lnTo>
                    <a:pt x="668040" y="447324"/>
                  </a:lnTo>
                  <a:lnTo>
                    <a:pt x="634332" y="476582"/>
                  </a:lnTo>
                  <a:lnTo>
                    <a:pt x="601330" y="506617"/>
                  </a:lnTo>
                  <a:lnTo>
                    <a:pt x="569047" y="537413"/>
                  </a:lnTo>
                  <a:lnTo>
                    <a:pt x="537498" y="568957"/>
                  </a:lnTo>
                  <a:lnTo>
                    <a:pt x="506696" y="601235"/>
                  </a:lnTo>
                  <a:lnTo>
                    <a:pt x="476657" y="634231"/>
                  </a:lnTo>
                  <a:lnTo>
                    <a:pt x="447394" y="667933"/>
                  </a:lnTo>
                  <a:lnTo>
                    <a:pt x="418921" y="702327"/>
                  </a:lnTo>
                  <a:lnTo>
                    <a:pt x="391252" y="737397"/>
                  </a:lnTo>
                  <a:lnTo>
                    <a:pt x="364402" y="773129"/>
                  </a:lnTo>
                  <a:lnTo>
                    <a:pt x="338385" y="809511"/>
                  </a:lnTo>
                  <a:lnTo>
                    <a:pt x="313214" y="846526"/>
                  </a:lnTo>
                  <a:lnTo>
                    <a:pt x="288905" y="884162"/>
                  </a:lnTo>
                  <a:lnTo>
                    <a:pt x="265471" y="922404"/>
                  </a:lnTo>
                  <a:lnTo>
                    <a:pt x="242926" y="961238"/>
                  </a:lnTo>
                  <a:lnTo>
                    <a:pt x="221285" y="1000650"/>
                  </a:lnTo>
                  <a:lnTo>
                    <a:pt x="200561" y="1040626"/>
                  </a:lnTo>
                  <a:lnTo>
                    <a:pt x="180770" y="1081151"/>
                  </a:lnTo>
                  <a:lnTo>
                    <a:pt x="161924" y="1122211"/>
                  </a:lnTo>
                  <a:lnTo>
                    <a:pt x="144038" y="1163792"/>
                  </a:lnTo>
                  <a:lnTo>
                    <a:pt x="127127" y="1205881"/>
                  </a:lnTo>
                  <a:lnTo>
                    <a:pt x="111204" y="1248462"/>
                  </a:lnTo>
                  <a:lnTo>
                    <a:pt x="96284" y="1291522"/>
                  </a:lnTo>
                  <a:lnTo>
                    <a:pt x="82380" y="1335047"/>
                  </a:lnTo>
                  <a:lnTo>
                    <a:pt x="69508" y="1379022"/>
                  </a:lnTo>
                  <a:lnTo>
                    <a:pt x="57680" y="1423433"/>
                  </a:lnTo>
                  <a:lnTo>
                    <a:pt x="46912" y="1468267"/>
                  </a:lnTo>
                  <a:lnTo>
                    <a:pt x="37217" y="1513508"/>
                  </a:lnTo>
                  <a:lnTo>
                    <a:pt x="28610" y="1559143"/>
                  </a:lnTo>
                  <a:lnTo>
                    <a:pt x="21104" y="1605158"/>
                  </a:lnTo>
                  <a:lnTo>
                    <a:pt x="14715" y="1651538"/>
                  </a:lnTo>
                  <a:lnTo>
                    <a:pt x="9455" y="1698270"/>
                  </a:lnTo>
                  <a:lnTo>
                    <a:pt x="5339" y="1745338"/>
                  </a:lnTo>
                  <a:lnTo>
                    <a:pt x="2382" y="1792730"/>
                  </a:lnTo>
                  <a:lnTo>
                    <a:pt x="598" y="1840431"/>
                  </a:lnTo>
                  <a:lnTo>
                    <a:pt x="0" y="1888426"/>
                  </a:lnTo>
                  <a:lnTo>
                    <a:pt x="683" y="1939724"/>
                  </a:lnTo>
                  <a:lnTo>
                    <a:pt x="2721" y="1990684"/>
                  </a:lnTo>
                  <a:lnTo>
                    <a:pt x="6096" y="2041289"/>
                  </a:lnTo>
                  <a:lnTo>
                    <a:pt x="10792" y="2091522"/>
                  </a:lnTo>
                  <a:lnTo>
                    <a:pt x="16791" y="2141366"/>
                  </a:lnTo>
                  <a:lnTo>
                    <a:pt x="24076" y="2190802"/>
                  </a:lnTo>
                  <a:lnTo>
                    <a:pt x="32630" y="2239814"/>
                  </a:lnTo>
                  <a:lnTo>
                    <a:pt x="42435" y="2288384"/>
                  </a:lnTo>
                  <a:lnTo>
                    <a:pt x="53474" y="2336496"/>
                  </a:lnTo>
                  <a:lnTo>
                    <a:pt x="65731" y="2384131"/>
                  </a:lnTo>
                  <a:lnTo>
                    <a:pt x="79187" y="2431273"/>
                  </a:lnTo>
                  <a:lnTo>
                    <a:pt x="93826" y="2477905"/>
                  </a:lnTo>
                  <a:lnTo>
                    <a:pt x="109630" y="2524008"/>
                  </a:lnTo>
                  <a:lnTo>
                    <a:pt x="126583" y="2569566"/>
                  </a:lnTo>
                  <a:lnTo>
                    <a:pt x="144666" y="2614561"/>
                  </a:lnTo>
                  <a:lnTo>
                    <a:pt x="163863" y="2658976"/>
                  </a:lnTo>
                  <a:lnTo>
                    <a:pt x="184157" y="2702793"/>
                  </a:lnTo>
                  <a:lnTo>
                    <a:pt x="205530" y="2745996"/>
                  </a:lnTo>
                  <a:lnTo>
                    <a:pt x="227964" y="2788568"/>
                  </a:lnTo>
                  <a:lnTo>
                    <a:pt x="250443" y="2825496"/>
                  </a:lnTo>
                  <a:lnTo>
                    <a:pt x="3227831" y="2825496"/>
                  </a:lnTo>
                  <a:lnTo>
                    <a:pt x="3227831" y="557149"/>
                  </a:lnTo>
                  <a:lnTo>
                    <a:pt x="3224149" y="553085"/>
                  </a:lnTo>
                  <a:lnTo>
                    <a:pt x="3189541" y="519347"/>
                  </a:lnTo>
                  <a:lnTo>
                    <a:pt x="3154082" y="486496"/>
                  </a:lnTo>
                  <a:lnTo>
                    <a:pt x="3117790" y="454551"/>
                  </a:lnTo>
                  <a:lnTo>
                    <a:pt x="3080682" y="423530"/>
                  </a:lnTo>
                  <a:lnTo>
                    <a:pt x="3042777" y="393450"/>
                  </a:lnTo>
                  <a:lnTo>
                    <a:pt x="3004092" y="364329"/>
                  </a:lnTo>
                  <a:lnTo>
                    <a:pt x="2964646" y="336186"/>
                  </a:lnTo>
                  <a:lnTo>
                    <a:pt x="2924457" y="309038"/>
                  </a:lnTo>
                  <a:lnTo>
                    <a:pt x="2883543" y="282903"/>
                  </a:lnTo>
                  <a:lnTo>
                    <a:pt x="2841921" y="257800"/>
                  </a:lnTo>
                  <a:lnTo>
                    <a:pt x="2799610" y="233746"/>
                  </a:lnTo>
                  <a:lnTo>
                    <a:pt x="2756628" y="210760"/>
                  </a:lnTo>
                  <a:lnTo>
                    <a:pt x="2712993" y="188858"/>
                  </a:lnTo>
                  <a:lnTo>
                    <a:pt x="2668723" y="168060"/>
                  </a:lnTo>
                  <a:lnTo>
                    <a:pt x="2623835" y="148383"/>
                  </a:lnTo>
                  <a:lnTo>
                    <a:pt x="2578349" y="129845"/>
                  </a:lnTo>
                  <a:lnTo>
                    <a:pt x="2532282" y="112465"/>
                  </a:lnTo>
                  <a:lnTo>
                    <a:pt x="2485652" y="96259"/>
                  </a:lnTo>
                  <a:lnTo>
                    <a:pt x="2438477" y="81247"/>
                  </a:lnTo>
                  <a:lnTo>
                    <a:pt x="2390774" y="67446"/>
                  </a:lnTo>
                  <a:lnTo>
                    <a:pt x="2342564" y="54874"/>
                  </a:lnTo>
                  <a:lnTo>
                    <a:pt x="2293862" y="43549"/>
                  </a:lnTo>
                  <a:lnTo>
                    <a:pt x="2244688" y="33489"/>
                  </a:lnTo>
                  <a:lnTo>
                    <a:pt x="2195058" y="24712"/>
                  </a:lnTo>
                  <a:lnTo>
                    <a:pt x="2144992" y="17236"/>
                  </a:lnTo>
                  <a:lnTo>
                    <a:pt x="2094508" y="11079"/>
                  </a:lnTo>
                  <a:lnTo>
                    <a:pt x="2043623" y="6258"/>
                  </a:lnTo>
                  <a:lnTo>
                    <a:pt x="1992355" y="2793"/>
                  </a:lnTo>
                  <a:lnTo>
                    <a:pt x="1940722" y="701"/>
                  </a:lnTo>
                  <a:lnTo>
                    <a:pt x="188874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9" y="4197096"/>
              <a:ext cx="3063113" cy="26607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396" y="635520"/>
              <a:ext cx="1875281" cy="4015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7891" y="645159"/>
              <a:ext cx="1831086" cy="3586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94560" y="3800094"/>
              <a:ext cx="3607435" cy="1244600"/>
            </a:xfrm>
            <a:custGeom>
              <a:avLst/>
              <a:gdLst/>
              <a:ahLst/>
              <a:cxnLst/>
              <a:rect l="l" t="t" r="r" b="b"/>
              <a:pathLst>
                <a:path w="3607435" h="1244600">
                  <a:moveTo>
                    <a:pt x="0" y="0"/>
                  </a:moveTo>
                  <a:lnTo>
                    <a:pt x="0" y="454151"/>
                  </a:lnTo>
                  <a:lnTo>
                    <a:pt x="873" y="466734"/>
                  </a:lnTo>
                  <a:lnTo>
                    <a:pt x="13840" y="504105"/>
                  </a:lnTo>
                  <a:lnTo>
                    <a:pt x="41964" y="540845"/>
                  </a:lnTo>
                  <a:lnTo>
                    <a:pt x="84783" y="576870"/>
                  </a:lnTo>
                  <a:lnTo>
                    <a:pt x="121265" y="600450"/>
                  </a:lnTo>
                  <a:lnTo>
                    <a:pt x="163933" y="623651"/>
                  </a:lnTo>
                  <a:lnTo>
                    <a:pt x="212652" y="646449"/>
                  </a:lnTo>
                  <a:lnTo>
                    <a:pt x="267284" y="668819"/>
                  </a:lnTo>
                  <a:lnTo>
                    <a:pt x="327692" y="690737"/>
                  </a:lnTo>
                  <a:lnTo>
                    <a:pt x="393738" y="712178"/>
                  </a:lnTo>
                  <a:lnTo>
                    <a:pt x="465285" y="733117"/>
                  </a:lnTo>
                  <a:lnTo>
                    <a:pt x="503079" y="743392"/>
                  </a:lnTo>
                  <a:lnTo>
                    <a:pt x="542196" y="753531"/>
                  </a:lnTo>
                  <a:lnTo>
                    <a:pt x="582620" y="763533"/>
                  </a:lnTo>
                  <a:lnTo>
                    <a:pt x="624334" y="773395"/>
                  </a:lnTo>
                  <a:lnTo>
                    <a:pt x="667319" y="783112"/>
                  </a:lnTo>
                  <a:lnTo>
                    <a:pt x="711560" y="792683"/>
                  </a:lnTo>
                  <a:lnTo>
                    <a:pt x="757039" y="802104"/>
                  </a:lnTo>
                  <a:lnTo>
                    <a:pt x="803738" y="811372"/>
                  </a:lnTo>
                  <a:lnTo>
                    <a:pt x="851642" y="820484"/>
                  </a:lnTo>
                  <a:lnTo>
                    <a:pt x="900731" y="829436"/>
                  </a:lnTo>
                  <a:lnTo>
                    <a:pt x="950990" y="838227"/>
                  </a:lnTo>
                  <a:lnTo>
                    <a:pt x="1002401" y="846853"/>
                  </a:lnTo>
                  <a:lnTo>
                    <a:pt x="1054947" y="855310"/>
                  </a:lnTo>
                  <a:lnTo>
                    <a:pt x="1108611" y="863596"/>
                  </a:lnTo>
                  <a:lnTo>
                    <a:pt x="1163375" y="871707"/>
                  </a:lnTo>
                  <a:lnTo>
                    <a:pt x="1219223" y="879641"/>
                  </a:lnTo>
                  <a:lnTo>
                    <a:pt x="1276137" y="887394"/>
                  </a:lnTo>
                  <a:lnTo>
                    <a:pt x="1334100" y="894964"/>
                  </a:lnTo>
                  <a:lnTo>
                    <a:pt x="1393095" y="902347"/>
                  </a:lnTo>
                  <a:lnTo>
                    <a:pt x="1453105" y="909540"/>
                  </a:lnTo>
                  <a:lnTo>
                    <a:pt x="1514113" y="916540"/>
                  </a:lnTo>
                  <a:lnTo>
                    <a:pt x="1576101" y="923345"/>
                  </a:lnTo>
                  <a:lnTo>
                    <a:pt x="1639052" y="929950"/>
                  </a:lnTo>
                  <a:lnTo>
                    <a:pt x="1702950" y="936354"/>
                  </a:lnTo>
                  <a:lnTo>
                    <a:pt x="1767776" y="942552"/>
                  </a:lnTo>
                  <a:lnTo>
                    <a:pt x="1833515" y="948542"/>
                  </a:lnTo>
                  <a:lnTo>
                    <a:pt x="1900148" y="954321"/>
                  </a:lnTo>
                  <a:lnTo>
                    <a:pt x="1967658" y="959886"/>
                  </a:lnTo>
                  <a:lnTo>
                    <a:pt x="2036029" y="965233"/>
                  </a:lnTo>
                  <a:lnTo>
                    <a:pt x="2105243" y="970360"/>
                  </a:lnTo>
                  <a:lnTo>
                    <a:pt x="2175283" y="975263"/>
                  </a:lnTo>
                  <a:lnTo>
                    <a:pt x="2246131" y="979940"/>
                  </a:lnTo>
                  <a:lnTo>
                    <a:pt x="2317772" y="984387"/>
                  </a:lnTo>
                  <a:lnTo>
                    <a:pt x="2390187" y="988601"/>
                  </a:lnTo>
                  <a:lnTo>
                    <a:pt x="2463359" y="992580"/>
                  </a:lnTo>
                  <a:lnTo>
                    <a:pt x="2537271" y="996319"/>
                  </a:lnTo>
                  <a:lnTo>
                    <a:pt x="2611906" y="999817"/>
                  </a:lnTo>
                  <a:lnTo>
                    <a:pt x="2687248" y="1003070"/>
                  </a:lnTo>
                  <a:lnTo>
                    <a:pt x="2763277" y="1006074"/>
                  </a:lnTo>
                  <a:lnTo>
                    <a:pt x="2839979" y="1008828"/>
                  </a:lnTo>
                  <a:lnTo>
                    <a:pt x="2917334" y="1011327"/>
                  </a:lnTo>
                  <a:lnTo>
                    <a:pt x="2995327" y="1013569"/>
                  </a:lnTo>
                  <a:lnTo>
                    <a:pt x="3073940" y="1015551"/>
                  </a:lnTo>
                  <a:lnTo>
                    <a:pt x="3153155" y="1017269"/>
                  </a:lnTo>
                  <a:lnTo>
                    <a:pt x="3153155" y="1244345"/>
                  </a:lnTo>
                  <a:lnTo>
                    <a:pt x="3607307" y="794765"/>
                  </a:lnTo>
                  <a:lnTo>
                    <a:pt x="3153155" y="336041"/>
                  </a:lnTo>
                  <a:lnTo>
                    <a:pt x="3153155" y="563117"/>
                  </a:lnTo>
                  <a:lnTo>
                    <a:pt x="3073940" y="561399"/>
                  </a:lnTo>
                  <a:lnTo>
                    <a:pt x="2995327" y="559417"/>
                  </a:lnTo>
                  <a:lnTo>
                    <a:pt x="2917334" y="557175"/>
                  </a:lnTo>
                  <a:lnTo>
                    <a:pt x="2839979" y="554676"/>
                  </a:lnTo>
                  <a:lnTo>
                    <a:pt x="2763277" y="551922"/>
                  </a:lnTo>
                  <a:lnTo>
                    <a:pt x="2687248" y="548918"/>
                  </a:lnTo>
                  <a:lnTo>
                    <a:pt x="2611906" y="545665"/>
                  </a:lnTo>
                  <a:lnTo>
                    <a:pt x="2537271" y="542167"/>
                  </a:lnTo>
                  <a:lnTo>
                    <a:pt x="2463359" y="538428"/>
                  </a:lnTo>
                  <a:lnTo>
                    <a:pt x="2390187" y="534449"/>
                  </a:lnTo>
                  <a:lnTo>
                    <a:pt x="2317772" y="530235"/>
                  </a:lnTo>
                  <a:lnTo>
                    <a:pt x="2246131" y="525788"/>
                  </a:lnTo>
                  <a:lnTo>
                    <a:pt x="2175283" y="521111"/>
                  </a:lnTo>
                  <a:lnTo>
                    <a:pt x="2105243" y="516208"/>
                  </a:lnTo>
                  <a:lnTo>
                    <a:pt x="2036029" y="511081"/>
                  </a:lnTo>
                  <a:lnTo>
                    <a:pt x="1967658" y="505734"/>
                  </a:lnTo>
                  <a:lnTo>
                    <a:pt x="1900148" y="500169"/>
                  </a:lnTo>
                  <a:lnTo>
                    <a:pt x="1833515" y="494390"/>
                  </a:lnTo>
                  <a:lnTo>
                    <a:pt x="1767776" y="488400"/>
                  </a:lnTo>
                  <a:lnTo>
                    <a:pt x="1702950" y="482202"/>
                  </a:lnTo>
                  <a:lnTo>
                    <a:pt x="1639052" y="475798"/>
                  </a:lnTo>
                  <a:lnTo>
                    <a:pt x="1576101" y="469193"/>
                  </a:lnTo>
                  <a:lnTo>
                    <a:pt x="1514113" y="462388"/>
                  </a:lnTo>
                  <a:lnTo>
                    <a:pt x="1453105" y="455388"/>
                  </a:lnTo>
                  <a:lnTo>
                    <a:pt x="1393095" y="448195"/>
                  </a:lnTo>
                  <a:lnTo>
                    <a:pt x="1334100" y="440812"/>
                  </a:lnTo>
                  <a:lnTo>
                    <a:pt x="1276137" y="433242"/>
                  </a:lnTo>
                  <a:lnTo>
                    <a:pt x="1219223" y="425489"/>
                  </a:lnTo>
                  <a:lnTo>
                    <a:pt x="1163375" y="417555"/>
                  </a:lnTo>
                  <a:lnTo>
                    <a:pt x="1108611" y="409444"/>
                  </a:lnTo>
                  <a:lnTo>
                    <a:pt x="1054947" y="401158"/>
                  </a:lnTo>
                  <a:lnTo>
                    <a:pt x="1002401" y="392701"/>
                  </a:lnTo>
                  <a:lnTo>
                    <a:pt x="950990" y="384075"/>
                  </a:lnTo>
                  <a:lnTo>
                    <a:pt x="900731" y="375284"/>
                  </a:lnTo>
                  <a:lnTo>
                    <a:pt x="851642" y="366332"/>
                  </a:lnTo>
                  <a:lnTo>
                    <a:pt x="803738" y="357220"/>
                  </a:lnTo>
                  <a:lnTo>
                    <a:pt x="757039" y="347952"/>
                  </a:lnTo>
                  <a:lnTo>
                    <a:pt x="711560" y="338531"/>
                  </a:lnTo>
                  <a:lnTo>
                    <a:pt x="667319" y="328960"/>
                  </a:lnTo>
                  <a:lnTo>
                    <a:pt x="624334" y="319243"/>
                  </a:lnTo>
                  <a:lnTo>
                    <a:pt x="582620" y="309381"/>
                  </a:lnTo>
                  <a:lnTo>
                    <a:pt x="542196" y="299379"/>
                  </a:lnTo>
                  <a:lnTo>
                    <a:pt x="503079" y="289240"/>
                  </a:lnTo>
                  <a:lnTo>
                    <a:pt x="465285" y="278965"/>
                  </a:lnTo>
                  <a:lnTo>
                    <a:pt x="393738" y="258026"/>
                  </a:lnTo>
                  <a:lnTo>
                    <a:pt x="327692" y="236585"/>
                  </a:lnTo>
                  <a:lnTo>
                    <a:pt x="267284" y="214667"/>
                  </a:lnTo>
                  <a:lnTo>
                    <a:pt x="212652" y="192297"/>
                  </a:lnTo>
                  <a:lnTo>
                    <a:pt x="163933" y="169499"/>
                  </a:lnTo>
                  <a:lnTo>
                    <a:pt x="121265" y="146298"/>
                  </a:lnTo>
                  <a:lnTo>
                    <a:pt x="84783" y="122718"/>
                  </a:lnTo>
                  <a:lnTo>
                    <a:pt x="54627" y="98785"/>
                  </a:lnTo>
                  <a:lnTo>
                    <a:pt x="21553" y="62274"/>
                  </a:lnTo>
                  <a:lnTo>
                    <a:pt x="3482" y="25104"/>
                  </a:lnTo>
                  <a:lnTo>
                    <a:pt x="873" y="12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93606" y="3232404"/>
              <a:ext cx="3608704" cy="795020"/>
            </a:xfrm>
            <a:custGeom>
              <a:avLst/>
              <a:gdLst/>
              <a:ahLst/>
              <a:cxnLst/>
              <a:rect l="l" t="t" r="r" b="b"/>
              <a:pathLst>
                <a:path w="3608704" h="795020">
                  <a:moveTo>
                    <a:pt x="3608261" y="0"/>
                  </a:moveTo>
                  <a:lnTo>
                    <a:pt x="3555079" y="61"/>
                  </a:lnTo>
                  <a:lnTo>
                    <a:pt x="3395862" y="984"/>
                  </a:lnTo>
                  <a:lnTo>
                    <a:pt x="3237314" y="3008"/>
                  </a:lnTo>
                  <a:lnTo>
                    <a:pt x="3079663" y="6125"/>
                  </a:lnTo>
                  <a:lnTo>
                    <a:pt x="2923136" y="10328"/>
                  </a:lnTo>
                  <a:lnTo>
                    <a:pt x="2767958" y="15610"/>
                  </a:lnTo>
                  <a:lnTo>
                    <a:pt x="2614358" y="21962"/>
                  </a:lnTo>
                  <a:lnTo>
                    <a:pt x="2512946" y="26789"/>
                  </a:lnTo>
                  <a:lnTo>
                    <a:pt x="2412403" y="32085"/>
                  </a:lnTo>
                  <a:lnTo>
                    <a:pt x="2312796" y="37850"/>
                  </a:lnTo>
                  <a:lnTo>
                    <a:pt x="2214192" y="44081"/>
                  </a:lnTo>
                  <a:lnTo>
                    <a:pt x="2087644" y="52875"/>
                  </a:lnTo>
                  <a:lnTo>
                    <a:pt x="2011227" y="58632"/>
                  </a:lnTo>
                  <a:lnTo>
                    <a:pt x="1936046" y="64635"/>
                  </a:lnTo>
                  <a:lnTo>
                    <a:pt x="1862113" y="70881"/>
                  </a:lnTo>
                  <a:lnTo>
                    <a:pt x="1789438" y="77364"/>
                  </a:lnTo>
                  <a:lnTo>
                    <a:pt x="1718034" y="84082"/>
                  </a:lnTo>
                  <a:lnTo>
                    <a:pt x="1647912" y="91028"/>
                  </a:lnTo>
                  <a:lnTo>
                    <a:pt x="1579082" y="98200"/>
                  </a:lnTo>
                  <a:lnTo>
                    <a:pt x="1511555" y="105591"/>
                  </a:lnTo>
                  <a:lnTo>
                    <a:pt x="1445344" y="113198"/>
                  </a:lnTo>
                  <a:lnTo>
                    <a:pt x="1380458" y="121016"/>
                  </a:lnTo>
                  <a:lnTo>
                    <a:pt x="1316910" y="129040"/>
                  </a:lnTo>
                  <a:lnTo>
                    <a:pt x="1254710" y="137267"/>
                  </a:lnTo>
                  <a:lnTo>
                    <a:pt x="1193870" y="145692"/>
                  </a:lnTo>
                  <a:lnTo>
                    <a:pt x="1134401" y="154310"/>
                  </a:lnTo>
                  <a:lnTo>
                    <a:pt x="1076314" y="163116"/>
                  </a:lnTo>
                  <a:lnTo>
                    <a:pt x="1019620" y="172107"/>
                  </a:lnTo>
                  <a:lnTo>
                    <a:pt x="964331" y="181278"/>
                  </a:lnTo>
                  <a:lnTo>
                    <a:pt x="910457" y="190624"/>
                  </a:lnTo>
                  <a:lnTo>
                    <a:pt x="858010" y="200141"/>
                  </a:lnTo>
                  <a:lnTo>
                    <a:pt x="807001" y="209824"/>
                  </a:lnTo>
                  <a:lnTo>
                    <a:pt x="757441" y="219669"/>
                  </a:lnTo>
                  <a:lnTo>
                    <a:pt x="709342" y="229671"/>
                  </a:lnTo>
                  <a:lnTo>
                    <a:pt x="662714" y="239827"/>
                  </a:lnTo>
                  <a:lnTo>
                    <a:pt x="617568" y="250131"/>
                  </a:lnTo>
                  <a:lnTo>
                    <a:pt x="573917" y="260578"/>
                  </a:lnTo>
                  <a:lnTo>
                    <a:pt x="531771" y="271166"/>
                  </a:lnTo>
                  <a:lnTo>
                    <a:pt x="491141" y="281888"/>
                  </a:lnTo>
                  <a:lnTo>
                    <a:pt x="452038" y="292740"/>
                  </a:lnTo>
                  <a:lnTo>
                    <a:pt x="414475" y="303719"/>
                  </a:lnTo>
                  <a:lnTo>
                    <a:pt x="344008" y="326037"/>
                  </a:lnTo>
                  <a:lnTo>
                    <a:pt x="279830" y="348805"/>
                  </a:lnTo>
                  <a:lnTo>
                    <a:pt x="222031" y="371987"/>
                  </a:lnTo>
                  <a:lnTo>
                    <a:pt x="170699" y="395548"/>
                  </a:lnTo>
                  <a:lnTo>
                    <a:pt x="125925" y="419452"/>
                  </a:lnTo>
                  <a:lnTo>
                    <a:pt x="87798" y="443662"/>
                  </a:lnTo>
                  <a:lnTo>
                    <a:pt x="56407" y="468144"/>
                  </a:lnTo>
                  <a:lnTo>
                    <a:pt x="22148" y="505297"/>
                  </a:lnTo>
                  <a:lnTo>
                    <a:pt x="3549" y="542857"/>
                  </a:lnTo>
                  <a:lnTo>
                    <a:pt x="0" y="568065"/>
                  </a:lnTo>
                  <a:lnTo>
                    <a:pt x="913" y="580706"/>
                  </a:lnTo>
                  <a:lnTo>
                    <a:pt x="14541" y="618720"/>
                  </a:lnTo>
                  <a:lnTo>
                    <a:pt x="44736" y="656780"/>
                  </a:lnTo>
                  <a:lnTo>
                    <a:pt x="74219" y="682119"/>
                  </a:lnTo>
                  <a:lnTo>
                    <a:pt x="111289" y="707388"/>
                  </a:lnTo>
                  <a:lnTo>
                    <a:pt x="156035" y="732552"/>
                  </a:lnTo>
                  <a:lnTo>
                    <a:pt x="208546" y="757574"/>
                  </a:lnTo>
                  <a:lnTo>
                    <a:pt x="268913" y="782420"/>
                  </a:lnTo>
                  <a:lnTo>
                    <a:pt x="302070" y="794766"/>
                  </a:lnTo>
                  <a:lnTo>
                    <a:pt x="328648" y="785412"/>
                  </a:lnTo>
                  <a:lnTo>
                    <a:pt x="356212" y="776161"/>
                  </a:lnTo>
                  <a:lnTo>
                    <a:pt x="414245" y="757970"/>
                  </a:lnTo>
                  <a:lnTo>
                    <a:pt x="476073" y="740202"/>
                  </a:lnTo>
                  <a:lnTo>
                    <a:pt x="541597" y="722868"/>
                  </a:lnTo>
                  <a:lnTo>
                    <a:pt x="610719" y="705977"/>
                  </a:lnTo>
                  <a:lnTo>
                    <a:pt x="683340" y="689539"/>
                  </a:lnTo>
                  <a:lnTo>
                    <a:pt x="720932" y="681494"/>
                  </a:lnTo>
                  <a:lnTo>
                    <a:pt x="759363" y="673565"/>
                  </a:lnTo>
                  <a:lnTo>
                    <a:pt x="798619" y="665756"/>
                  </a:lnTo>
                  <a:lnTo>
                    <a:pt x="838689" y="658066"/>
                  </a:lnTo>
                  <a:lnTo>
                    <a:pt x="879560" y="650496"/>
                  </a:lnTo>
                  <a:lnTo>
                    <a:pt x="921220" y="643050"/>
                  </a:lnTo>
                  <a:lnTo>
                    <a:pt x="1006858" y="628528"/>
                  </a:lnTo>
                  <a:lnTo>
                    <a:pt x="1095505" y="614510"/>
                  </a:lnTo>
                  <a:lnTo>
                    <a:pt x="1187063" y="601007"/>
                  </a:lnTo>
                  <a:lnTo>
                    <a:pt x="1281433" y="588028"/>
                  </a:lnTo>
                  <a:lnTo>
                    <a:pt x="1378517" y="575583"/>
                  </a:lnTo>
                  <a:lnTo>
                    <a:pt x="1478218" y="563684"/>
                  </a:lnTo>
                  <a:lnTo>
                    <a:pt x="1580436" y="552339"/>
                  </a:lnTo>
                  <a:lnTo>
                    <a:pt x="1685074" y="541559"/>
                  </a:lnTo>
                  <a:lnTo>
                    <a:pt x="1792034" y="531353"/>
                  </a:lnTo>
                  <a:lnTo>
                    <a:pt x="1901217" y="521733"/>
                  </a:lnTo>
                  <a:lnTo>
                    <a:pt x="2012525" y="512708"/>
                  </a:lnTo>
                  <a:lnTo>
                    <a:pt x="2125861" y="504289"/>
                  </a:lnTo>
                  <a:lnTo>
                    <a:pt x="2241125" y="496485"/>
                  </a:lnTo>
                  <a:lnTo>
                    <a:pt x="2358220" y="489306"/>
                  </a:lnTo>
                  <a:lnTo>
                    <a:pt x="2477048" y="482763"/>
                  </a:lnTo>
                  <a:lnTo>
                    <a:pt x="2597510" y="476866"/>
                  </a:lnTo>
                  <a:lnTo>
                    <a:pt x="2719508" y="471625"/>
                  </a:lnTo>
                  <a:lnTo>
                    <a:pt x="2842944" y="467050"/>
                  </a:lnTo>
                  <a:lnTo>
                    <a:pt x="2967720" y="463151"/>
                  </a:lnTo>
                  <a:lnTo>
                    <a:pt x="3093738" y="459938"/>
                  </a:lnTo>
                  <a:lnTo>
                    <a:pt x="3220899" y="457422"/>
                  </a:lnTo>
                  <a:lnTo>
                    <a:pt x="3349105" y="455612"/>
                  </a:lnTo>
                  <a:lnTo>
                    <a:pt x="3478259" y="454518"/>
                  </a:lnTo>
                  <a:lnTo>
                    <a:pt x="3608261" y="454152"/>
                  </a:lnTo>
                  <a:lnTo>
                    <a:pt x="360826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4560" y="3232404"/>
              <a:ext cx="3607435" cy="1812289"/>
            </a:xfrm>
            <a:custGeom>
              <a:avLst/>
              <a:gdLst/>
              <a:ahLst/>
              <a:cxnLst/>
              <a:rect l="l" t="t" r="r" b="b"/>
              <a:pathLst>
                <a:path w="3607435" h="1812289">
                  <a:moveTo>
                    <a:pt x="0" y="567690"/>
                  </a:moveTo>
                  <a:lnTo>
                    <a:pt x="7810" y="605252"/>
                  </a:lnTo>
                  <a:lnTo>
                    <a:pt x="30934" y="642211"/>
                  </a:lnTo>
                  <a:lnTo>
                    <a:pt x="68906" y="678484"/>
                  </a:lnTo>
                  <a:lnTo>
                    <a:pt x="102242" y="702244"/>
                  </a:lnTo>
                  <a:lnTo>
                    <a:pt x="141834" y="725637"/>
                  </a:lnTo>
                  <a:lnTo>
                    <a:pt x="187545" y="748640"/>
                  </a:lnTo>
                  <a:lnTo>
                    <a:pt x="239238" y="771227"/>
                  </a:lnTo>
                  <a:lnTo>
                    <a:pt x="296775" y="793374"/>
                  </a:lnTo>
                  <a:lnTo>
                    <a:pt x="360019" y="815056"/>
                  </a:lnTo>
                  <a:lnTo>
                    <a:pt x="428833" y="836250"/>
                  </a:lnTo>
                  <a:lnTo>
                    <a:pt x="503079" y="856930"/>
                  </a:lnTo>
                  <a:lnTo>
                    <a:pt x="542196" y="867069"/>
                  </a:lnTo>
                  <a:lnTo>
                    <a:pt x="582620" y="877071"/>
                  </a:lnTo>
                  <a:lnTo>
                    <a:pt x="624334" y="886933"/>
                  </a:lnTo>
                  <a:lnTo>
                    <a:pt x="667319" y="896650"/>
                  </a:lnTo>
                  <a:lnTo>
                    <a:pt x="711560" y="906221"/>
                  </a:lnTo>
                  <a:lnTo>
                    <a:pt x="757039" y="915642"/>
                  </a:lnTo>
                  <a:lnTo>
                    <a:pt x="803738" y="924910"/>
                  </a:lnTo>
                  <a:lnTo>
                    <a:pt x="851642" y="934022"/>
                  </a:lnTo>
                  <a:lnTo>
                    <a:pt x="900731" y="942974"/>
                  </a:lnTo>
                  <a:lnTo>
                    <a:pt x="950990" y="951765"/>
                  </a:lnTo>
                  <a:lnTo>
                    <a:pt x="1002401" y="960391"/>
                  </a:lnTo>
                  <a:lnTo>
                    <a:pt x="1054947" y="968848"/>
                  </a:lnTo>
                  <a:lnTo>
                    <a:pt x="1108611" y="977134"/>
                  </a:lnTo>
                  <a:lnTo>
                    <a:pt x="1163375" y="985245"/>
                  </a:lnTo>
                  <a:lnTo>
                    <a:pt x="1219223" y="993179"/>
                  </a:lnTo>
                  <a:lnTo>
                    <a:pt x="1276137" y="1000932"/>
                  </a:lnTo>
                  <a:lnTo>
                    <a:pt x="1334100" y="1008502"/>
                  </a:lnTo>
                  <a:lnTo>
                    <a:pt x="1393095" y="1015885"/>
                  </a:lnTo>
                  <a:lnTo>
                    <a:pt x="1453105" y="1023078"/>
                  </a:lnTo>
                  <a:lnTo>
                    <a:pt x="1514113" y="1030078"/>
                  </a:lnTo>
                  <a:lnTo>
                    <a:pt x="1576101" y="1036883"/>
                  </a:lnTo>
                  <a:lnTo>
                    <a:pt x="1639052" y="1043488"/>
                  </a:lnTo>
                  <a:lnTo>
                    <a:pt x="1702950" y="1049892"/>
                  </a:lnTo>
                  <a:lnTo>
                    <a:pt x="1767776" y="1056090"/>
                  </a:lnTo>
                  <a:lnTo>
                    <a:pt x="1833515" y="1062080"/>
                  </a:lnTo>
                  <a:lnTo>
                    <a:pt x="1900148" y="1067859"/>
                  </a:lnTo>
                  <a:lnTo>
                    <a:pt x="1967658" y="1073424"/>
                  </a:lnTo>
                  <a:lnTo>
                    <a:pt x="2036029" y="1078771"/>
                  </a:lnTo>
                  <a:lnTo>
                    <a:pt x="2105243" y="1083898"/>
                  </a:lnTo>
                  <a:lnTo>
                    <a:pt x="2175283" y="1088801"/>
                  </a:lnTo>
                  <a:lnTo>
                    <a:pt x="2246131" y="1093478"/>
                  </a:lnTo>
                  <a:lnTo>
                    <a:pt x="2317772" y="1097925"/>
                  </a:lnTo>
                  <a:lnTo>
                    <a:pt x="2390187" y="1102139"/>
                  </a:lnTo>
                  <a:lnTo>
                    <a:pt x="2463359" y="1106118"/>
                  </a:lnTo>
                  <a:lnTo>
                    <a:pt x="2537271" y="1109857"/>
                  </a:lnTo>
                  <a:lnTo>
                    <a:pt x="2611906" y="1113355"/>
                  </a:lnTo>
                  <a:lnTo>
                    <a:pt x="2687248" y="1116608"/>
                  </a:lnTo>
                  <a:lnTo>
                    <a:pt x="2763277" y="1119612"/>
                  </a:lnTo>
                  <a:lnTo>
                    <a:pt x="2839979" y="1122366"/>
                  </a:lnTo>
                  <a:lnTo>
                    <a:pt x="2917334" y="1124865"/>
                  </a:lnTo>
                  <a:lnTo>
                    <a:pt x="2995327" y="1127107"/>
                  </a:lnTo>
                  <a:lnTo>
                    <a:pt x="3073940" y="1129089"/>
                  </a:lnTo>
                  <a:lnTo>
                    <a:pt x="3153155" y="1130808"/>
                  </a:lnTo>
                  <a:lnTo>
                    <a:pt x="3153155" y="903732"/>
                  </a:lnTo>
                  <a:lnTo>
                    <a:pt x="3607307" y="1362456"/>
                  </a:lnTo>
                  <a:lnTo>
                    <a:pt x="3153155" y="1812036"/>
                  </a:lnTo>
                  <a:lnTo>
                    <a:pt x="3153155" y="1584960"/>
                  </a:lnTo>
                  <a:lnTo>
                    <a:pt x="3073940" y="1583241"/>
                  </a:lnTo>
                  <a:lnTo>
                    <a:pt x="2995327" y="1581259"/>
                  </a:lnTo>
                  <a:lnTo>
                    <a:pt x="2917334" y="1579017"/>
                  </a:lnTo>
                  <a:lnTo>
                    <a:pt x="2839979" y="1576518"/>
                  </a:lnTo>
                  <a:lnTo>
                    <a:pt x="2763277" y="1573764"/>
                  </a:lnTo>
                  <a:lnTo>
                    <a:pt x="2687248" y="1570760"/>
                  </a:lnTo>
                  <a:lnTo>
                    <a:pt x="2611906" y="1567507"/>
                  </a:lnTo>
                  <a:lnTo>
                    <a:pt x="2537271" y="1564009"/>
                  </a:lnTo>
                  <a:lnTo>
                    <a:pt x="2463359" y="1560270"/>
                  </a:lnTo>
                  <a:lnTo>
                    <a:pt x="2390187" y="1556291"/>
                  </a:lnTo>
                  <a:lnTo>
                    <a:pt x="2317772" y="1552077"/>
                  </a:lnTo>
                  <a:lnTo>
                    <a:pt x="2246131" y="1547630"/>
                  </a:lnTo>
                  <a:lnTo>
                    <a:pt x="2175283" y="1542953"/>
                  </a:lnTo>
                  <a:lnTo>
                    <a:pt x="2105243" y="1538050"/>
                  </a:lnTo>
                  <a:lnTo>
                    <a:pt x="2036029" y="1532923"/>
                  </a:lnTo>
                  <a:lnTo>
                    <a:pt x="1967658" y="1527576"/>
                  </a:lnTo>
                  <a:lnTo>
                    <a:pt x="1900148" y="1522011"/>
                  </a:lnTo>
                  <a:lnTo>
                    <a:pt x="1833515" y="1516232"/>
                  </a:lnTo>
                  <a:lnTo>
                    <a:pt x="1767776" y="1510242"/>
                  </a:lnTo>
                  <a:lnTo>
                    <a:pt x="1702950" y="1504044"/>
                  </a:lnTo>
                  <a:lnTo>
                    <a:pt x="1639052" y="1497640"/>
                  </a:lnTo>
                  <a:lnTo>
                    <a:pt x="1576101" y="1491035"/>
                  </a:lnTo>
                  <a:lnTo>
                    <a:pt x="1514113" y="1484230"/>
                  </a:lnTo>
                  <a:lnTo>
                    <a:pt x="1453105" y="1477230"/>
                  </a:lnTo>
                  <a:lnTo>
                    <a:pt x="1393095" y="1470037"/>
                  </a:lnTo>
                  <a:lnTo>
                    <a:pt x="1334100" y="1462654"/>
                  </a:lnTo>
                  <a:lnTo>
                    <a:pt x="1276137" y="1455084"/>
                  </a:lnTo>
                  <a:lnTo>
                    <a:pt x="1219223" y="1447331"/>
                  </a:lnTo>
                  <a:lnTo>
                    <a:pt x="1163375" y="1439397"/>
                  </a:lnTo>
                  <a:lnTo>
                    <a:pt x="1108611" y="1431286"/>
                  </a:lnTo>
                  <a:lnTo>
                    <a:pt x="1054947" y="1423000"/>
                  </a:lnTo>
                  <a:lnTo>
                    <a:pt x="1002401" y="1414543"/>
                  </a:lnTo>
                  <a:lnTo>
                    <a:pt x="950990" y="1405917"/>
                  </a:lnTo>
                  <a:lnTo>
                    <a:pt x="900731" y="1397126"/>
                  </a:lnTo>
                  <a:lnTo>
                    <a:pt x="851642" y="1388174"/>
                  </a:lnTo>
                  <a:lnTo>
                    <a:pt x="803738" y="1379062"/>
                  </a:lnTo>
                  <a:lnTo>
                    <a:pt x="757039" y="1369794"/>
                  </a:lnTo>
                  <a:lnTo>
                    <a:pt x="711560" y="1360373"/>
                  </a:lnTo>
                  <a:lnTo>
                    <a:pt x="667319" y="1350802"/>
                  </a:lnTo>
                  <a:lnTo>
                    <a:pt x="624334" y="1341085"/>
                  </a:lnTo>
                  <a:lnTo>
                    <a:pt x="582620" y="1331223"/>
                  </a:lnTo>
                  <a:lnTo>
                    <a:pt x="542196" y="1321221"/>
                  </a:lnTo>
                  <a:lnTo>
                    <a:pt x="503079" y="1311082"/>
                  </a:lnTo>
                  <a:lnTo>
                    <a:pt x="465285" y="1300807"/>
                  </a:lnTo>
                  <a:lnTo>
                    <a:pt x="393738" y="1279868"/>
                  </a:lnTo>
                  <a:lnTo>
                    <a:pt x="327692" y="1258427"/>
                  </a:lnTo>
                  <a:lnTo>
                    <a:pt x="267284" y="1236509"/>
                  </a:lnTo>
                  <a:lnTo>
                    <a:pt x="212652" y="1214139"/>
                  </a:lnTo>
                  <a:lnTo>
                    <a:pt x="163933" y="1191341"/>
                  </a:lnTo>
                  <a:lnTo>
                    <a:pt x="121265" y="1168140"/>
                  </a:lnTo>
                  <a:lnTo>
                    <a:pt x="84783" y="1144560"/>
                  </a:lnTo>
                  <a:lnTo>
                    <a:pt x="54627" y="1120627"/>
                  </a:lnTo>
                  <a:lnTo>
                    <a:pt x="21553" y="1084116"/>
                  </a:lnTo>
                  <a:lnTo>
                    <a:pt x="3482" y="1046946"/>
                  </a:lnTo>
                  <a:lnTo>
                    <a:pt x="0" y="1021842"/>
                  </a:lnTo>
                  <a:lnTo>
                    <a:pt x="0" y="567690"/>
                  </a:lnTo>
                  <a:lnTo>
                    <a:pt x="12575" y="519944"/>
                  </a:lnTo>
                  <a:lnTo>
                    <a:pt x="38127" y="484845"/>
                  </a:lnTo>
                  <a:lnTo>
                    <a:pt x="77029" y="450429"/>
                  </a:lnTo>
                  <a:lnTo>
                    <a:pt x="110171" y="427897"/>
                  </a:lnTo>
                  <a:lnTo>
                    <a:pt x="148932" y="405718"/>
                  </a:lnTo>
                  <a:lnTo>
                    <a:pt x="193188" y="383911"/>
                  </a:lnTo>
                  <a:lnTo>
                    <a:pt x="242814" y="362496"/>
                  </a:lnTo>
                  <a:lnTo>
                    <a:pt x="297684" y="341492"/>
                  </a:lnTo>
                  <a:lnTo>
                    <a:pt x="357672" y="320920"/>
                  </a:lnTo>
                  <a:lnTo>
                    <a:pt x="422655" y="300799"/>
                  </a:lnTo>
                  <a:lnTo>
                    <a:pt x="492506" y="281149"/>
                  </a:lnTo>
                  <a:lnTo>
                    <a:pt x="567100" y="261990"/>
                  </a:lnTo>
                  <a:lnTo>
                    <a:pt x="606137" y="252600"/>
                  </a:lnTo>
                  <a:lnTo>
                    <a:pt x="646312" y="243340"/>
                  </a:lnTo>
                  <a:lnTo>
                    <a:pt x="687611" y="234213"/>
                  </a:lnTo>
                  <a:lnTo>
                    <a:pt x="730017" y="225220"/>
                  </a:lnTo>
                  <a:lnTo>
                    <a:pt x="773516" y="216365"/>
                  </a:lnTo>
                  <a:lnTo>
                    <a:pt x="818090" y="207650"/>
                  </a:lnTo>
                  <a:lnTo>
                    <a:pt x="863726" y="199077"/>
                  </a:lnTo>
                  <a:lnTo>
                    <a:pt x="910406" y="190649"/>
                  </a:lnTo>
                  <a:lnTo>
                    <a:pt x="958116" y="182368"/>
                  </a:lnTo>
                  <a:lnTo>
                    <a:pt x="1006839" y="174237"/>
                  </a:lnTo>
                  <a:lnTo>
                    <a:pt x="1056560" y="166258"/>
                  </a:lnTo>
                  <a:lnTo>
                    <a:pt x="1107264" y="158434"/>
                  </a:lnTo>
                  <a:lnTo>
                    <a:pt x="1158934" y="150767"/>
                  </a:lnTo>
                  <a:lnTo>
                    <a:pt x="1211556" y="143259"/>
                  </a:lnTo>
                  <a:lnTo>
                    <a:pt x="1265112" y="135913"/>
                  </a:lnTo>
                  <a:lnTo>
                    <a:pt x="1319589" y="128732"/>
                  </a:lnTo>
                  <a:lnTo>
                    <a:pt x="1374970" y="121718"/>
                  </a:lnTo>
                  <a:lnTo>
                    <a:pt x="1431239" y="114873"/>
                  </a:lnTo>
                  <a:lnTo>
                    <a:pt x="1488381" y="108199"/>
                  </a:lnTo>
                  <a:lnTo>
                    <a:pt x="1546380" y="101701"/>
                  </a:lnTo>
                  <a:lnTo>
                    <a:pt x="1605221" y="95379"/>
                  </a:lnTo>
                  <a:lnTo>
                    <a:pt x="1664887" y="89236"/>
                  </a:lnTo>
                  <a:lnTo>
                    <a:pt x="1725364" y="83275"/>
                  </a:lnTo>
                  <a:lnTo>
                    <a:pt x="1786636" y="77498"/>
                  </a:lnTo>
                  <a:lnTo>
                    <a:pt x="1848686" y="71907"/>
                  </a:lnTo>
                  <a:lnTo>
                    <a:pt x="1911499" y="66506"/>
                  </a:lnTo>
                  <a:lnTo>
                    <a:pt x="1975060" y="61296"/>
                  </a:lnTo>
                  <a:lnTo>
                    <a:pt x="2039353" y="56281"/>
                  </a:lnTo>
                  <a:lnTo>
                    <a:pt x="2104363" y="51461"/>
                  </a:lnTo>
                  <a:lnTo>
                    <a:pt x="2170073" y="46841"/>
                  </a:lnTo>
                  <a:lnTo>
                    <a:pt x="2236468" y="42422"/>
                  </a:lnTo>
                  <a:lnTo>
                    <a:pt x="2303532" y="38207"/>
                  </a:lnTo>
                  <a:lnTo>
                    <a:pt x="2371250" y="34198"/>
                  </a:lnTo>
                  <a:lnTo>
                    <a:pt x="2439606" y="30398"/>
                  </a:lnTo>
                  <a:lnTo>
                    <a:pt x="2508585" y="26809"/>
                  </a:lnTo>
                  <a:lnTo>
                    <a:pt x="2578170" y="23434"/>
                  </a:lnTo>
                  <a:lnTo>
                    <a:pt x="2648346" y="20275"/>
                  </a:lnTo>
                  <a:lnTo>
                    <a:pt x="2719098" y="17335"/>
                  </a:lnTo>
                  <a:lnTo>
                    <a:pt x="2790410" y="14616"/>
                  </a:lnTo>
                  <a:lnTo>
                    <a:pt x="2862265" y="12120"/>
                  </a:lnTo>
                  <a:lnTo>
                    <a:pt x="2934650" y="9850"/>
                  </a:lnTo>
                  <a:lnTo>
                    <a:pt x="3007547" y="7809"/>
                  </a:lnTo>
                  <a:lnTo>
                    <a:pt x="3080941" y="5999"/>
                  </a:lnTo>
                  <a:lnTo>
                    <a:pt x="3154817" y="4422"/>
                  </a:lnTo>
                  <a:lnTo>
                    <a:pt x="3229159" y="3081"/>
                  </a:lnTo>
                  <a:lnTo>
                    <a:pt x="3303950" y="1978"/>
                  </a:lnTo>
                  <a:lnTo>
                    <a:pt x="3379177" y="1116"/>
                  </a:lnTo>
                  <a:lnTo>
                    <a:pt x="3454822" y="497"/>
                  </a:lnTo>
                  <a:lnTo>
                    <a:pt x="3530871" y="124"/>
                  </a:lnTo>
                  <a:lnTo>
                    <a:pt x="3607307" y="0"/>
                  </a:lnTo>
                  <a:lnTo>
                    <a:pt x="3607307" y="454152"/>
                  </a:lnTo>
                  <a:lnTo>
                    <a:pt x="3542206" y="454243"/>
                  </a:lnTo>
                  <a:lnTo>
                    <a:pt x="3477305" y="454518"/>
                  </a:lnTo>
                  <a:lnTo>
                    <a:pt x="3412616" y="454975"/>
                  </a:lnTo>
                  <a:lnTo>
                    <a:pt x="3348151" y="455612"/>
                  </a:lnTo>
                  <a:lnTo>
                    <a:pt x="3283924" y="456428"/>
                  </a:lnTo>
                  <a:lnTo>
                    <a:pt x="3219945" y="457422"/>
                  </a:lnTo>
                  <a:lnTo>
                    <a:pt x="3156227" y="458592"/>
                  </a:lnTo>
                  <a:lnTo>
                    <a:pt x="3092784" y="459938"/>
                  </a:lnTo>
                  <a:lnTo>
                    <a:pt x="3029626" y="461458"/>
                  </a:lnTo>
                  <a:lnTo>
                    <a:pt x="2966766" y="463151"/>
                  </a:lnTo>
                  <a:lnTo>
                    <a:pt x="2904217" y="465015"/>
                  </a:lnTo>
                  <a:lnTo>
                    <a:pt x="2841990" y="467050"/>
                  </a:lnTo>
                  <a:lnTo>
                    <a:pt x="2780098" y="469254"/>
                  </a:lnTo>
                  <a:lnTo>
                    <a:pt x="2718554" y="471625"/>
                  </a:lnTo>
                  <a:lnTo>
                    <a:pt x="2657369" y="474163"/>
                  </a:lnTo>
                  <a:lnTo>
                    <a:pt x="2596556" y="476866"/>
                  </a:lnTo>
                  <a:lnTo>
                    <a:pt x="2536127" y="479734"/>
                  </a:lnTo>
                  <a:lnTo>
                    <a:pt x="2476094" y="482763"/>
                  </a:lnTo>
                  <a:lnTo>
                    <a:pt x="2416470" y="485955"/>
                  </a:lnTo>
                  <a:lnTo>
                    <a:pt x="2357266" y="489306"/>
                  </a:lnTo>
                  <a:lnTo>
                    <a:pt x="2298496" y="492817"/>
                  </a:lnTo>
                  <a:lnTo>
                    <a:pt x="2240171" y="496485"/>
                  </a:lnTo>
                  <a:lnTo>
                    <a:pt x="2182304" y="500309"/>
                  </a:lnTo>
                  <a:lnTo>
                    <a:pt x="2124907" y="504289"/>
                  </a:lnTo>
                  <a:lnTo>
                    <a:pt x="2067992" y="508422"/>
                  </a:lnTo>
                  <a:lnTo>
                    <a:pt x="2011572" y="512708"/>
                  </a:lnTo>
                  <a:lnTo>
                    <a:pt x="1955658" y="517146"/>
                  </a:lnTo>
                  <a:lnTo>
                    <a:pt x="1900263" y="521733"/>
                  </a:lnTo>
                  <a:lnTo>
                    <a:pt x="1845400" y="526470"/>
                  </a:lnTo>
                  <a:lnTo>
                    <a:pt x="1791080" y="531353"/>
                  </a:lnTo>
                  <a:lnTo>
                    <a:pt x="1737316" y="536383"/>
                  </a:lnTo>
                  <a:lnTo>
                    <a:pt x="1684120" y="541559"/>
                  </a:lnTo>
                  <a:lnTo>
                    <a:pt x="1631505" y="546877"/>
                  </a:lnTo>
                  <a:lnTo>
                    <a:pt x="1579482" y="552339"/>
                  </a:lnTo>
                  <a:lnTo>
                    <a:pt x="1528064" y="557941"/>
                  </a:lnTo>
                  <a:lnTo>
                    <a:pt x="1477264" y="563684"/>
                  </a:lnTo>
                  <a:lnTo>
                    <a:pt x="1427093" y="569565"/>
                  </a:lnTo>
                  <a:lnTo>
                    <a:pt x="1377563" y="575583"/>
                  </a:lnTo>
                  <a:lnTo>
                    <a:pt x="1328688" y="581738"/>
                  </a:lnTo>
                  <a:lnTo>
                    <a:pt x="1280479" y="588028"/>
                  </a:lnTo>
                  <a:lnTo>
                    <a:pt x="1232949" y="594451"/>
                  </a:lnTo>
                  <a:lnTo>
                    <a:pt x="1186109" y="601007"/>
                  </a:lnTo>
                  <a:lnTo>
                    <a:pt x="1139972" y="607694"/>
                  </a:lnTo>
                  <a:lnTo>
                    <a:pt x="1094551" y="614510"/>
                  </a:lnTo>
                  <a:lnTo>
                    <a:pt x="1049858" y="621455"/>
                  </a:lnTo>
                  <a:lnTo>
                    <a:pt x="1005904" y="628528"/>
                  </a:lnTo>
                  <a:lnTo>
                    <a:pt x="962703" y="635726"/>
                  </a:lnTo>
                  <a:lnTo>
                    <a:pt x="920266" y="643050"/>
                  </a:lnTo>
                  <a:lnTo>
                    <a:pt x="878606" y="650496"/>
                  </a:lnTo>
                  <a:lnTo>
                    <a:pt x="837735" y="658066"/>
                  </a:lnTo>
                  <a:lnTo>
                    <a:pt x="797665" y="665756"/>
                  </a:lnTo>
                  <a:lnTo>
                    <a:pt x="758409" y="673565"/>
                  </a:lnTo>
                  <a:lnTo>
                    <a:pt x="719978" y="681494"/>
                  </a:lnTo>
                  <a:lnTo>
                    <a:pt x="682386" y="689539"/>
                  </a:lnTo>
                  <a:lnTo>
                    <a:pt x="609765" y="705977"/>
                  </a:lnTo>
                  <a:lnTo>
                    <a:pt x="540643" y="722868"/>
                  </a:lnTo>
                  <a:lnTo>
                    <a:pt x="475119" y="740202"/>
                  </a:lnTo>
                  <a:lnTo>
                    <a:pt x="413291" y="757970"/>
                  </a:lnTo>
                  <a:lnTo>
                    <a:pt x="355258" y="776161"/>
                  </a:lnTo>
                  <a:lnTo>
                    <a:pt x="327694" y="785412"/>
                  </a:lnTo>
                  <a:lnTo>
                    <a:pt x="301116" y="794766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2216" y="3837444"/>
              <a:ext cx="2341626" cy="4015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822" y="3847338"/>
              <a:ext cx="2298827" cy="3587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91584" y="631951"/>
              <a:ext cx="3609340" cy="986155"/>
            </a:xfrm>
            <a:custGeom>
              <a:avLst/>
              <a:gdLst/>
              <a:ahLst/>
              <a:cxnLst/>
              <a:rect l="l" t="t" r="r" b="b"/>
              <a:pathLst>
                <a:path w="3609340" h="986155">
                  <a:moveTo>
                    <a:pt x="0" y="0"/>
                  </a:moveTo>
                  <a:lnTo>
                    <a:pt x="0" y="359283"/>
                  </a:lnTo>
                  <a:lnTo>
                    <a:pt x="882" y="369291"/>
                  </a:lnTo>
                  <a:lnTo>
                    <a:pt x="21761" y="408805"/>
                  </a:lnTo>
                  <a:lnTo>
                    <a:pt x="55146" y="437824"/>
                  </a:lnTo>
                  <a:lnTo>
                    <a:pt x="103195" y="466242"/>
                  </a:lnTo>
                  <a:lnTo>
                    <a:pt x="143140" y="484822"/>
                  </a:lnTo>
                  <a:lnTo>
                    <a:pt x="189249" y="503086"/>
                  </a:lnTo>
                  <a:lnTo>
                    <a:pt x="241383" y="521015"/>
                  </a:lnTo>
                  <a:lnTo>
                    <a:pt x="299400" y="538590"/>
                  </a:lnTo>
                  <a:lnTo>
                    <a:pt x="363159" y="555792"/>
                  </a:lnTo>
                  <a:lnTo>
                    <a:pt x="432519" y="572600"/>
                  </a:lnTo>
                  <a:lnTo>
                    <a:pt x="507340" y="588997"/>
                  </a:lnTo>
                  <a:lnTo>
                    <a:pt x="546754" y="597034"/>
                  </a:lnTo>
                  <a:lnTo>
                    <a:pt x="587480" y="604961"/>
                  </a:lnTo>
                  <a:lnTo>
                    <a:pt x="629500" y="612776"/>
                  </a:lnTo>
                  <a:lnTo>
                    <a:pt x="672798" y="620475"/>
                  </a:lnTo>
                  <a:lnTo>
                    <a:pt x="717355" y="628056"/>
                  </a:lnTo>
                  <a:lnTo>
                    <a:pt x="763154" y="635518"/>
                  </a:lnTo>
                  <a:lnTo>
                    <a:pt x="810176" y="642857"/>
                  </a:lnTo>
                  <a:lnTo>
                    <a:pt x="858406" y="650071"/>
                  </a:lnTo>
                  <a:lnTo>
                    <a:pt x="907824" y="657158"/>
                  </a:lnTo>
                  <a:lnTo>
                    <a:pt x="958413" y="664116"/>
                  </a:lnTo>
                  <a:lnTo>
                    <a:pt x="1010156" y="670941"/>
                  </a:lnTo>
                  <a:lnTo>
                    <a:pt x="1063035" y="677632"/>
                  </a:lnTo>
                  <a:lnTo>
                    <a:pt x="1117033" y="684185"/>
                  </a:lnTo>
                  <a:lnTo>
                    <a:pt x="1172131" y="690599"/>
                  </a:lnTo>
                  <a:lnTo>
                    <a:pt x="1228313" y="696872"/>
                  </a:lnTo>
                  <a:lnTo>
                    <a:pt x="1285560" y="703000"/>
                  </a:lnTo>
                  <a:lnTo>
                    <a:pt x="1403180" y="714814"/>
                  </a:lnTo>
                  <a:lnTo>
                    <a:pt x="1524850" y="726022"/>
                  </a:lnTo>
                  <a:lnTo>
                    <a:pt x="1650431" y="736604"/>
                  </a:lnTo>
                  <a:lnTo>
                    <a:pt x="1779780" y="746542"/>
                  </a:lnTo>
                  <a:lnTo>
                    <a:pt x="1912758" y="755816"/>
                  </a:lnTo>
                  <a:lnTo>
                    <a:pt x="2049222" y="764406"/>
                  </a:lnTo>
                  <a:lnTo>
                    <a:pt x="2189032" y="772293"/>
                  </a:lnTo>
                  <a:lnTo>
                    <a:pt x="2332047" y="779458"/>
                  </a:lnTo>
                  <a:lnTo>
                    <a:pt x="2478126" y="785881"/>
                  </a:lnTo>
                  <a:lnTo>
                    <a:pt x="2627128" y="791544"/>
                  </a:lnTo>
                  <a:lnTo>
                    <a:pt x="2778912" y="796426"/>
                  </a:lnTo>
                  <a:lnTo>
                    <a:pt x="2933338" y="800508"/>
                  </a:lnTo>
                  <a:lnTo>
                    <a:pt x="3090264" y="803771"/>
                  </a:lnTo>
                  <a:lnTo>
                    <a:pt x="3249548" y="806196"/>
                  </a:lnTo>
                  <a:lnTo>
                    <a:pt x="3249548" y="985774"/>
                  </a:lnTo>
                  <a:lnTo>
                    <a:pt x="3608832" y="628776"/>
                  </a:lnTo>
                  <a:lnTo>
                    <a:pt x="3249548" y="267208"/>
                  </a:lnTo>
                  <a:lnTo>
                    <a:pt x="3249548" y="446913"/>
                  </a:lnTo>
                  <a:lnTo>
                    <a:pt x="3090264" y="444488"/>
                  </a:lnTo>
                  <a:lnTo>
                    <a:pt x="2933338" y="441225"/>
                  </a:lnTo>
                  <a:lnTo>
                    <a:pt x="2778912" y="437143"/>
                  </a:lnTo>
                  <a:lnTo>
                    <a:pt x="2627128" y="432261"/>
                  </a:lnTo>
                  <a:lnTo>
                    <a:pt x="2478126" y="426598"/>
                  </a:lnTo>
                  <a:lnTo>
                    <a:pt x="2332047" y="420175"/>
                  </a:lnTo>
                  <a:lnTo>
                    <a:pt x="2189032" y="413010"/>
                  </a:lnTo>
                  <a:lnTo>
                    <a:pt x="2049222" y="405123"/>
                  </a:lnTo>
                  <a:lnTo>
                    <a:pt x="1912758" y="396533"/>
                  </a:lnTo>
                  <a:lnTo>
                    <a:pt x="1779780" y="387259"/>
                  </a:lnTo>
                  <a:lnTo>
                    <a:pt x="1650431" y="377321"/>
                  </a:lnTo>
                  <a:lnTo>
                    <a:pt x="1524850" y="366739"/>
                  </a:lnTo>
                  <a:lnTo>
                    <a:pt x="1403180" y="355531"/>
                  </a:lnTo>
                  <a:lnTo>
                    <a:pt x="1285560" y="343717"/>
                  </a:lnTo>
                  <a:lnTo>
                    <a:pt x="1228313" y="337589"/>
                  </a:lnTo>
                  <a:lnTo>
                    <a:pt x="1172131" y="331316"/>
                  </a:lnTo>
                  <a:lnTo>
                    <a:pt x="1117033" y="324902"/>
                  </a:lnTo>
                  <a:lnTo>
                    <a:pt x="1063035" y="318349"/>
                  </a:lnTo>
                  <a:lnTo>
                    <a:pt x="1010156" y="311658"/>
                  </a:lnTo>
                  <a:lnTo>
                    <a:pt x="958413" y="304833"/>
                  </a:lnTo>
                  <a:lnTo>
                    <a:pt x="907824" y="297875"/>
                  </a:lnTo>
                  <a:lnTo>
                    <a:pt x="858406" y="290788"/>
                  </a:lnTo>
                  <a:lnTo>
                    <a:pt x="810176" y="283574"/>
                  </a:lnTo>
                  <a:lnTo>
                    <a:pt x="763154" y="276235"/>
                  </a:lnTo>
                  <a:lnTo>
                    <a:pt x="717355" y="268773"/>
                  </a:lnTo>
                  <a:lnTo>
                    <a:pt x="672798" y="261192"/>
                  </a:lnTo>
                  <a:lnTo>
                    <a:pt x="629500" y="253493"/>
                  </a:lnTo>
                  <a:lnTo>
                    <a:pt x="587480" y="245678"/>
                  </a:lnTo>
                  <a:lnTo>
                    <a:pt x="546754" y="237751"/>
                  </a:lnTo>
                  <a:lnTo>
                    <a:pt x="507340" y="229714"/>
                  </a:lnTo>
                  <a:lnTo>
                    <a:pt x="469256" y="221568"/>
                  </a:lnTo>
                  <a:lnTo>
                    <a:pt x="397148" y="204963"/>
                  </a:lnTo>
                  <a:lnTo>
                    <a:pt x="330570" y="187956"/>
                  </a:lnTo>
                  <a:lnTo>
                    <a:pt x="269665" y="170565"/>
                  </a:lnTo>
                  <a:lnTo>
                    <a:pt x="214572" y="152810"/>
                  </a:lnTo>
                  <a:lnTo>
                    <a:pt x="165433" y="134711"/>
                  </a:lnTo>
                  <a:lnTo>
                    <a:pt x="122388" y="116287"/>
                  </a:lnTo>
                  <a:lnTo>
                    <a:pt x="85579" y="97557"/>
                  </a:lnTo>
                  <a:lnTo>
                    <a:pt x="42365" y="68931"/>
                  </a:lnTo>
                  <a:lnTo>
                    <a:pt x="13974" y="39727"/>
                  </a:lnTo>
                  <a:lnTo>
                    <a:pt x="882" y="1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0664" y="182879"/>
              <a:ext cx="3609975" cy="629285"/>
            </a:xfrm>
            <a:custGeom>
              <a:avLst/>
              <a:gdLst/>
              <a:ahLst/>
              <a:cxnLst/>
              <a:rect l="l" t="t" r="r" b="b"/>
              <a:pathLst>
                <a:path w="3609975" h="629285">
                  <a:moveTo>
                    <a:pt x="3609751" y="0"/>
                  </a:moveTo>
                  <a:lnTo>
                    <a:pt x="3450284" y="440"/>
                  </a:lnTo>
                  <a:lnTo>
                    <a:pt x="3291418" y="1756"/>
                  </a:lnTo>
                  <a:lnTo>
                    <a:pt x="3133380" y="3941"/>
                  </a:lnTo>
                  <a:lnTo>
                    <a:pt x="2976396" y="6987"/>
                  </a:lnTo>
                  <a:lnTo>
                    <a:pt x="2820692" y="10887"/>
                  </a:lnTo>
                  <a:lnTo>
                    <a:pt x="2666493" y="15632"/>
                  </a:lnTo>
                  <a:lnTo>
                    <a:pt x="2514025" y="21216"/>
                  </a:lnTo>
                  <a:lnTo>
                    <a:pt x="2363515" y="27631"/>
                  </a:lnTo>
                  <a:lnTo>
                    <a:pt x="2215188" y="34870"/>
                  </a:lnTo>
                  <a:lnTo>
                    <a:pt x="2088589" y="41816"/>
                  </a:lnTo>
                  <a:lnTo>
                    <a:pt x="2012134" y="46367"/>
                  </a:lnTo>
                  <a:lnTo>
                    <a:pt x="1936917" y="51114"/>
                  </a:lnTo>
                  <a:lnTo>
                    <a:pt x="1862948" y="56052"/>
                  </a:lnTo>
                  <a:lnTo>
                    <a:pt x="1790240" y="61180"/>
                  </a:lnTo>
                  <a:lnTo>
                    <a:pt x="1718802" y="66492"/>
                  </a:lnTo>
                  <a:lnTo>
                    <a:pt x="1648646" y="71986"/>
                  </a:lnTo>
                  <a:lnTo>
                    <a:pt x="1579783" y="77657"/>
                  </a:lnTo>
                  <a:lnTo>
                    <a:pt x="1512225" y="83504"/>
                  </a:lnTo>
                  <a:lnTo>
                    <a:pt x="1445983" y="89520"/>
                  </a:lnTo>
                  <a:lnTo>
                    <a:pt x="1381068" y="95705"/>
                  </a:lnTo>
                  <a:lnTo>
                    <a:pt x="1317490" y="102052"/>
                  </a:lnTo>
                  <a:lnTo>
                    <a:pt x="1255262" y="108560"/>
                  </a:lnTo>
                  <a:lnTo>
                    <a:pt x="1194394" y="115225"/>
                  </a:lnTo>
                  <a:lnTo>
                    <a:pt x="1134898" y="122043"/>
                  </a:lnTo>
                  <a:lnTo>
                    <a:pt x="1076785" y="129010"/>
                  </a:lnTo>
                  <a:lnTo>
                    <a:pt x="1020065" y="136123"/>
                  </a:lnTo>
                  <a:lnTo>
                    <a:pt x="964751" y="143379"/>
                  </a:lnTo>
                  <a:lnTo>
                    <a:pt x="910853" y="150773"/>
                  </a:lnTo>
                  <a:lnTo>
                    <a:pt x="858383" y="158303"/>
                  </a:lnTo>
                  <a:lnTo>
                    <a:pt x="807351" y="165964"/>
                  </a:lnTo>
                  <a:lnTo>
                    <a:pt x="757769" y="173754"/>
                  </a:lnTo>
                  <a:lnTo>
                    <a:pt x="709648" y="181668"/>
                  </a:lnTo>
                  <a:lnTo>
                    <a:pt x="663000" y="189703"/>
                  </a:lnTo>
                  <a:lnTo>
                    <a:pt x="617835" y="197856"/>
                  </a:lnTo>
                  <a:lnTo>
                    <a:pt x="574165" y="206123"/>
                  </a:lnTo>
                  <a:lnTo>
                    <a:pt x="532000" y="214500"/>
                  </a:lnTo>
                  <a:lnTo>
                    <a:pt x="491353" y="222984"/>
                  </a:lnTo>
                  <a:lnTo>
                    <a:pt x="452233" y="231571"/>
                  </a:lnTo>
                  <a:lnTo>
                    <a:pt x="414654" y="240259"/>
                  </a:lnTo>
                  <a:lnTo>
                    <a:pt x="344157" y="257918"/>
                  </a:lnTo>
                  <a:lnTo>
                    <a:pt x="279951" y="275934"/>
                  </a:lnTo>
                  <a:lnTo>
                    <a:pt x="222128" y="294278"/>
                  </a:lnTo>
                  <a:lnTo>
                    <a:pt x="170774" y="312922"/>
                  </a:lnTo>
                  <a:lnTo>
                    <a:pt x="125981" y="331836"/>
                  </a:lnTo>
                  <a:lnTo>
                    <a:pt x="87838" y="350994"/>
                  </a:lnTo>
                  <a:lnTo>
                    <a:pt x="43287" y="380123"/>
                  </a:lnTo>
                  <a:lnTo>
                    <a:pt x="14202" y="409639"/>
                  </a:lnTo>
                  <a:lnTo>
                    <a:pt x="0" y="449429"/>
                  </a:lnTo>
                  <a:lnTo>
                    <a:pt x="913" y="459430"/>
                  </a:lnTo>
                  <a:lnTo>
                    <a:pt x="22756" y="499545"/>
                  </a:lnTo>
                  <a:lnTo>
                    <a:pt x="58551" y="529648"/>
                  </a:lnTo>
                  <a:lnTo>
                    <a:pt x="91826" y="549670"/>
                  </a:lnTo>
                  <a:lnTo>
                    <a:pt x="132736" y="569622"/>
                  </a:lnTo>
                  <a:lnTo>
                    <a:pt x="181369" y="589477"/>
                  </a:lnTo>
                  <a:lnTo>
                    <a:pt x="237815" y="609204"/>
                  </a:lnTo>
                  <a:lnTo>
                    <a:pt x="302163" y="628777"/>
                  </a:lnTo>
                  <a:lnTo>
                    <a:pt x="328753" y="621376"/>
                  </a:lnTo>
                  <a:lnTo>
                    <a:pt x="356328" y="614055"/>
                  </a:lnTo>
                  <a:lnTo>
                    <a:pt x="414387" y="599661"/>
                  </a:lnTo>
                  <a:lnTo>
                    <a:pt x="476242" y="585602"/>
                  </a:lnTo>
                  <a:lnTo>
                    <a:pt x="541793" y="571886"/>
                  </a:lnTo>
                  <a:lnTo>
                    <a:pt x="610944" y="558521"/>
                  </a:lnTo>
                  <a:lnTo>
                    <a:pt x="683596" y="545515"/>
                  </a:lnTo>
                  <a:lnTo>
                    <a:pt x="759650" y="532876"/>
                  </a:lnTo>
                  <a:lnTo>
                    <a:pt x="839009" y="520612"/>
                  </a:lnTo>
                  <a:lnTo>
                    <a:pt x="921575" y="508731"/>
                  </a:lnTo>
                  <a:lnTo>
                    <a:pt x="1007249" y="497242"/>
                  </a:lnTo>
                  <a:lnTo>
                    <a:pt x="1095932" y="486151"/>
                  </a:lnTo>
                  <a:lnTo>
                    <a:pt x="1187528" y="475467"/>
                  </a:lnTo>
                  <a:lnTo>
                    <a:pt x="1281937" y="465198"/>
                  </a:lnTo>
                  <a:lnTo>
                    <a:pt x="1379061" y="455352"/>
                  </a:lnTo>
                  <a:lnTo>
                    <a:pt x="1478803" y="445938"/>
                  </a:lnTo>
                  <a:lnTo>
                    <a:pt x="1581063" y="436962"/>
                  </a:lnTo>
                  <a:lnTo>
                    <a:pt x="1685745" y="428433"/>
                  </a:lnTo>
                  <a:lnTo>
                    <a:pt x="1792749" y="420359"/>
                  </a:lnTo>
                  <a:lnTo>
                    <a:pt x="1901977" y="412748"/>
                  </a:lnTo>
                  <a:lnTo>
                    <a:pt x="2013332" y="405608"/>
                  </a:lnTo>
                  <a:lnTo>
                    <a:pt x="2126715" y="398947"/>
                  </a:lnTo>
                  <a:lnTo>
                    <a:pt x="2242027" y="392773"/>
                  </a:lnTo>
                  <a:lnTo>
                    <a:pt x="2359171" y="387094"/>
                  </a:lnTo>
                  <a:lnTo>
                    <a:pt x="2478049" y="381918"/>
                  </a:lnTo>
                  <a:lnTo>
                    <a:pt x="2598562" y="377252"/>
                  </a:lnTo>
                  <a:lnTo>
                    <a:pt x="2720612" y="373106"/>
                  </a:lnTo>
                  <a:lnTo>
                    <a:pt x="2844101" y="369486"/>
                  </a:lnTo>
                  <a:lnTo>
                    <a:pt x="2968930" y="366402"/>
                  </a:lnTo>
                  <a:lnTo>
                    <a:pt x="3095002" y="363860"/>
                  </a:lnTo>
                  <a:lnTo>
                    <a:pt x="3222219" y="361869"/>
                  </a:lnTo>
                  <a:lnTo>
                    <a:pt x="3350481" y="360438"/>
                  </a:lnTo>
                  <a:lnTo>
                    <a:pt x="3479691" y="359573"/>
                  </a:lnTo>
                  <a:lnTo>
                    <a:pt x="3609751" y="359283"/>
                  </a:lnTo>
                  <a:lnTo>
                    <a:pt x="360975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1584" y="182879"/>
              <a:ext cx="3609340" cy="1435100"/>
            </a:xfrm>
            <a:custGeom>
              <a:avLst/>
              <a:gdLst/>
              <a:ahLst/>
              <a:cxnLst/>
              <a:rect l="l" t="t" r="r" b="b"/>
              <a:pathLst>
                <a:path w="3609340" h="1435100">
                  <a:moveTo>
                    <a:pt x="0" y="449072"/>
                  </a:moveTo>
                  <a:lnTo>
                    <a:pt x="13974" y="488799"/>
                  </a:lnTo>
                  <a:lnTo>
                    <a:pt x="42365" y="518003"/>
                  </a:lnTo>
                  <a:lnTo>
                    <a:pt x="85579" y="546629"/>
                  </a:lnTo>
                  <a:lnTo>
                    <a:pt x="122388" y="565359"/>
                  </a:lnTo>
                  <a:lnTo>
                    <a:pt x="165433" y="583783"/>
                  </a:lnTo>
                  <a:lnTo>
                    <a:pt x="214572" y="601882"/>
                  </a:lnTo>
                  <a:lnTo>
                    <a:pt x="269665" y="619637"/>
                  </a:lnTo>
                  <a:lnTo>
                    <a:pt x="330570" y="637028"/>
                  </a:lnTo>
                  <a:lnTo>
                    <a:pt x="397148" y="654035"/>
                  </a:lnTo>
                  <a:lnTo>
                    <a:pt x="469256" y="670640"/>
                  </a:lnTo>
                  <a:lnTo>
                    <a:pt x="507340" y="678786"/>
                  </a:lnTo>
                  <a:lnTo>
                    <a:pt x="546754" y="686823"/>
                  </a:lnTo>
                  <a:lnTo>
                    <a:pt x="587480" y="694750"/>
                  </a:lnTo>
                  <a:lnTo>
                    <a:pt x="629500" y="702565"/>
                  </a:lnTo>
                  <a:lnTo>
                    <a:pt x="672798" y="710264"/>
                  </a:lnTo>
                  <a:lnTo>
                    <a:pt x="717355" y="717845"/>
                  </a:lnTo>
                  <a:lnTo>
                    <a:pt x="763154" y="725307"/>
                  </a:lnTo>
                  <a:lnTo>
                    <a:pt x="810176" y="732646"/>
                  </a:lnTo>
                  <a:lnTo>
                    <a:pt x="858406" y="739860"/>
                  </a:lnTo>
                  <a:lnTo>
                    <a:pt x="907824" y="746947"/>
                  </a:lnTo>
                  <a:lnTo>
                    <a:pt x="958413" y="753905"/>
                  </a:lnTo>
                  <a:lnTo>
                    <a:pt x="1010156" y="760730"/>
                  </a:lnTo>
                  <a:lnTo>
                    <a:pt x="1063035" y="767421"/>
                  </a:lnTo>
                  <a:lnTo>
                    <a:pt x="1117033" y="773974"/>
                  </a:lnTo>
                  <a:lnTo>
                    <a:pt x="1172131" y="780388"/>
                  </a:lnTo>
                  <a:lnTo>
                    <a:pt x="1228313" y="786661"/>
                  </a:lnTo>
                  <a:lnTo>
                    <a:pt x="1285560" y="792789"/>
                  </a:lnTo>
                  <a:lnTo>
                    <a:pt x="1343854" y="798771"/>
                  </a:lnTo>
                  <a:lnTo>
                    <a:pt x="1403180" y="804603"/>
                  </a:lnTo>
                  <a:lnTo>
                    <a:pt x="1463518" y="810284"/>
                  </a:lnTo>
                  <a:lnTo>
                    <a:pt x="1524850" y="815811"/>
                  </a:lnTo>
                  <a:lnTo>
                    <a:pt x="1587161" y="821182"/>
                  </a:lnTo>
                  <a:lnTo>
                    <a:pt x="1650431" y="826393"/>
                  </a:lnTo>
                  <a:lnTo>
                    <a:pt x="1714643" y="831444"/>
                  </a:lnTo>
                  <a:lnTo>
                    <a:pt x="1779780" y="836331"/>
                  </a:lnTo>
                  <a:lnTo>
                    <a:pt x="1845824" y="841052"/>
                  </a:lnTo>
                  <a:lnTo>
                    <a:pt x="1912758" y="845605"/>
                  </a:lnTo>
                  <a:lnTo>
                    <a:pt x="1980563" y="849986"/>
                  </a:lnTo>
                  <a:lnTo>
                    <a:pt x="2049222" y="854195"/>
                  </a:lnTo>
                  <a:lnTo>
                    <a:pt x="2118717" y="858228"/>
                  </a:lnTo>
                  <a:lnTo>
                    <a:pt x="2189032" y="862082"/>
                  </a:lnTo>
                  <a:lnTo>
                    <a:pt x="2260148" y="865756"/>
                  </a:lnTo>
                  <a:lnTo>
                    <a:pt x="2332047" y="869247"/>
                  </a:lnTo>
                  <a:lnTo>
                    <a:pt x="2404712" y="872553"/>
                  </a:lnTo>
                  <a:lnTo>
                    <a:pt x="2478126" y="875670"/>
                  </a:lnTo>
                  <a:lnTo>
                    <a:pt x="2552270" y="878598"/>
                  </a:lnTo>
                  <a:lnTo>
                    <a:pt x="2627128" y="881333"/>
                  </a:lnTo>
                  <a:lnTo>
                    <a:pt x="2702681" y="883872"/>
                  </a:lnTo>
                  <a:lnTo>
                    <a:pt x="2778912" y="886215"/>
                  </a:lnTo>
                  <a:lnTo>
                    <a:pt x="2855804" y="888357"/>
                  </a:lnTo>
                  <a:lnTo>
                    <a:pt x="2933338" y="890297"/>
                  </a:lnTo>
                  <a:lnTo>
                    <a:pt x="3011497" y="892032"/>
                  </a:lnTo>
                  <a:lnTo>
                    <a:pt x="3090264" y="893560"/>
                  </a:lnTo>
                  <a:lnTo>
                    <a:pt x="3169620" y="894878"/>
                  </a:lnTo>
                  <a:lnTo>
                    <a:pt x="3249548" y="895985"/>
                  </a:lnTo>
                  <a:lnTo>
                    <a:pt x="3249548" y="716280"/>
                  </a:lnTo>
                  <a:lnTo>
                    <a:pt x="3608832" y="1077849"/>
                  </a:lnTo>
                  <a:lnTo>
                    <a:pt x="3249548" y="1434846"/>
                  </a:lnTo>
                  <a:lnTo>
                    <a:pt x="3249548" y="1255268"/>
                  </a:lnTo>
                  <a:lnTo>
                    <a:pt x="3169620" y="1254161"/>
                  </a:lnTo>
                  <a:lnTo>
                    <a:pt x="3090264" y="1252843"/>
                  </a:lnTo>
                  <a:lnTo>
                    <a:pt x="3011497" y="1251315"/>
                  </a:lnTo>
                  <a:lnTo>
                    <a:pt x="2933338" y="1249580"/>
                  </a:lnTo>
                  <a:lnTo>
                    <a:pt x="2855804" y="1247640"/>
                  </a:lnTo>
                  <a:lnTo>
                    <a:pt x="2778912" y="1245498"/>
                  </a:lnTo>
                  <a:lnTo>
                    <a:pt x="2702681" y="1243155"/>
                  </a:lnTo>
                  <a:lnTo>
                    <a:pt x="2627128" y="1240616"/>
                  </a:lnTo>
                  <a:lnTo>
                    <a:pt x="2552270" y="1237881"/>
                  </a:lnTo>
                  <a:lnTo>
                    <a:pt x="2478126" y="1234953"/>
                  </a:lnTo>
                  <a:lnTo>
                    <a:pt x="2404712" y="1231836"/>
                  </a:lnTo>
                  <a:lnTo>
                    <a:pt x="2332047" y="1228530"/>
                  </a:lnTo>
                  <a:lnTo>
                    <a:pt x="2260148" y="1225039"/>
                  </a:lnTo>
                  <a:lnTo>
                    <a:pt x="2189032" y="1221365"/>
                  </a:lnTo>
                  <a:lnTo>
                    <a:pt x="2118717" y="1217511"/>
                  </a:lnTo>
                  <a:lnTo>
                    <a:pt x="2049222" y="1213478"/>
                  </a:lnTo>
                  <a:lnTo>
                    <a:pt x="1980563" y="1209269"/>
                  </a:lnTo>
                  <a:lnTo>
                    <a:pt x="1912758" y="1204888"/>
                  </a:lnTo>
                  <a:lnTo>
                    <a:pt x="1845824" y="1200335"/>
                  </a:lnTo>
                  <a:lnTo>
                    <a:pt x="1779780" y="1195614"/>
                  </a:lnTo>
                  <a:lnTo>
                    <a:pt x="1714643" y="1190727"/>
                  </a:lnTo>
                  <a:lnTo>
                    <a:pt x="1650431" y="1185676"/>
                  </a:lnTo>
                  <a:lnTo>
                    <a:pt x="1587161" y="1180464"/>
                  </a:lnTo>
                  <a:lnTo>
                    <a:pt x="1524850" y="1175094"/>
                  </a:lnTo>
                  <a:lnTo>
                    <a:pt x="1463518" y="1169567"/>
                  </a:lnTo>
                  <a:lnTo>
                    <a:pt x="1403180" y="1163886"/>
                  </a:lnTo>
                  <a:lnTo>
                    <a:pt x="1343854" y="1158054"/>
                  </a:lnTo>
                  <a:lnTo>
                    <a:pt x="1285560" y="1152072"/>
                  </a:lnTo>
                  <a:lnTo>
                    <a:pt x="1228313" y="1145944"/>
                  </a:lnTo>
                  <a:lnTo>
                    <a:pt x="1172131" y="1139671"/>
                  </a:lnTo>
                  <a:lnTo>
                    <a:pt x="1117033" y="1133257"/>
                  </a:lnTo>
                  <a:lnTo>
                    <a:pt x="1063035" y="1126704"/>
                  </a:lnTo>
                  <a:lnTo>
                    <a:pt x="1010156" y="1120013"/>
                  </a:lnTo>
                  <a:lnTo>
                    <a:pt x="958413" y="1113188"/>
                  </a:lnTo>
                  <a:lnTo>
                    <a:pt x="907824" y="1106230"/>
                  </a:lnTo>
                  <a:lnTo>
                    <a:pt x="858406" y="1099143"/>
                  </a:lnTo>
                  <a:lnTo>
                    <a:pt x="810176" y="1091929"/>
                  </a:lnTo>
                  <a:lnTo>
                    <a:pt x="763154" y="1084590"/>
                  </a:lnTo>
                  <a:lnTo>
                    <a:pt x="717355" y="1077128"/>
                  </a:lnTo>
                  <a:lnTo>
                    <a:pt x="672798" y="1069547"/>
                  </a:lnTo>
                  <a:lnTo>
                    <a:pt x="629500" y="1061848"/>
                  </a:lnTo>
                  <a:lnTo>
                    <a:pt x="587480" y="1054033"/>
                  </a:lnTo>
                  <a:lnTo>
                    <a:pt x="546754" y="1046106"/>
                  </a:lnTo>
                  <a:lnTo>
                    <a:pt x="507340" y="1038069"/>
                  </a:lnTo>
                  <a:lnTo>
                    <a:pt x="469256" y="1029923"/>
                  </a:lnTo>
                  <a:lnTo>
                    <a:pt x="397148" y="1013318"/>
                  </a:lnTo>
                  <a:lnTo>
                    <a:pt x="330570" y="996311"/>
                  </a:lnTo>
                  <a:lnTo>
                    <a:pt x="269665" y="978920"/>
                  </a:lnTo>
                  <a:lnTo>
                    <a:pt x="214572" y="961165"/>
                  </a:lnTo>
                  <a:lnTo>
                    <a:pt x="165433" y="943066"/>
                  </a:lnTo>
                  <a:lnTo>
                    <a:pt x="122388" y="924642"/>
                  </a:lnTo>
                  <a:lnTo>
                    <a:pt x="85579" y="905912"/>
                  </a:lnTo>
                  <a:lnTo>
                    <a:pt x="42365" y="877286"/>
                  </a:lnTo>
                  <a:lnTo>
                    <a:pt x="13974" y="848082"/>
                  </a:lnTo>
                  <a:lnTo>
                    <a:pt x="0" y="808355"/>
                  </a:lnTo>
                  <a:lnTo>
                    <a:pt x="0" y="449072"/>
                  </a:lnTo>
                  <a:lnTo>
                    <a:pt x="13246" y="410322"/>
                  </a:lnTo>
                  <a:lnTo>
                    <a:pt x="40152" y="381853"/>
                  </a:lnTo>
                  <a:lnTo>
                    <a:pt x="81096" y="353956"/>
                  </a:lnTo>
                  <a:lnTo>
                    <a:pt x="115967" y="335704"/>
                  </a:lnTo>
                  <a:lnTo>
                    <a:pt x="156738" y="317748"/>
                  </a:lnTo>
                  <a:lnTo>
                    <a:pt x="203275" y="300106"/>
                  </a:lnTo>
                  <a:lnTo>
                    <a:pt x="255442" y="282793"/>
                  </a:lnTo>
                  <a:lnTo>
                    <a:pt x="313104" y="265827"/>
                  </a:lnTo>
                  <a:lnTo>
                    <a:pt x="376125" y="249225"/>
                  </a:lnTo>
                  <a:lnTo>
                    <a:pt x="444371" y="233004"/>
                  </a:lnTo>
                  <a:lnTo>
                    <a:pt x="517705" y="217180"/>
                  </a:lnTo>
                  <a:lnTo>
                    <a:pt x="556238" y="209422"/>
                  </a:lnTo>
                  <a:lnTo>
                    <a:pt x="595992" y="201770"/>
                  </a:lnTo>
                  <a:lnTo>
                    <a:pt x="636951" y="194226"/>
                  </a:lnTo>
                  <a:lnTo>
                    <a:pt x="679097" y="186791"/>
                  </a:lnTo>
                  <a:lnTo>
                    <a:pt x="722414" y="179469"/>
                  </a:lnTo>
                  <a:lnTo>
                    <a:pt x="766885" y="172260"/>
                  </a:lnTo>
                  <a:lnTo>
                    <a:pt x="812492" y="165168"/>
                  </a:lnTo>
                  <a:lnTo>
                    <a:pt x="859220" y="158194"/>
                  </a:lnTo>
                  <a:lnTo>
                    <a:pt x="907050" y="151341"/>
                  </a:lnTo>
                  <a:lnTo>
                    <a:pt x="955966" y="144610"/>
                  </a:lnTo>
                  <a:lnTo>
                    <a:pt x="1005951" y="138004"/>
                  </a:lnTo>
                  <a:lnTo>
                    <a:pt x="1056989" y="131524"/>
                  </a:lnTo>
                  <a:lnTo>
                    <a:pt x="1109061" y="125173"/>
                  </a:lnTo>
                  <a:lnTo>
                    <a:pt x="1162152" y="118953"/>
                  </a:lnTo>
                  <a:lnTo>
                    <a:pt x="1216245" y="112866"/>
                  </a:lnTo>
                  <a:lnTo>
                    <a:pt x="1271321" y="106915"/>
                  </a:lnTo>
                  <a:lnTo>
                    <a:pt x="1327365" y="101100"/>
                  </a:lnTo>
                  <a:lnTo>
                    <a:pt x="1384360" y="95425"/>
                  </a:lnTo>
                  <a:lnTo>
                    <a:pt x="1442289" y="89891"/>
                  </a:lnTo>
                  <a:lnTo>
                    <a:pt x="1501134" y="84501"/>
                  </a:lnTo>
                  <a:lnTo>
                    <a:pt x="1560879" y="79257"/>
                  </a:lnTo>
                  <a:lnTo>
                    <a:pt x="1621507" y="74160"/>
                  </a:lnTo>
                  <a:lnTo>
                    <a:pt x="1683001" y="69213"/>
                  </a:lnTo>
                  <a:lnTo>
                    <a:pt x="1745344" y="64419"/>
                  </a:lnTo>
                  <a:lnTo>
                    <a:pt x="1808519" y="59778"/>
                  </a:lnTo>
                  <a:lnTo>
                    <a:pt x="1872509" y="55293"/>
                  </a:lnTo>
                  <a:lnTo>
                    <a:pt x="1937298" y="50967"/>
                  </a:lnTo>
                  <a:lnTo>
                    <a:pt x="2002868" y="46801"/>
                  </a:lnTo>
                  <a:lnTo>
                    <a:pt x="2069202" y="42798"/>
                  </a:lnTo>
                  <a:lnTo>
                    <a:pt x="2136284" y="38960"/>
                  </a:lnTo>
                  <a:lnTo>
                    <a:pt x="2204096" y="35288"/>
                  </a:lnTo>
                  <a:lnTo>
                    <a:pt x="2272622" y="31785"/>
                  </a:lnTo>
                  <a:lnTo>
                    <a:pt x="2341845" y="28452"/>
                  </a:lnTo>
                  <a:lnTo>
                    <a:pt x="2411748" y="25293"/>
                  </a:lnTo>
                  <a:lnTo>
                    <a:pt x="2482313" y="22309"/>
                  </a:lnTo>
                  <a:lnTo>
                    <a:pt x="2553525" y="19503"/>
                  </a:lnTo>
                  <a:lnTo>
                    <a:pt x="2625365" y="16875"/>
                  </a:lnTo>
                  <a:lnTo>
                    <a:pt x="2697818" y="14429"/>
                  </a:lnTo>
                  <a:lnTo>
                    <a:pt x="2770865" y="12167"/>
                  </a:lnTo>
                  <a:lnTo>
                    <a:pt x="2844491" y="10090"/>
                  </a:lnTo>
                  <a:lnTo>
                    <a:pt x="2918679" y="8202"/>
                  </a:lnTo>
                  <a:lnTo>
                    <a:pt x="2993410" y="6503"/>
                  </a:lnTo>
                  <a:lnTo>
                    <a:pt x="3068670" y="4996"/>
                  </a:lnTo>
                  <a:lnTo>
                    <a:pt x="3144439" y="3683"/>
                  </a:lnTo>
                  <a:lnTo>
                    <a:pt x="3220703" y="2566"/>
                  </a:lnTo>
                  <a:lnTo>
                    <a:pt x="3297443" y="1648"/>
                  </a:lnTo>
                  <a:lnTo>
                    <a:pt x="3374643" y="930"/>
                  </a:lnTo>
                  <a:lnTo>
                    <a:pt x="3452285" y="414"/>
                  </a:lnTo>
                  <a:lnTo>
                    <a:pt x="3530354" y="104"/>
                  </a:lnTo>
                  <a:lnTo>
                    <a:pt x="3608832" y="0"/>
                  </a:lnTo>
                  <a:lnTo>
                    <a:pt x="3608832" y="359283"/>
                  </a:lnTo>
                  <a:lnTo>
                    <a:pt x="3543701" y="359355"/>
                  </a:lnTo>
                  <a:lnTo>
                    <a:pt x="3478772" y="359573"/>
                  </a:lnTo>
                  <a:lnTo>
                    <a:pt x="3414054" y="359934"/>
                  </a:lnTo>
                  <a:lnTo>
                    <a:pt x="3349561" y="360438"/>
                  </a:lnTo>
                  <a:lnTo>
                    <a:pt x="3285305" y="361083"/>
                  </a:lnTo>
                  <a:lnTo>
                    <a:pt x="3221299" y="361869"/>
                  </a:lnTo>
                  <a:lnTo>
                    <a:pt x="3157554" y="362795"/>
                  </a:lnTo>
                  <a:lnTo>
                    <a:pt x="3094083" y="363860"/>
                  </a:lnTo>
                  <a:lnTo>
                    <a:pt x="3030897" y="365063"/>
                  </a:lnTo>
                  <a:lnTo>
                    <a:pt x="2968011" y="366402"/>
                  </a:lnTo>
                  <a:lnTo>
                    <a:pt x="2905434" y="367877"/>
                  </a:lnTo>
                  <a:lnTo>
                    <a:pt x="2843181" y="369486"/>
                  </a:lnTo>
                  <a:lnTo>
                    <a:pt x="2781263" y="371230"/>
                  </a:lnTo>
                  <a:lnTo>
                    <a:pt x="2719692" y="373106"/>
                  </a:lnTo>
                  <a:lnTo>
                    <a:pt x="2658481" y="375114"/>
                  </a:lnTo>
                  <a:lnTo>
                    <a:pt x="2597642" y="377252"/>
                  </a:lnTo>
                  <a:lnTo>
                    <a:pt x="2537187" y="379520"/>
                  </a:lnTo>
                  <a:lnTo>
                    <a:pt x="2477129" y="381918"/>
                  </a:lnTo>
                  <a:lnTo>
                    <a:pt x="2417480" y="384442"/>
                  </a:lnTo>
                  <a:lnTo>
                    <a:pt x="2358252" y="387094"/>
                  </a:lnTo>
                  <a:lnTo>
                    <a:pt x="2299457" y="389871"/>
                  </a:lnTo>
                  <a:lnTo>
                    <a:pt x="2241107" y="392773"/>
                  </a:lnTo>
                  <a:lnTo>
                    <a:pt x="2183216" y="395799"/>
                  </a:lnTo>
                  <a:lnTo>
                    <a:pt x="2125795" y="398947"/>
                  </a:lnTo>
                  <a:lnTo>
                    <a:pt x="2068856" y="402217"/>
                  </a:lnTo>
                  <a:lnTo>
                    <a:pt x="2012412" y="405608"/>
                  </a:lnTo>
                  <a:lnTo>
                    <a:pt x="1956475" y="409119"/>
                  </a:lnTo>
                  <a:lnTo>
                    <a:pt x="1901057" y="412748"/>
                  </a:lnTo>
                  <a:lnTo>
                    <a:pt x="1846171" y="416495"/>
                  </a:lnTo>
                  <a:lnTo>
                    <a:pt x="1791829" y="420359"/>
                  </a:lnTo>
                  <a:lnTo>
                    <a:pt x="1738043" y="424338"/>
                  </a:lnTo>
                  <a:lnTo>
                    <a:pt x="1684825" y="428433"/>
                  </a:lnTo>
                  <a:lnTo>
                    <a:pt x="1632188" y="432641"/>
                  </a:lnTo>
                  <a:lnTo>
                    <a:pt x="1580143" y="436962"/>
                  </a:lnTo>
                  <a:lnTo>
                    <a:pt x="1528704" y="441394"/>
                  </a:lnTo>
                  <a:lnTo>
                    <a:pt x="1477883" y="445938"/>
                  </a:lnTo>
                  <a:lnTo>
                    <a:pt x="1427691" y="450591"/>
                  </a:lnTo>
                  <a:lnTo>
                    <a:pt x="1378141" y="455352"/>
                  </a:lnTo>
                  <a:lnTo>
                    <a:pt x="1329246" y="460222"/>
                  </a:lnTo>
                  <a:lnTo>
                    <a:pt x="1281017" y="465198"/>
                  </a:lnTo>
                  <a:lnTo>
                    <a:pt x="1233467" y="470280"/>
                  </a:lnTo>
                  <a:lnTo>
                    <a:pt x="1186608" y="475467"/>
                  </a:lnTo>
                  <a:lnTo>
                    <a:pt x="1140452" y="480758"/>
                  </a:lnTo>
                  <a:lnTo>
                    <a:pt x="1095012" y="486151"/>
                  </a:lnTo>
                  <a:lnTo>
                    <a:pt x="1050300" y="491646"/>
                  </a:lnTo>
                  <a:lnTo>
                    <a:pt x="1006329" y="497242"/>
                  </a:lnTo>
                  <a:lnTo>
                    <a:pt x="963109" y="502937"/>
                  </a:lnTo>
                  <a:lnTo>
                    <a:pt x="920655" y="508731"/>
                  </a:lnTo>
                  <a:lnTo>
                    <a:pt x="878978" y="514623"/>
                  </a:lnTo>
                  <a:lnTo>
                    <a:pt x="838090" y="520612"/>
                  </a:lnTo>
                  <a:lnTo>
                    <a:pt x="798003" y="526697"/>
                  </a:lnTo>
                  <a:lnTo>
                    <a:pt x="758730" y="532876"/>
                  </a:lnTo>
                  <a:lnTo>
                    <a:pt x="720284" y="539149"/>
                  </a:lnTo>
                  <a:lnTo>
                    <a:pt x="682676" y="545515"/>
                  </a:lnTo>
                  <a:lnTo>
                    <a:pt x="610024" y="558521"/>
                  </a:lnTo>
                  <a:lnTo>
                    <a:pt x="540873" y="571886"/>
                  </a:lnTo>
                  <a:lnTo>
                    <a:pt x="475322" y="585602"/>
                  </a:lnTo>
                  <a:lnTo>
                    <a:pt x="413467" y="599661"/>
                  </a:lnTo>
                  <a:lnTo>
                    <a:pt x="355409" y="614055"/>
                  </a:lnTo>
                  <a:lnTo>
                    <a:pt x="327833" y="621376"/>
                  </a:lnTo>
                  <a:lnTo>
                    <a:pt x="301243" y="628777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7340" y="6217729"/>
              <a:ext cx="3607435" cy="640715"/>
            </a:xfrm>
            <a:custGeom>
              <a:avLst/>
              <a:gdLst/>
              <a:ahLst/>
              <a:cxnLst/>
              <a:rect l="l" t="t" r="r" b="b"/>
              <a:pathLst>
                <a:path w="3607434" h="640715">
                  <a:moveTo>
                    <a:pt x="0" y="0"/>
                  </a:moveTo>
                  <a:lnTo>
                    <a:pt x="0" y="246126"/>
                  </a:lnTo>
                  <a:lnTo>
                    <a:pt x="922" y="253141"/>
                  </a:lnTo>
                  <a:lnTo>
                    <a:pt x="32633" y="287637"/>
                  </a:lnTo>
                  <a:lnTo>
                    <a:pt x="72651" y="307805"/>
                  </a:lnTo>
                  <a:lnTo>
                    <a:pt x="127783" y="327518"/>
                  </a:lnTo>
                  <a:lnTo>
                    <a:pt x="172679" y="340385"/>
                  </a:lnTo>
                  <a:lnTo>
                    <a:pt x="223910" y="353014"/>
                  </a:lnTo>
                  <a:lnTo>
                    <a:pt x="281325" y="365392"/>
                  </a:lnTo>
                  <a:lnTo>
                    <a:pt x="344768" y="377506"/>
                  </a:lnTo>
                  <a:lnTo>
                    <a:pt x="414089" y="389341"/>
                  </a:lnTo>
                  <a:lnTo>
                    <a:pt x="489134" y="400883"/>
                  </a:lnTo>
                  <a:lnTo>
                    <a:pt x="569751" y="412118"/>
                  </a:lnTo>
                  <a:lnTo>
                    <a:pt x="700788" y="428365"/>
                  </a:lnTo>
                  <a:lnTo>
                    <a:pt x="893579" y="448825"/>
                  </a:lnTo>
                  <a:lnTo>
                    <a:pt x="1161897" y="472308"/>
                  </a:lnTo>
                  <a:lnTo>
                    <a:pt x="1520812" y="497132"/>
                  </a:lnTo>
                  <a:lnTo>
                    <a:pt x="1985256" y="520993"/>
                  </a:lnTo>
                  <a:lnTo>
                    <a:pt x="2644647" y="542678"/>
                  </a:lnTo>
                  <a:lnTo>
                    <a:pt x="3361182" y="553068"/>
                  </a:lnTo>
                  <a:lnTo>
                    <a:pt x="3361182" y="640268"/>
                  </a:lnTo>
                  <a:lnTo>
                    <a:pt x="3397145" y="640268"/>
                  </a:lnTo>
                  <a:lnTo>
                    <a:pt x="3607308" y="430720"/>
                  </a:lnTo>
                  <a:lnTo>
                    <a:pt x="3483890" y="306946"/>
                  </a:lnTo>
                  <a:lnTo>
                    <a:pt x="3361182" y="306946"/>
                  </a:lnTo>
                  <a:lnTo>
                    <a:pt x="2644647" y="296556"/>
                  </a:lnTo>
                  <a:lnTo>
                    <a:pt x="1985256" y="274871"/>
                  </a:lnTo>
                  <a:lnTo>
                    <a:pt x="1520812" y="251010"/>
                  </a:lnTo>
                  <a:lnTo>
                    <a:pt x="1161897" y="226185"/>
                  </a:lnTo>
                  <a:lnTo>
                    <a:pt x="893579" y="202701"/>
                  </a:lnTo>
                  <a:lnTo>
                    <a:pt x="700788" y="182241"/>
                  </a:lnTo>
                  <a:lnTo>
                    <a:pt x="569751" y="165994"/>
                  </a:lnTo>
                  <a:lnTo>
                    <a:pt x="489134" y="154758"/>
                  </a:lnTo>
                  <a:lnTo>
                    <a:pt x="414089" y="143216"/>
                  </a:lnTo>
                  <a:lnTo>
                    <a:pt x="344768" y="131381"/>
                  </a:lnTo>
                  <a:lnTo>
                    <a:pt x="281325" y="119267"/>
                  </a:lnTo>
                  <a:lnTo>
                    <a:pt x="223910" y="106889"/>
                  </a:lnTo>
                  <a:lnTo>
                    <a:pt x="172679" y="94259"/>
                  </a:lnTo>
                  <a:lnTo>
                    <a:pt x="127783" y="81393"/>
                  </a:lnTo>
                  <a:lnTo>
                    <a:pt x="89374" y="68303"/>
                  </a:lnTo>
                  <a:lnTo>
                    <a:pt x="44261" y="48282"/>
                  </a:lnTo>
                  <a:lnTo>
                    <a:pt x="8244" y="20936"/>
                  </a:lnTo>
                  <a:lnTo>
                    <a:pt x="922" y="7015"/>
                  </a:lnTo>
                  <a:lnTo>
                    <a:pt x="0" y="0"/>
                  </a:lnTo>
                  <a:close/>
                </a:path>
                <a:path w="3607434" h="640715">
                  <a:moveTo>
                    <a:pt x="3361182" y="183883"/>
                  </a:moveTo>
                  <a:lnTo>
                    <a:pt x="3361182" y="306946"/>
                  </a:lnTo>
                  <a:lnTo>
                    <a:pt x="3483890" y="306946"/>
                  </a:lnTo>
                  <a:lnTo>
                    <a:pt x="3361182" y="1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6443" y="5910071"/>
              <a:ext cx="3608704" cy="431165"/>
            </a:xfrm>
            <a:custGeom>
              <a:avLst/>
              <a:gdLst/>
              <a:ahLst/>
              <a:cxnLst/>
              <a:rect l="l" t="t" r="r" b="b"/>
              <a:pathLst>
                <a:path w="3608704" h="431164">
                  <a:moveTo>
                    <a:pt x="3608204" y="0"/>
                  </a:moveTo>
                  <a:lnTo>
                    <a:pt x="3501889" y="133"/>
                  </a:lnTo>
                  <a:lnTo>
                    <a:pt x="3290017" y="1198"/>
                  </a:lnTo>
                  <a:lnTo>
                    <a:pt x="3079606" y="3319"/>
                  </a:lnTo>
                  <a:lnTo>
                    <a:pt x="2871191" y="6486"/>
                  </a:lnTo>
                  <a:lnTo>
                    <a:pt x="2665311" y="10691"/>
                  </a:lnTo>
                  <a:lnTo>
                    <a:pt x="2462504" y="15923"/>
                  </a:lnTo>
                  <a:lnTo>
                    <a:pt x="2263307" y="22174"/>
                  </a:lnTo>
                  <a:lnTo>
                    <a:pt x="2086471" y="28705"/>
                  </a:lnTo>
                  <a:lnTo>
                    <a:pt x="1932748" y="35176"/>
                  </a:lnTo>
                  <a:lnTo>
                    <a:pt x="1784164" y="42188"/>
                  </a:lnTo>
                  <a:lnTo>
                    <a:pt x="1640812" y="49721"/>
                  </a:lnTo>
                  <a:lnTo>
                    <a:pt x="1502787" y="57754"/>
                  </a:lnTo>
                  <a:lnTo>
                    <a:pt x="1370180" y="66267"/>
                  </a:lnTo>
                  <a:lnTo>
                    <a:pt x="1243086" y="75241"/>
                  </a:lnTo>
                  <a:lnTo>
                    <a:pt x="1121598" y="84653"/>
                  </a:lnTo>
                  <a:lnTo>
                    <a:pt x="1005810" y="94485"/>
                  </a:lnTo>
                  <a:lnTo>
                    <a:pt x="895815" y="104716"/>
                  </a:lnTo>
                  <a:lnTo>
                    <a:pt x="791706" y="115325"/>
                  </a:lnTo>
                  <a:lnTo>
                    <a:pt x="693577" y="126293"/>
                  </a:lnTo>
                  <a:lnTo>
                    <a:pt x="646785" y="131904"/>
                  </a:lnTo>
                  <a:lnTo>
                    <a:pt x="601522" y="137598"/>
                  </a:lnTo>
                  <a:lnTo>
                    <a:pt x="557801" y="143371"/>
                  </a:lnTo>
                  <a:lnTo>
                    <a:pt x="515633" y="149221"/>
                  </a:lnTo>
                  <a:lnTo>
                    <a:pt x="475031" y="155146"/>
                  </a:lnTo>
                  <a:lnTo>
                    <a:pt x="436005" y="161142"/>
                  </a:lnTo>
                  <a:lnTo>
                    <a:pt x="362731" y="173339"/>
                  </a:lnTo>
                  <a:lnTo>
                    <a:pt x="295903" y="185794"/>
                  </a:lnTo>
                  <a:lnTo>
                    <a:pt x="235616" y="198484"/>
                  </a:lnTo>
                  <a:lnTo>
                    <a:pt x="181964" y="211391"/>
                  </a:lnTo>
                  <a:lnTo>
                    <a:pt x="135039" y="224494"/>
                  </a:lnTo>
                  <a:lnTo>
                    <a:pt x="94935" y="237772"/>
                  </a:lnTo>
                  <a:lnTo>
                    <a:pt x="47772" y="257974"/>
                  </a:lnTo>
                  <a:lnTo>
                    <a:pt x="9635" y="285334"/>
                  </a:lnTo>
                  <a:lnTo>
                    <a:pt x="0" y="306084"/>
                  </a:lnTo>
                  <a:lnTo>
                    <a:pt x="463" y="313031"/>
                  </a:lnTo>
                  <a:lnTo>
                    <a:pt x="30871" y="347878"/>
                  </a:lnTo>
                  <a:lnTo>
                    <a:pt x="72009" y="368784"/>
                  </a:lnTo>
                  <a:lnTo>
                    <a:pt x="109167" y="382679"/>
                  </a:lnTo>
                  <a:lnTo>
                    <a:pt x="154221" y="396516"/>
                  </a:lnTo>
                  <a:lnTo>
                    <a:pt x="207264" y="410274"/>
                  </a:lnTo>
                  <a:lnTo>
                    <a:pt x="268390" y="423934"/>
                  </a:lnTo>
                  <a:lnTo>
                    <a:pt x="302013" y="430720"/>
                  </a:lnTo>
                  <a:lnTo>
                    <a:pt x="329007" y="425574"/>
                  </a:lnTo>
                  <a:lnTo>
                    <a:pt x="386031" y="415453"/>
                  </a:lnTo>
                  <a:lnTo>
                    <a:pt x="447014" y="405566"/>
                  </a:lnTo>
                  <a:lnTo>
                    <a:pt x="511855" y="395918"/>
                  </a:lnTo>
                  <a:lnTo>
                    <a:pt x="580451" y="386516"/>
                  </a:lnTo>
                  <a:lnTo>
                    <a:pt x="652698" y="377364"/>
                  </a:lnTo>
                  <a:lnTo>
                    <a:pt x="728494" y="368470"/>
                  </a:lnTo>
                  <a:lnTo>
                    <a:pt x="807737" y="359838"/>
                  </a:lnTo>
                  <a:lnTo>
                    <a:pt x="890322" y="351474"/>
                  </a:lnTo>
                  <a:lnTo>
                    <a:pt x="976149" y="343384"/>
                  </a:lnTo>
                  <a:lnTo>
                    <a:pt x="1065113" y="335573"/>
                  </a:lnTo>
                  <a:lnTo>
                    <a:pt x="1157113" y="328048"/>
                  </a:lnTo>
                  <a:lnTo>
                    <a:pt x="1300578" y="317309"/>
                  </a:lnTo>
                  <a:lnTo>
                    <a:pt x="1450295" y="307244"/>
                  </a:lnTo>
                  <a:lnTo>
                    <a:pt x="1605915" y="297872"/>
                  </a:lnTo>
                  <a:lnTo>
                    <a:pt x="1767093" y="289214"/>
                  </a:lnTo>
                  <a:lnTo>
                    <a:pt x="1933480" y="281289"/>
                  </a:lnTo>
                  <a:lnTo>
                    <a:pt x="2104732" y="274116"/>
                  </a:lnTo>
                  <a:lnTo>
                    <a:pt x="2280500" y="267714"/>
                  </a:lnTo>
                  <a:lnTo>
                    <a:pt x="2460437" y="262102"/>
                  </a:lnTo>
                  <a:lnTo>
                    <a:pt x="2644198" y="257301"/>
                  </a:lnTo>
                  <a:lnTo>
                    <a:pt x="2831435" y="253330"/>
                  </a:lnTo>
                  <a:lnTo>
                    <a:pt x="3021800" y="250207"/>
                  </a:lnTo>
                  <a:lnTo>
                    <a:pt x="3214948" y="247952"/>
                  </a:lnTo>
                  <a:lnTo>
                    <a:pt x="3410532" y="246585"/>
                  </a:lnTo>
                  <a:lnTo>
                    <a:pt x="3608204" y="246125"/>
                  </a:lnTo>
                  <a:lnTo>
                    <a:pt x="360820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7340" y="5910071"/>
              <a:ext cx="3607435" cy="948055"/>
            </a:xfrm>
            <a:custGeom>
              <a:avLst/>
              <a:gdLst/>
              <a:ahLst/>
              <a:cxnLst/>
              <a:rect l="l" t="t" r="r" b="b"/>
              <a:pathLst>
                <a:path w="3607434" h="948054">
                  <a:moveTo>
                    <a:pt x="0" y="307657"/>
                  </a:moveTo>
                  <a:lnTo>
                    <a:pt x="22741" y="342353"/>
                  </a:lnTo>
                  <a:lnTo>
                    <a:pt x="57607" y="362662"/>
                  </a:lnTo>
                  <a:lnTo>
                    <a:pt x="107758" y="382533"/>
                  </a:lnTo>
                  <a:lnTo>
                    <a:pt x="149429" y="395512"/>
                  </a:lnTo>
                  <a:lnTo>
                    <a:pt x="197512" y="408262"/>
                  </a:lnTo>
                  <a:lnTo>
                    <a:pt x="251854" y="420768"/>
                  </a:lnTo>
                  <a:lnTo>
                    <a:pt x="312302" y="433016"/>
                  </a:lnTo>
                  <a:lnTo>
                    <a:pt x="378704" y="444992"/>
                  </a:lnTo>
                  <a:lnTo>
                    <a:pt x="450906" y="456682"/>
                  </a:lnTo>
                  <a:lnTo>
                    <a:pt x="489134" y="462416"/>
                  </a:lnTo>
                  <a:lnTo>
                    <a:pt x="528756" y="468073"/>
                  </a:lnTo>
                  <a:lnTo>
                    <a:pt x="569751" y="473651"/>
                  </a:lnTo>
                  <a:lnTo>
                    <a:pt x="612101" y="479150"/>
                  </a:lnTo>
                  <a:lnTo>
                    <a:pt x="655786" y="484566"/>
                  </a:lnTo>
                  <a:lnTo>
                    <a:pt x="700788" y="489899"/>
                  </a:lnTo>
                  <a:lnTo>
                    <a:pt x="747088" y="495146"/>
                  </a:lnTo>
                  <a:lnTo>
                    <a:pt x="794665" y="500307"/>
                  </a:lnTo>
                  <a:lnTo>
                    <a:pt x="843502" y="505378"/>
                  </a:lnTo>
                  <a:lnTo>
                    <a:pt x="893579" y="510359"/>
                  </a:lnTo>
                  <a:lnTo>
                    <a:pt x="944877" y="515247"/>
                  </a:lnTo>
                  <a:lnTo>
                    <a:pt x="997377" y="520042"/>
                  </a:lnTo>
                  <a:lnTo>
                    <a:pt x="1051060" y="524740"/>
                  </a:lnTo>
                  <a:lnTo>
                    <a:pt x="1105906" y="529341"/>
                  </a:lnTo>
                  <a:lnTo>
                    <a:pt x="1161897" y="533842"/>
                  </a:lnTo>
                  <a:lnTo>
                    <a:pt x="1219014" y="538243"/>
                  </a:lnTo>
                  <a:lnTo>
                    <a:pt x="1277237" y="542540"/>
                  </a:lnTo>
                  <a:lnTo>
                    <a:pt x="1336547" y="546733"/>
                  </a:lnTo>
                  <a:lnTo>
                    <a:pt x="1396926" y="550820"/>
                  </a:lnTo>
                  <a:lnTo>
                    <a:pt x="1458354" y="554799"/>
                  </a:lnTo>
                  <a:lnTo>
                    <a:pt x="1520812" y="558668"/>
                  </a:lnTo>
                  <a:lnTo>
                    <a:pt x="1584281" y="562425"/>
                  </a:lnTo>
                  <a:lnTo>
                    <a:pt x="1648742" y="566069"/>
                  </a:lnTo>
                  <a:lnTo>
                    <a:pt x="1714175" y="569598"/>
                  </a:lnTo>
                  <a:lnTo>
                    <a:pt x="1780563" y="573010"/>
                  </a:lnTo>
                  <a:lnTo>
                    <a:pt x="1847884" y="576304"/>
                  </a:lnTo>
                  <a:lnTo>
                    <a:pt x="1916122" y="579477"/>
                  </a:lnTo>
                  <a:lnTo>
                    <a:pt x="1985256" y="582529"/>
                  </a:lnTo>
                  <a:lnTo>
                    <a:pt x="2055267" y="585456"/>
                  </a:lnTo>
                  <a:lnTo>
                    <a:pt x="2126136" y="588259"/>
                  </a:lnTo>
                  <a:lnTo>
                    <a:pt x="2197844" y="590934"/>
                  </a:lnTo>
                  <a:lnTo>
                    <a:pt x="2270373" y="593480"/>
                  </a:lnTo>
                  <a:lnTo>
                    <a:pt x="2343702" y="595895"/>
                  </a:lnTo>
                  <a:lnTo>
                    <a:pt x="2417814" y="598178"/>
                  </a:lnTo>
                  <a:lnTo>
                    <a:pt x="2492688" y="600326"/>
                  </a:lnTo>
                  <a:lnTo>
                    <a:pt x="2568305" y="602339"/>
                  </a:lnTo>
                  <a:lnTo>
                    <a:pt x="2644647" y="604214"/>
                  </a:lnTo>
                  <a:lnTo>
                    <a:pt x="2721695" y="605949"/>
                  </a:lnTo>
                  <a:lnTo>
                    <a:pt x="2799429" y="607543"/>
                  </a:lnTo>
                  <a:lnTo>
                    <a:pt x="2877830" y="608995"/>
                  </a:lnTo>
                  <a:lnTo>
                    <a:pt x="2956880" y="610301"/>
                  </a:lnTo>
                  <a:lnTo>
                    <a:pt x="3036558" y="611461"/>
                  </a:lnTo>
                  <a:lnTo>
                    <a:pt x="3116847" y="612474"/>
                  </a:lnTo>
                  <a:lnTo>
                    <a:pt x="3197726" y="613336"/>
                  </a:lnTo>
                  <a:lnTo>
                    <a:pt x="3279178" y="614046"/>
                  </a:lnTo>
                  <a:lnTo>
                    <a:pt x="3361182" y="614603"/>
                  </a:lnTo>
                  <a:lnTo>
                    <a:pt x="3361182" y="491540"/>
                  </a:lnTo>
                  <a:lnTo>
                    <a:pt x="3607308" y="738377"/>
                  </a:lnTo>
                  <a:lnTo>
                    <a:pt x="3397145" y="947926"/>
                  </a:lnTo>
                </a:path>
                <a:path w="3607434" h="948054">
                  <a:moveTo>
                    <a:pt x="3361182" y="947926"/>
                  </a:moveTo>
                  <a:lnTo>
                    <a:pt x="3361182" y="860725"/>
                  </a:lnTo>
                  <a:lnTo>
                    <a:pt x="3279178" y="860168"/>
                  </a:lnTo>
                  <a:lnTo>
                    <a:pt x="3197726" y="859458"/>
                  </a:lnTo>
                  <a:lnTo>
                    <a:pt x="3116847" y="858595"/>
                  </a:lnTo>
                  <a:lnTo>
                    <a:pt x="3036558" y="857583"/>
                  </a:lnTo>
                  <a:lnTo>
                    <a:pt x="2956880" y="856423"/>
                  </a:lnTo>
                  <a:lnTo>
                    <a:pt x="2877830" y="855116"/>
                  </a:lnTo>
                  <a:lnTo>
                    <a:pt x="2799429" y="853665"/>
                  </a:lnTo>
                  <a:lnTo>
                    <a:pt x="2721695" y="852071"/>
                  </a:lnTo>
                  <a:lnTo>
                    <a:pt x="2644647" y="850335"/>
                  </a:lnTo>
                  <a:lnTo>
                    <a:pt x="2568305" y="848460"/>
                  </a:lnTo>
                  <a:lnTo>
                    <a:pt x="2492688" y="846448"/>
                  </a:lnTo>
                  <a:lnTo>
                    <a:pt x="2417814" y="844299"/>
                  </a:lnTo>
                  <a:lnTo>
                    <a:pt x="2343702" y="842016"/>
                  </a:lnTo>
                  <a:lnTo>
                    <a:pt x="2270373" y="839601"/>
                  </a:lnTo>
                  <a:lnTo>
                    <a:pt x="2197844" y="837055"/>
                  </a:lnTo>
                  <a:lnTo>
                    <a:pt x="2126136" y="834380"/>
                  </a:lnTo>
                  <a:lnTo>
                    <a:pt x="2055267" y="831578"/>
                  </a:lnTo>
                  <a:lnTo>
                    <a:pt x="1985256" y="828651"/>
                  </a:lnTo>
                  <a:lnTo>
                    <a:pt x="1916122" y="825599"/>
                  </a:lnTo>
                  <a:lnTo>
                    <a:pt x="1847884" y="822426"/>
                  </a:lnTo>
                  <a:lnTo>
                    <a:pt x="1780563" y="819132"/>
                  </a:lnTo>
                  <a:lnTo>
                    <a:pt x="1714175" y="815720"/>
                  </a:lnTo>
                  <a:lnTo>
                    <a:pt x="1648742" y="812191"/>
                  </a:lnTo>
                  <a:lnTo>
                    <a:pt x="1584281" y="808547"/>
                  </a:lnTo>
                  <a:lnTo>
                    <a:pt x="1520812" y="804790"/>
                  </a:lnTo>
                  <a:lnTo>
                    <a:pt x="1458354" y="800921"/>
                  </a:lnTo>
                  <a:lnTo>
                    <a:pt x="1396926" y="796943"/>
                  </a:lnTo>
                  <a:lnTo>
                    <a:pt x="1336547" y="792856"/>
                  </a:lnTo>
                  <a:lnTo>
                    <a:pt x="1277237" y="788663"/>
                  </a:lnTo>
                  <a:lnTo>
                    <a:pt x="1219014" y="784366"/>
                  </a:lnTo>
                  <a:lnTo>
                    <a:pt x="1161897" y="779965"/>
                  </a:lnTo>
                  <a:lnTo>
                    <a:pt x="1105906" y="775464"/>
                  </a:lnTo>
                  <a:lnTo>
                    <a:pt x="1051060" y="770863"/>
                  </a:lnTo>
                  <a:lnTo>
                    <a:pt x="997377" y="766165"/>
                  </a:lnTo>
                  <a:lnTo>
                    <a:pt x="944877" y="761370"/>
                  </a:lnTo>
                  <a:lnTo>
                    <a:pt x="893579" y="756482"/>
                  </a:lnTo>
                  <a:lnTo>
                    <a:pt x="843502" y="751501"/>
                  </a:lnTo>
                  <a:lnTo>
                    <a:pt x="794665" y="746430"/>
                  </a:lnTo>
                  <a:lnTo>
                    <a:pt x="747088" y="741270"/>
                  </a:lnTo>
                  <a:lnTo>
                    <a:pt x="700788" y="736023"/>
                  </a:lnTo>
                  <a:lnTo>
                    <a:pt x="655786" y="730690"/>
                  </a:lnTo>
                  <a:lnTo>
                    <a:pt x="612101" y="725274"/>
                  </a:lnTo>
                  <a:lnTo>
                    <a:pt x="569751" y="719775"/>
                  </a:lnTo>
                  <a:lnTo>
                    <a:pt x="528756" y="714197"/>
                  </a:lnTo>
                  <a:lnTo>
                    <a:pt x="489134" y="708540"/>
                  </a:lnTo>
                  <a:lnTo>
                    <a:pt x="450906" y="702807"/>
                  </a:lnTo>
                  <a:lnTo>
                    <a:pt x="378704" y="691116"/>
                  </a:lnTo>
                  <a:lnTo>
                    <a:pt x="312302" y="679141"/>
                  </a:lnTo>
                  <a:lnTo>
                    <a:pt x="251854" y="666893"/>
                  </a:lnTo>
                  <a:lnTo>
                    <a:pt x="197512" y="654387"/>
                  </a:lnTo>
                  <a:lnTo>
                    <a:pt x="149429" y="641638"/>
                  </a:lnTo>
                  <a:lnTo>
                    <a:pt x="107758" y="628658"/>
                  </a:lnTo>
                  <a:lnTo>
                    <a:pt x="57607" y="608788"/>
                  </a:lnTo>
                  <a:lnTo>
                    <a:pt x="22741" y="588479"/>
                  </a:lnTo>
                  <a:lnTo>
                    <a:pt x="0" y="553783"/>
                  </a:lnTo>
                  <a:lnTo>
                    <a:pt x="0" y="307657"/>
                  </a:lnTo>
                  <a:lnTo>
                    <a:pt x="21738" y="273688"/>
                  </a:lnTo>
                  <a:lnTo>
                    <a:pt x="55063" y="253811"/>
                  </a:lnTo>
                  <a:lnTo>
                    <a:pt x="102995" y="234364"/>
                  </a:lnTo>
                  <a:lnTo>
                    <a:pt x="142820" y="221659"/>
                  </a:lnTo>
                  <a:lnTo>
                    <a:pt x="188770" y="209176"/>
                  </a:lnTo>
                  <a:lnTo>
                    <a:pt x="240699" y="196928"/>
                  </a:lnTo>
                  <a:lnTo>
                    <a:pt x="298460" y="184927"/>
                  </a:lnTo>
                  <a:lnTo>
                    <a:pt x="361907" y="173186"/>
                  </a:lnTo>
                  <a:lnTo>
                    <a:pt x="430892" y="161717"/>
                  </a:lnTo>
                  <a:lnTo>
                    <a:pt x="505270" y="150533"/>
                  </a:lnTo>
                  <a:lnTo>
                    <a:pt x="544435" y="145052"/>
                  </a:lnTo>
                  <a:lnTo>
                    <a:pt x="584893" y="139647"/>
                  </a:lnTo>
                  <a:lnTo>
                    <a:pt x="626626" y="134319"/>
                  </a:lnTo>
                  <a:lnTo>
                    <a:pt x="669615" y="129070"/>
                  </a:lnTo>
                  <a:lnTo>
                    <a:pt x="713843" y="123901"/>
                  </a:lnTo>
                  <a:lnTo>
                    <a:pt x="759290" y="118815"/>
                  </a:lnTo>
                  <a:lnTo>
                    <a:pt x="805938" y="113813"/>
                  </a:lnTo>
                  <a:lnTo>
                    <a:pt x="853770" y="108896"/>
                  </a:lnTo>
                  <a:lnTo>
                    <a:pt x="902766" y="104065"/>
                  </a:lnTo>
                  <a:lnTo>
                    <a:pt x="952909" y="99323"/>
                  </a:lnTo>
                  <a:lnTo>
                    <a:pt x="1004180" y="94671"/>
                  </a:lnTo>
                  <a:lnTo>
                    <a:pt x="1056560" y="90111"/>
                  </a:lnTo>
                  <a:lnTo>
                    <a:pt x="1110032" y="85643"/>
                  </a:lnTo>
                  <a:lnTo>
                    <a:pt x="1164577" y="81271"/>
                  </a:lnTo>
                  <a:lnTo>
                    <a:pt x="1220177" y="76994"/>
                  </a:lnTo>
                  <a:lnTo>
                    <a:pt x="1276814" y="72815"/>
                  </a:lnTo>
                  <a:lnTo>
                    <a:pt x="1334468" y="68736"/>
                  </a:lnTo>
                  <a:lnTo>
                    <a:pt x="1393123" y="64757"/>
                  </a:lnTo>
                  <a:lnTo>
                    <a:pt x="1452758" y="60881"/>
                  </a:lnTo>
                  <a:lnTo>
                    <a:pt x="1513357" y="57109"/>
                  </a:lnTo>
                  <a:lnTo>
                    <a:pt x="1574901" y="53443"/>
                  </a:lnTo>
                  <a:lnTo>
                    <a:pt x="1637371" y="49884"/>
                  </a:lnTo>
                  <a:lnTo>
                    <a:pt x="1700750" y="46433"/>
                  </a:lnTo>
                  <a:lnTo>
                    <a:pt x="1765018" y="43093"/>
                  </a:lnTo>
                  <a:lnTo>
                    <a:pt x="1830158" y="39864"/>
                  </a:lnTo>
                  <a:lnTo>
                    <a:pt x="1896151" y="36749"/>
                  </a:lnTo>
                  <a:lnTo>
                    <a:pt x="1962979" y="33749"/>
                  </a:lnTo>
                  <a:lnTo>
                    <a:pt x="2030623" y="30866"/>
                  </a:lnTo>
                  <a:lnTo>
                    <a:pt x="2099065" y="28100"/>
                  </a:lnTo>
                  <a:lnTo>
                    <a:pt x="2168288" y="25454"/>
                  </a:lnTo>
                  <a:lnTo>
                    <a:pt x="2238272" y="22930"/>
                  </a:lnTo>
                  <a:lnTo>
                    <a:pt x="2308999" y="20528"/>
                  </a:lnTo>
                  <a:lnTo>
                    <a:pt x="2380451" y="18251"/>
                  </a:lnTo>
                  <a:lnTo>
                    <a:pt x="2452609" y="16099"/>
                  </a:lnTo>
                  <a:lnTo>
                    <a:pt x="2525456" y="14075"/>
                  </a:lnTo>
                  <a:lnTo>
                    <a:pt x="2598972" y="12180"/>
                  </a:lnTo>
                  <a:lnTo>
                    <a:pt x="2673140" y="10416"/>
                  </a:lnTo>
                  <a:lnTo>
                    <a:pt x="2747942" y="8784"/>
                  </a:lnTo>
                  <a:lnTo>
                    <a:pt x="2823358" y="7285"/>
                  </a:lnTo>
                  <a:lnTo>
                    <a:pt x="2899371" y="5922"/>
                  </a:lnTo>
                  <a:lnTo>
                    <a:pt x="2975962" y="4696"/>
                  </a:lnTo>
                  <a:lnTo>
                    <a:pt x="3053113" y="3608"/>
                  </a:lnTo>
                  <a:lnTo>
                    <a:pt x="3130805" y="2660"/>
                  </a:lnTo>
                  <a:lnTo>
                    <a:pt x="3209021" y="1853"/>
                  </a:lnTo>
                  <a:lnTo>
                    <a:pt x="3287742" y="1190"/>
                  </a:lnTo>
                  <a:lnTo>
                    <a:pt x="3366949" y="672"/>
                  </a:lnTo>
                  <a:lnTo>
                    <a:pt x="3446625" y="299"/>
                  </a:lnTo>
                  <a:lnTo>
                    <a:pt x="3526750" y="75"/>
                  </a:lnTo>
                  <a:lnTo>
                    <a:pt x="3607308" y="0"/>
                  </a:lnTo>
                  <a:lnTo>
                    <a:pt x="3607308" y="246125"/>
                  </a:lnTo>
                  <a:lnTo>
                    <a:pt x="3541206" y="246177"/>
                  </a:lnTo>
                  <a:lnTo>
                    <a:pt x="3475311" y="246330"/>
                  </a:lnTo>
                  <a:lnTo>
                    <a:pt x="3409636" y="246585"/>
                  </a:lnTo>
                  <a:lnTo>
                    <a:pt x="3344192" y="246941"/>
                  </a:lnTo>
                  <a:lnTo>
                    <a:pt x="3278993" y="247397"/>
                  </a:lnTo>
                  <a:lnTo>
                    <a:pt x="3214052" y="247952"/>
                  </a:lnTo>
                  <a:lnTo>
                    <a:pt x="3149382" y="248606"/>
                  </a:lnTo>
                  <a:lnTo>
                    <a:pt x="3084995" y="249358"/>
                  </a:lnTo>
                  <a:lnTo>
                    <a:pt x="3020904" y="250207"/>
                  </a:lnTo>
                  <a:lnTo>
                    <a:pt x="2957123" y="251152"/>
                  </a:lnTo>
                  <a:lnTo>
                    <a:pt x="2893663" y="252194"/>
                  </a:lnTo>
                  <a:lnTo>
                    <a:pt x="2830538" y="253330"/>
                  </a:lnTo>
                  <a:lnTo>
                    <a:pt x="2767761" y="254560"/>
                  </a:lnTo>
                  <a:lnTo>
                    <a:pt x="2705345" y="255884"/>
                  </a:lnTo>
                  <a:lnTo>
                    <a:pt x="2643302" y="257301"/>
                  </a:lnTo>
                  <a:lnTo>
                    <a:pt x="2581645" y="258811"/>
                  </a:lnTo>
                  <a:lnTo>
                    <a:pt x="2520387" y="260411"/>
                  </a:lnTo>
                  <a:lnTo>
                    <a:pt x="2459541" y="262102"/>
                  </a:lnTo>
                  <a:lnTo>
                    <a:pt x="2399120" y="263884"/>
                  </a:lnTo>
                  <a:lnTo>
                    <a:pt x="2339136" y="265755"/>
                  </a:lnTo>
                  <a:lnTo>
                    <a:pt x="2279603" y="267714"/>
                  </a:lnTo>
                  <a:lnTo>
                    <a:pt x="2220534" y="269761"/>
                  </a:lnTo>
                  <a:lnTo>
                    <a:pt x="2161940" y="271895"/>
                  </a:lnTo>
                  <a:lnTo>
                    <a:pt x="2103835" y="274116"/>
                  </a:lnTo>
                  <a:lnTo>
                    <a:pt x="2046233" y="276422"/>
                  </a:lnTo>
                  <a:lnTo>
                    <a:pt x="1989145" y="278813"/>
                  </a:lnTo>
                  <a:lnTo>
                    <a:pt x="1932584" y="281289"/>
                  </a:lnTo>
                  <a:lnTo>
                    <a:pt x="1876564" y="283848"/>
                  </a:lnTo>
                  <a:lnTo>
                    <a:pt x="1821097" y="286490"/>
                  </a:lnTo>
                  <a:lnTo>
                    <a:pt x="1766196" y="289214"/>
                  </a:lnTo>
                  <a:lnTo>
                    <a:pt x="1711874" y="292020"/>
                  </a:lnTo>
                  <a:lnTo>
                    <a:pt x="1658144" y="294906"/>
                  </a:lnTo>
                  <a:lnTo>
                    <a:pt x="1605019" y="297872"/>
                  </a:lnTo>
                  <a:lnTo>
                    <a:pt x="1552511" y="300918"/>
                  </a:lnTo>
                  <a:lnTo>
                    <a:pt x="1500633" y="304042"/>
                  </a:lnTo>
                  <a:lnTo>
                    <a:pt x="1449398" y="307244"/>
                  </a:lnTo>
                  <a:lnTo>
                    <a:pt x="1398820" y="310523"/>
                  </a:lnTo>
                  <a:lnTo>
                    <a:pt x="1348910" y="313878"/>
                  </a:lnTo>
                  <a:lnTo>
                    <a:pt x="1299682" y="317309"/>
                  </a:lnTo>
                  <a:lnTo>
                    <a:pt x="1251148" y="320815"/>
                  </a:lnTo>
                  <a:lnTo>
                    <a:pt x="1203322" y="324395"/>
                  </a:lnTo>
                  <a:lnTo>
                    <a:pt x="1156217" y="328048"/>
                  </a:lnTo>
                  <a:lnTo>
                    <a:pt x="1109844" y="331775"/>
                  </a:lnTo>
                  <a:lnTo>
                    <a:pt x="1064217" y="335573"/>
                  </a:lnTo>
                  <a:lnTo>
                    <a:pt x="1019349" y="339443"/>
                  </a:lnTo>
                  <a:lnTo>
                    <a:pt x="975253" y="343384"/>
                  </a:lnTo>
                  <a:lnTo>
                    <a:pt x="931941" y="347394"/>
                  </a:lnTo>
                  <a:lnTo>
                    <a:pt x="889426" y="351474"/>
                  </a:lnTo>
                  <a:lnTo>
                    <a:pt x="847722" y="355622"/>
                  </a:lnTo>
                  <a:lnTo>
                    <a:pt x="806840" y="359838"/>
                  </a:lnTo>
                  <a:lnTo>
                    <a:pt x="766795" y="364121"/>
                  </a:lnTo>
                  <a:lnTo>
                    <a:pt x="727598" y="368470"/>
                  </a:lnTo>
                  <a:lnTo>
                    <a:pt x="689262" y="372885"/>
                  </a:lnTo>
                  <a:lnTo>
                    <a:pt x="615228" y="381908"/>
                  </a:lnTo>
                  <a:lnTo>
                    <a:pt x="544794" y="391186"/>
                  </a:lnTo>
                  <a:lnTo>
                    <a:pt x="478063" y="400712"/>
                  </a:lnTo>
                  <a:lnTo>
                    <a:pt x="415138" y="410480"/>
                  </a:lnTo>
                  <a:lnTo>
                    <a:pt x="356121" y="420484"/>
                  </a:lnTo>
                  <a:lnTo>
                    <a:pt x="328111" y="425574"/>
                  </a:lnTo>
                  <a:lnTo>
                    <a:pt x="301117" y="430720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2616" y="6140196"/>
              <a:ext cx="2504693" cy="33755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5348" y="6150800"/>
              <a:ext cx="2461132" cy="293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4" dirty="0"/>
              <a:t>Supervised</a:t>
            </a:r>
            <a:r>
              <a:rPr spc="-30" dirty="0"/>
              <a:t> </a:t>
            </a:r>
            <a:r>
              <a:rPr dirty="0"/>
              <a:t>Learning</a:t>
            </a:r>
            <a:r>
              <a:rPr spc="-19" dirty="0"/>
              <a:t> </a:t>
            </a:r>
            <a:r>
              <a:rPr spc="-15" dirty="0"/>
              <a:t>from</a:t>
            </a:r>
            <a:r>
              <a:rPr spc="-26" dirty="0"/>
              <a:t> </a:t>
            </a:r>
            <a:r>
              <a:rPr spc="-19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701" y="1836561"/>
            <a:ext cx="6265595" cy="31848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326" y="1155989"/>
            <a:ext cx="41462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1453" indent="-182403">
              <a:spcBef>
                <a:spcPts val="75"/>
              </a:spcBef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 spc="68" dirty="0">
                <a:latin typeface="Cambria"/>
                <a:cs typeface="Cambria"/>
              </a:rPr>
              <a:t>Predicting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spc="49" dirty="0">
                <a:latin typeface="Cambria"/>
                <a:cs typeface="Cambria"/>
              </a:rPr>
              <a:t>continuous</a:t>
            </a:r>
            <a:r>
              <a:rPr spc="86" dirty="0">
                <a:latin typeface="Cambria"/>
                <a:cs typeface="Cambria"/>
              </a:rPr>
              <a:t> </a:t>
            </a:r>
            <a:r>
              <a:rPr spc="71" dirty="0">
                <a:latin typeface="Cambria"/>
                <a:cs typeface="Cambria"/>
              </a:rPr>
              <a:t>target</a:t>
            </a:r>
            <a:r>
              <a:rPr spc="94" dirty="0">
                <a:latin typeface="Cambria"/>
                <a:cs typeface="Cambria"/>
              </a:rPr>
              <a:t> </a:t>
            </a:r>
            <a:r>
              <a:rPr spc="64" dirty="0">
                <a:latin typeface="Cambria"/>
                <a:cs typeface="Cambria"/>
              </a:rPr>
              <a:t>variable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68" dirty="0"/>
              <a:t>Task</a:t>
            </a:r>
            <a:r>
              <a:rPr spc="-23" dirty="0"/>
              <a:t> </a:t>
            </a:r>
            <a:r>
              <a:rPr dirty="0"/>
              <a:t>:</a:t>
            </a:r>
            <a:r>
              <a:rPr spc="-23" dirty="0"/>
              <a:t> </a:t>
            </a:r>
            <a:r>
              <a:rPr spc="-1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632" y="1991201"/>
            <a:ext cx="3408521" cy="34830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Font typeface="Wingdings"/>
              <a:buChar char=""/>
              <a:tabLst>
                <a:tab pos="266700" algn="l"/>
              </a:tabLst>
            </a:pPr>
            <a:r>
              <a:rPr spc="-8" dirty="0">
                <a:latin typeface="Calibri"/>
                <a:cs typeface="Calibri"/>
              </a:rPr>
              <a:t>Example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Stock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Price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Prediction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25">
              <a:latin typeface="Calibri"/>
              <a:cs typeface="Calibri"/>
            </a:endParaRPr>
          </a:p>
          <a:p>
            <a:pPr>
              <a:spcBef>
                <a:spcPts val="30"/>
              </a:spcBef>
              <a:buFont typeface="Wingdings"/>
              <a:buChar char=""/>
            </a:pPr>
            <a:endParaRPr sz="2063">
              <a:latin typeface="Calibri"/>
              <a:cs typeface="Calibri"/>
            </a:endParaRPr>
          </a:p>
          <a:p>
            <a:pPr marL="266700" indent="-257175">
              <a:buFont typeface="Wingdings"/>
              <a:buChar char="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Only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one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target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variable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  <a:endParaRPr>
              <a:latin typeface="Calibri"/>
              <a:cs typeface="Calibri"/>
            </a:endParaRPr>
          </a:p>
          <a:p>
            <a:pPr>
              <a:spcBef>
                <a:spcPts val="38"/>
              </a:spcBef>
              <a:buFont typeface="Wingdings"/>
              <a:buChar char=""/>
            </a:pPr>
            <a:endParaRPr sz="2325">
              <a:latin typeface="Calibri"/>
              <a:cs typeface="Calibri"/>
            </a:endParaRPr>
          </a:p>
          <a:p>
            <a:pPr marL="95250" marR="39052" indent="-85725">
              <a:lnSpc>
                <a:spcPts val="1943"/>
              </a:lnSpc>
              <a:buFont typeface="Wingdings"/>
              <a:buChar char=""/>
              <a:tabLst>
                <a:tab pos="266700" algn="l"/>
              </a:tabLst>
            </a:pPr>
            <a:r>
              <a:rPr spc="-8" dirty="0">
                <a:latin typeface="Calibri"/>
                <a:cs typeface="Calibri"/>
              </a:rPr>
              <a:t>How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19" dirty="0">
                <a:latin typeface="Calibri"/>
                <a:cs typeface="Calibri"/>
              </a:rPr>
              <a:t>take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8" dirty="0">
                <a:latin typeface="Calibri"/>
                <a:cs typeface="Calibri"/>
              </a:rPr>
              <a:t>combination </a:t>
            </a:r>
            <a:r>
              <a:rPr spc="-4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39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features</a:t>
            </a:r>
            <a:r>
              <a:rPr spc="-4" dirty="0">
                <a:latin typeface="Calibri"/>
                <a:cs typeface="Calibri"/>
              </a:rPr>
              <a:t> (linear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regression)?</a:t>
            </a:r>
            <a:endParaRPr>
              <a:latin typeface="Calibri"/>
              <a:cs typeface="Calibri"/>
            </a:endParaRPr>
          </a:p>
          <a:p>
            <a:pPr>
              <a:spcBef>
                <a:spcPts val="41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266700" indent="-257175">
              <a:buFont typeface="Wingdings"/>
              <a:buChar char="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Anything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more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general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that?</a:t>
            </a:r>
            <a:endParaRPr>
              <a:latin typeface="Calibri"/>
              <a:cs typeface="Calibri"/>
            </a:endParaRPr>
          </a:p>
          <a:p>
            <a:pPr>
              <a:spcBef>
                <a:spcPts val="38"/>
              </a:spcBef>
              <a:buFont typeface="Wingdings"/>
              <a:buChar char=""/>
            </a:pPr>
            <a:endParaRPr sz="2325">
              <a:latin typeface="Calibri"/>
              <a:cs typeface="Calibri"/>
            </a:endParaRPr>
          </a:p>
          <a:p>
            <a:pPr marL="95250" marR="67628" indent="-85725">
              <a:lnSpc>
                <a:spcPts val="1943"/>
              </a:lnSpc>
              <a:buFont typeface="Wingdings"/>
              <a:buChar char=""/>
              <a:tabLst>
                <a:tab pos="266700" algn="l"/>
              </a:tabLst>
            </a:pPr>
            <a:r>
              <a:rPr dirty="0">
                <a:latin typeface="Calibri"/>
                <a:cs typeface="Calibri"/>
              </a:rPr>
              <a:t>Is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local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minimum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error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global </a:t>
            </a:r>
            <a:r>
              <a:rPr spc="-398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minimum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error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715" y="857250"/>
            <a:ext cx="4574381" cy="5143500"/>
            <a:chOff x="6092952" y="0"/>
            <a:chExt cx="6099175" cy="6858000"/>
          </a:xfrm>
        </p:grpSpPr>
        <p:sp>
          <p:nvSpPr>
            <p:cNvPr id="5" name="object 5"/>
            <p:cNvSpPr/>
            <p:nvPr/>
          </p:nvSpPr>
          <p:spPr>
            <a:xfrm>
              <a:off x="6092952" y="0"/>
              <a:ext cx="6099175" cy="6858000"/>
            </a:xfrm>
            <a:custGeom>
              <a:avLst/>
              <a:gdLst/>
              <a:ahLst/>
              <a:cxnLst/>
              <a:rect l="l" t="t" r="r" b="b"/>
              <a:pathLst>
                <a:path w="6099175" h="6858000">
                  <a:moveTo>
                    <a:pt x="60990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9048" y="6858000"/>
                  </a:lnTo>
                  <a:lnTo>
                    <a:pt x="6099048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513587"/>
              <a:ext cx="5253228" cy="5861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5129783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5129783" y="5739384"/>
                  </a:lnTo>
                  <a:lnTo>
                    <a:pt x="512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0" y="5739384"/>
                  </a:moveTo>
                  <a:lnTo>
                    <a:pt x="5129783" y="5739384"/>
                  </a:lnTo>
                  <a:lnTo>
                    <a:pt x="5129783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143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244" y="1120139"/>
              <a:ext cx="4474463" cy="4614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68" dirty="0"/>
              <a:t>Task</a:t>
            </a:r>
            <a:r>
              <a:rPr spc="-19" dirty="0"/>
              <a:t> </a:t>
            </a:r>
            <a:r>
              <a:rPr dirty="0"/>
              <a:t>:</a:t>
            </a:r>
            <a:r>
              <a:rPr spc="-19" dirty="0"/>
              <a:t> </a:t>
            </a:r>
            <a:r>
              <a:rPr spc="-8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183" y="1026414"/>
            <a:ext cx="7446169" cy="4632960"/>
            <a:chOff x="1904243" y="225552"/>
            <a:chExt cx="9928225" cy="617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243" y="2252472"/>
              <a:ext cx="8261259" cy="41503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25552"/>
              <a:ext cx="3297936" cy="29306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5614" y="1894522"/>
            <a:ext cx="4419600" cy="63607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5250" marR="3810" indent="-86201">
              <a:lnSpc>
                <a:spcPts val="2265"/>
              </a:lnSpc>
              <a:spcBef>
                <a:spcPts val="360"/>
              </a:spcBef>
              <a:buFont typeface="Wingdings"/>
              <a:buChar char=""/>
              <a:tabLst>
                <a:tab pos="267176" algn="l"/>
              </a:tabLst>
            </a:pPr>
            <a:r>
              <a:rPr sz="2100" spc="-8" dirty="0">
                <a:latin typeface="Calibri"/>
                <a:cs typeface="Calibri"/>
              </a:rPr>
              <a:t>Example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: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Classify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whether the </a:t>
            </a:r>
            <a:r>
              <a:rPr sz="2100" spc="-11" dirty="0">
                <a:latin typeface="Calibri"/>
                <a:cs typeface="Calibri"/>
              </a:rPr>
              <a:t>patient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is </a:t>
            </a:r>
            <a:r>
              <a:rPr sz="2100" spc="-15" dirty="0">
                <a:latin typeface="Calibri"/>
                <a:cs typeface="Calibri"/>
              </a:rPr>
              <a:t>suffering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from</a:t>
            </a:r>
            <a:r>
              <a:rPr sz="2100" spc="-4" dirty="0">
                <a:latin typeface="Calibri"/>
                <a:cs typeface="Calibri"/>
              </a:rPr>
              <a:t> cancer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spc="-8" dirty="0">
                <a:latin typeface="Calibri"/>
                <a:cs typeface="Calibri"/>
              </a:rPr>
              <a:t>not.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4" dirty="0"/>
              <a:t>Unsupervised</a:t>
            </a:r>
            <a:r>
              <a:rPr spc="-64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2195513" cy="7849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21456" indent="-212408">
              <a:spcBef>
                <a:spcPts val="581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41" dirty="0">
                <a:latin typeface="Calibri"/>
                <a:cs typeface="Calibri"/>
              </a:rPr>
              <a:t>Task</a:t>
            </a:r>
            <a:r>
              <a:rPr sz="2100" spc="-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:</a:t>
            </a:r>
            <a:r>
              <a:rPr sz="2100" spc="-11" dirty="0">
                <a:latin typeface="Calibri"/>
                <a:cs typeface="Calibri"/>
              </a:rPr>
              <a:t> Clustering</a:t>
            </a:r>
            <a:endParaRPr sz="2100">
              <a:latin typeface="Calibri"/>
              <a:cs typeface="Calibri"/>
            </a:endParaRPr>
          </a:p>
          <a:p>
            <a:pPr marL="221456" indent="-212408">
              <a:spcBef>
                <a:spcPts val="506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4" dirty="0">
                <a:latin typeface="Calibri"/>
                <a:cs typeface="Calibri"/>
              </a:rPr>
              <a:t>No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Target</a:t>
            </a:r>
            <a:r>
              <a:rPr sz="2100" spc="-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variable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902" y="2107008"/>
            <a:ext cx="5128165" cy="37173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68" dirty="0"/>
              <a:t>Task</a:t>
            </a:r>
            <a:r>
              <a:rPr spc="-4" dirty="0"/>
              <a:t> </a:t>
            </a:r>
            <a:r>
              <a:rPr dirty="0"/>
              <a:t>:</a:t>
            </a:r>
            <a:r>
              <a:rPr spc="-4" dirty="0"/>
              <a:t> </a:t>
            </a:r>
            <a:r>
              <a:rPr spc="-8" dirty="0"/>
              <a:t>Association</a:t>
            </a:r>
            <a:r>
              <a:rPr spc="8" dirty="0"/>
              <a:t> </a:t>
            </a:r>
            <a:r>
              <a:rPr spc="-4" dirty="0"/>
              <a:t>mining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247" y="2124837"/>
            <a:ext cx="4337685" cy="2238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5581" y="4533424"/>
            <a:ext cx="3004184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Times New Roman"/>
                <a:cs typeface="Times New Roman"/>
              </a:rPr>
              <a:t>{milk}</a:t>
            </a:r>
            <a:r>
              <a:rPr b="1" spc="-38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→</a:t>
            </a:r>
            <a:r>
              <a:rPr b="1" spc="-23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{bread}</a:t>
            </a:r>
            <a:endParaRPr>
              <a:latin typeface="Times New Roman"/>
              <a:cs typeface="Times New Roman"/>
            </a:endParaRPr>
          </a:p>
          <a:p>
            <a:pPr marL="9525"/>
            <a:r>
              <a:rPr b="1" dirty="0">
                <a:latin typeface="Times New Roman"/>
                <a:cs typeface="Times New Roman"/>
              </a:rPr>
              <a:t>{milk,</a:t>
            </a:r>
            <a:r>
              <a:rPr b="1" spc="-3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cheese,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eggs}</a:t>
            </a:r>
            <a:r>
              <a:rPr b="1" spc="-1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→</a:t>
            </a:r>
            <a:r>
              <a:rPr b="1" spc="-11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{bread}</a:t>
            </a:r>
            <a:endParaRPr>
              <a:latin typeface="Times New Roman"/>
              <a:cs typeface="Times New Roman"/>
            </a:endParaRPr>
          </a:p>
          <a:p>
            <a:pPr marL="9525"/>
            <a:r>
              <a:rPr b="1" dirty="0">
                <a:latin typeface="Times New Roman"/>
                <a:cs typeface="Times New Roman"/>
              </a:rPr>
              <a:t>{milk,</a:t>
            </a:r>
            <a:r>
              <a:rPr b="1" spc="-38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diaper}</a:t>
            </a:r>
            <a:r>
              <a:rPr b="1" spc="-1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→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{beer}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0440" indent="-21526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3520916" algn="l"/>
              </a:tabLst>
            </a:pPr>
            <a:r>
              <a:rPr spc="101" dirty="0"/>
              <a:t>Learn</a:t>
            </a:r>
            <a:r>
              <a:rPr spc="94" dirty="0"/>
              <a:t> </a:t>
            </a:r>
            <a:r>
              <a:rPr spc="38" dirty="0"/>
              <a:t>from</a:t>
            </a:r>
            <a:r>
              <a:rPr spc="101" dirty="0"/>
              <a:t> </a:t>
            </a:r>
            <a:r>
              <a:rPr spc="56" dirty="0"/>
              <a:t>interaction</a:t>
            </a:r>
            <a:r>
              <a:rPr spc="86" dirty="0"/>
              <a:t> </a:t>
            </a:r>
            <a:r>
              <a:rPr spc="68" dirty="0"/>
              <a:t>with</a:t>
            </a:r>
            <a:r>
              <a:rPr spc="83" dirty="0"/>
              <a:t> </a:t>
            </a:r>
            <a:r>
              <a:rPr spc="68" dirty="0"/>
              <a:t>the</a:t>
            </a:r>
            <a:r>
              <a:rPr spc="98" dirty="0"/>
              <a:t> </a:t>
            </a:r>
            <a:r>
              <a:rPr spc="56" dirty="0"/>
              <a:t>environment</a:t>
            </a:r>
          </a:p>
          <a:p>
            <a:pPr marL="3520440" indent="-215265">
              <a:lnSpc>
                <a:spcPts val="2145"/>
              </a:lnSpc>
              <a:buFont typeface="Wingdings"/>
              <a:buChar char=""/>
              <a:tabLst>
                <a:tab pos="3520916" algn="l"/>
              </a:tabLst>
            </a:pPr>
            <a:r>
              <a:rPr spc="71" dirty="0"/>
              <a:t>Transition</a:t>
            </a:r>
            <a:r>
              <a:rPr spc="86" dirty="0"/>
              <a:t> </a:t>
            </a:r>
            <a:r>
              <a:rPr spc="38" dirty="0"/>
              <a:t>from</a:t>
            </a:r>
            <a:r>
              <a:rPr spc="94" dirty="0"/>
              <a:t> </a:t>
            </a:r>
            <a:r>
              <a:rPr spc="15" dirty="0"/>
              <a:t>one</a:t>
            </a:r>
            <a:r>
              <a:rPr spc="94" dirty="0"/>
              <a:t> </a:t>
            </a:r>
            <a:r>
              <a:rPr spc="75" dirty="0"/>
              <a:t>state</a:t>
            </a:r>
            <a:r>
              <a:rPr spc="94" dirty="0"/>
              <a:t> </a:t>
            </a:r>
            <a:r>
              <a:rPr spc="15" dirty="0"/>
              <a:t>to</a:t>
            </a:r>
            <a:r>
              <a:rPr spc="98" dirty="0"/>
              <a:t> </a:t>
            </a:r>
            <a:r>
              <a:rPr spc="56" dirty="0"/>
              <a:t>another</a:t>
            </a:r>
          </a:p>
          <a:p>
            <a:pPr marL="3520440" indent="-215265">
              <a:lnSpc>
                <a:spcPts val="2145"/>
              </a:lnSpc>
              <a:buFont typeface="Wingdings"/>
              <a:buChar char=""/>
              <a:tabLst>
                <a:tab pos="3520916" algn="l"/>
              </a:tabLst>
            </a:pPr>
            <a:r>
              <a:rPr spc="45" dirty="0"/>
              <a:t>Rewards/punishments</a:t>
            </a:r>
            <a:r>
              <a:rPr spc="83" dirty="0"/>
              <a:t> </a:t>
            </a:r>
            <a:r>
              <a:rPr spc="38" dirty="0"/>
              <a:t>from</a:t>
            </a:r>
            <a:r>
              <a:rPr spc="109" dirty="0"/>
              <a:t> </a:t>
            </a:r>
            <a:r>
              <a:rPr spc="41" dirty="0"/>
              <a:t>sequence</a:t>
            </a:r>
            <a:r>
              <a:rPr spc="94" dirty="0"/>
              <a:t> </a:t>
            </a:r>
            <a:r>
              <a:rPr spc="-4" dirty="0"/>
              <a:t>of</a:t>
            </a:r>
            <a:r>
              <a:rPr spc="109" dirty="0"/>
              <a:t> </a:t>
            </a:r>
            <a:r>
              <a:rPr spc="49" dirty="0"/>
              <a:t>actions</a:t>
            </a:r>
          </a:p>
          <a:p>
            <a:pPr marL="3296126">
              <a:lnSpc>
                <a:spcPct val="100000"/>
              </a:lnSpc>
              <a:spcBef>
                <a:spcPts val="38"/>
              </a:spcBef>
            </a:pPr>
            <a:endParaRPr sz="3000"/>
          </a:p>
          <a:p>
            <a:pPr marL="6657499" marR="929164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Game</a:t>
            </a:r>
            <a:r>
              <a:rPr sz="1350" spc="-6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Playing </a:t>
            </a:r>
            <a:r>
              <a:rPr sz="1350" spc="-293" dirty="0">
                <a:latin typeface="Calibri"/>
                <a:cs typeface="Calibri"/>
              </a:rPr>
              <a:t> </a:t>
            </a:r>
            <a:r>
              <a:rPr sz="1350" spc="-11" dirty="0">
                <a:latin typeface="Calibri"/>
                <a:cs typeface="Calibri"/>
              </a:rPr>
              <a:t>Robotics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23" dirty="0"/>
              <a:t>Reinforcement</a:t>
            </a:r>
            <a:r>
              <a:rPr spc="-15" dirty="0"/>
              <a:t> </a:t>
            </a:r>
            <a:r>
              <a:rPr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2" y="2030405"/>
            <a:ext cx="4351886" cy="3670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0101" y="5731764"/>
            <a:ext cx="547496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u="heavy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Image</a:t>
            </a:r>
            <a:r>
              <a:rPr sz="1350" u="heavy" spc="23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35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Source</a:t>
            </a:r>
            <a:r>
              <a:rPr sz="1350" u="heavy" spc="3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35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1350" u="heavy" spc="3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35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https://www.guru99.com/reinforcement-learning-tutorial.html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048" y="1124712"/>
            <a:ext cx="6144768" cy="4736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F35A9-F439-E03D-2359-D8FC072E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16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630" y="2217953"/>
            <a:ext cx="6291263" cy="26359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2416" indent="-273368">
              <a:spcBef>
                <a:spcPts val="75"/>
              </a:spcBef>
              <a:buSzPct val="97222"/>
              <a:buFont typeface="Wingdings"/>
              <a:buChar char=""/>
              <a:tabLst>
                <a:tab pos="282893" algn="l"/>
              </a:tabLst>
            </a:pPr>
            <a:r>
              <a:rPr sz="2700" spc="-4" dirty="0">
                <a:latin typeface="Times New Roman"/>
                <a:cs typeface="Times New Roman"/>
              </a:rPr>
              <a:t>Manufacturing</a:t>
            </a:r>
            <a:endParaRPr sz="2700">
              <a:latin typeface="Times New Roman"/>
              <a:cs typeface="Times New Roman"/>
            </a:endParaRPr>
          </a:p>
          <a:p>
            <a:pPr marL="625316" lvl="1" indent="-273368">
              <a:spcBef>
                <a:spcPts val="56"/>
              </a:spcBef>
              <a:buSzPct val="97222"/>
              <a:buFont typeface="Wingdings"/>
              <a:buChar char=""/>
              <a:tabLst>
                <a:tab pos="625793" algn="l"/>
              </a:tabLst>
            </a:pPr>
            <a:r>
              <a:rPr sz="2700" dirty="0">
                <a:latin typeface="Times New Roman"/>
                <a:cs typeface="Times New Roman"/>
              </a:rPr>
              <a:t>Pick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device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put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right</a:t>
            </a:r>
            <a:r>
              <a:rPr sz="2700" spc="-4" dirty="0">
                <a:latin typeface="Times New Roman"/>
                <a:cs typeface="Times New Roman"/>
              </a:rPr>
              <a:t> container</a:t>
            </a:r>
            <a:endParaRPr sz="2700">
              <a:latin typeface="Times New Roman"/>
              <a:cs typeface="Times New Roman"/>
            </a:endParaRPr>
          </a:p>
          <a:p>
            <a:pPr marL="282416" indent="-273368">
              <a:spcBef>
                <a:spcPts val="424"/>
              </a:spcBef>
              <a:buSzPct val="97222"/>
              <a:buFont typeface="Wingdings"/>
              <a:buChar char=""/>
              <a:tabLst>
                <a:tab pos="282893" algn="l"/>
              </a:tabLst>
            </a:pPr>
            <a:r>
              <a:rPr sz="2700" spc="-4" dirty="0">
                <a:latin typeface="Times New Roman"/>
                <a:cs typeface="Times New Roman"/>
              </a:rPr>
              <a:t>Self-driving</a:t>
            </a:r>
            <a:r>
              <a:rPr sz="2700" spc="-1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cars</a:t>
            </a:r>
            <a:endParaRPr sz="2700">
              <a:latin typeface="Times New Roman"/>
              <a:cs typeface="Times New Roman"/>
            </a:endParaRPr>
          </a:p>
          <a:p>
            <a:pPr marL="595313" lvl="1" indent="-243364">
              <a:spcBef>
                <a:spcPts val="105"/>
              </a:spcBef>
              <a:buSzPct val="96875"/>
              <a:buFont typeface="Wingdings"/>
              <a:buChar char=""/>
              <a:tabLst>
                <a:tab pos="595789" algn="l"/>
              </a:tabLst>
            </a:pPr>
            <a:r>
              <a:rPr sz="2400" dirty="0">
                <a:latin typeface="Times New Roman"/>
                <a:cs typeface="Times New Roman"/>
              </a:rPr>
              <a:t>Detect obstacles,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routing,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traffic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282416" indent="-273368">
              <a:spcBef>
                <a:spcPts val="409"/>
              </a:spcBef>
              <a:buSzPct val="97222"/>
              <a:buFont typeface="Wingdings"/>
              <a:buChar char=""/>
              <a:tabLst>
                <a:tab pos="282893" algn="l"/>
              </a:tabLst>
            </a:pPr>
            <a:r>
              <a:rPr sz="2700" dirty="0">
                <a:latin typeface="Times New Roman"/>
                <a:cs typeface="Times New Roman"/>
              </a:rPr>
              <a:t>Power</a:t>
            </a:r>
            <a:r>
              <a:rPr sz="2700" spc="-23" dirty="0">
                <a:latin typeface="Times New Roman"/>
                <a:cs typeface="Times New Roman"/>
              </a:rPr>
              <a:t> </a:t>
            </a:r>
            <a:r>
              <a:rPr sz="2700" spc="-4" dirty="0">
                <a:latin typeface="Times New Roman"/>
                <a:cs typeface="Times New Roman"/>
              </a:rPr>
              <a:t>systems</a:t>
            </a:r>
            <a:endParaRPr sz="2700">
              <a:latin typeface="Times New Roman"/>
              <a:cs typeface="Times New Roman"/>
            </a:endParaRPr>
          </a:p>
          <a:p>
            <a:pPr marL="282416" indent="-273368">
              <a:spcBef>
                <a:spcPts val="424"/>
              </a:spcBef>
              <a:buSzPct val="97222"/>
              <a:buFont typeface="Wingdings"/>
              <a:buChar char=""/>
              <a:tabLst>
                <a:tab pos="282893" algn="l"/>
              </a:tabLst>
            </a:pPr>
            <a:r>
              <a:rPr sz="2700" dirty="0">
                <a:latin typeface="Times New Roman"/>
                <a:cs typeface="Times New Roman"/>
              </a:rPr>
              <a:t>Network</a:t>
            </a:r>
            <a:r>
              <a:rPr sz="2700" spc="-3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routing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CE1E-EFA1-5652-1621-D65776DE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26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037546" cy="210265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2273"/>
              </a:lnSpc>
              <a:spcBef>
                <a:spcPts val="356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https://chatbotsmagazine.com/reinforcement-learning-and-its- </a:t>
            </a:r>
            <a:r>
              <a:rPr sz="2100" spc="-46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10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practical-applications-8499e60cf751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1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https://www.guru99.com/reinforcement-learning-tutorial.html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1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https://cs.gmu.edu/~jessica/DimReducDanger.html</a:t>
            </a:r>
            <a:endParaRPr sz="2100">
              <a:latin typeface="Calibri"/>
              <a:cs typeface="Calibri"/>
            </a:endParaRPr>
          </a:p>
          <a:p>
            <a:pPr marL="180975" marR="137160" indent="-171450">
              <a:lnSpc>
                <a:spcPts val="2265"/>
              </a:lnSpc>
              <a:spcBef>
                <a:spcPts val="784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https://elearningindustry.com/machine-learning-process-and- </a:t>
            </a:r>
            <a:r>
              <a:rPr sz="2100" spc="-465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100" u="heavy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scenarios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B11D12-160B-C874-809D-7452C4D1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704" y="1137256"/>
            <a:ext cx="5488952" cy="4908082"/>
          </a:xfrm>
        </p:spPr>
        <p:txBody>
          <a:bodyPr>
            <a:normAutofit fontScale="92500" lnSpcReduction="20000"/>
          </a:bodyPr>
          <a:lstStyle/>
          <a:p>
            <a:pPr marL="9525" indent="0">
              <a:spcBef>
                <a:spcPts val="75"/>
              </a:spcBef>
              <a:buSzPct val="95833"/>
              <a:buNone/>
              <a:tabLst>
                <a:tab pos="191928" algn="l"/>
              </a:tabLst>
            </a:pPr>
            <a:r>
              <a:rPr lang="en-US" sz="2600" spc="158" dirty="0">
                <a:solidFill>
                  <a:srgbClr val="A4123F"/>
                </a:solidFill>
                <a:ea typeface="+mj-ea"/>
                <a:cs typeface="+mj-cs"/>
              </a:rPr>
              <a:t>Data is the new Oil!!!</a:t>
            </a:r>
          </a:p>
          <a:p>
            <a:pPr marL="9525" indent="0">
              <a:spcBef>
                <a:spcPts val="75"/>
              </a:spcBef>
              <a:buSzPct val="95833"/>
              <a:buNone/>
              <a:tabLst>
                <a:tab pos="191928" algn="l"/>
              </a:tabLst>
            </a:pPr>
            <a:endParaRPr lang="en-US" sz="2600" spc="158" dirty="0">
              <a:solidFill>
                <a:srgbClr val="A4123F"/>
              </a:solidFill>
              <a:ea typeface="+mj-ea"/>
              <a:cs typeface="+mj-cs"/>
            </a:endParaRPr>
          </a:p>
          <a:p>
            <a:pPr marL="534353" lvl="1" indent="-181928">
              <a:buSzPct val="95833"/>
              <a:buFont typeface="Wingdings"/>
              <a:buChar char=""/>
              <a:tabLst>
                <a:tab pos="534829" algn="l"/>
              </a:tabLst>
            </a:pPr>
            <a:r>
              <a:rPr lang="en-US" spc="-4" dirty="0">
                <a:latin typeface="Times New Roman"/>
                <a:cs typeface="Times New Roman"/>
              </a:rPr>
              <a:t>Enough Data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but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Scarce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Knowledge</a:t>
            </a:r>
            <a:endParaRPr lang="en-US" dirty="0">
              <a:latin typeface="Times New Roman"/>
              <a:cs typeface="Times New Roman"/>
            </a:endParaRPr>
          </a:p>
          <a:p>
            <a:pPr marL="609600" lvl="1" indent="-257175">
              <a:buSzPct val="95833"/>
              <a:buFont typeface="Wingdings"/>
              <a:buChar char=""/>
              <a:tabLst>
                <a:tab pos="6096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609600" lvl="1" indent="-257175">
              <a:buSzPct val="95833"/>
              <a:buFont typeface="Wingdings"/>
              <a:buChar char=""/>
              <a:tabLst>
                <a:tab pos="609600" algn="l"/>
              </a:tabLst>
            </a:pP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trillion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web</a:t>
            </a:r>
            <a:r>
              <a:rPr lang="en-US" spc="-4" dirty="0">
                <a:latin typeface="Times New Roman"/>
                <a:cs typeface="Times New Roman"/>
              </a:rPr>
              <a:t> pages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-56" dirty="0">
                <a:latin typeface="Times New Roman"/>
                <a:cs typeface="Times New Roman"/>
              </a:rPr>
              <a:t>Web</a:t>
            </a:r>
            <a:r>
              <a:rPr lang="en-US" spc="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mining</a:t>
            </a:r>
            <a:endParaRPr lang="en-US" dirty="0">
              <a:latin typeface="Times New Roman"/>
              <a:cs typeface="Times New Roman"/>
            </a:endParaRPr>
          </a:p>
          <a:p>
            <a:pPr marL="609600" lvl="1" indent="-257175">
              <a:spcBef>
                <a:spcPts val="4"/>
              </a:spcBef>
              <a:buSzPct val="95833"/>
              <a:buFont typeface="Wingdings"/>
              <a:buChar char=""/>
              <a:tabLst>
                <a:tab pos="609600" algn="l"/>
              </a:tabLst>
            </a:pPr>
            <a:r>
              <a:rPr lang="en-US" spc="-4" dirty="0">
                <a:latin typeface="Times New Roman"/>
                <a:cs typeface="Times New Roman"/>
              </a:rPr>
              <a:t>One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hour</a:t>
            </a:r>
            <a:r>
              <a:rPr lang="en-US" spc="-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video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uploaded</a:t>
            </a:r>
            <a:r>
              <a:rPr lang="en-US" spc="-2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-38" dirty="0">
                <a:latin typeface="Times New Roman"/>
                <a:cs typeface="Times New Roman"/>
              </a:rPr>
              <a:t>YouTube</a:t>
            </a:r>
            <a:endParaRPr lang="en-US" dirty="0">
              <a:latin typeface="Times New Roman"/>
              <a:cs typeface="Times New Roman"/>
            </a:endParaRPr>
          </a:p>
          <a:p>
            <a:pPr marL="581025"/>
            <a:r>
              <a:rPr lang="en-US" dirty="0">
                <a:latin typeface="Times New Roman"/>
                <a:cs typeface="Times New Roman"/>
              </a:rPr>
              <a:t>every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second</a:t>
            </a:r>
            <a:r>
              <a:rPr lang="en-US" spc="-4" dirty="0">
                <a:latin typeface="Times New Roman"/>
                <a:cs typeface="Times New Roman"/>
              </a:rPr>
              <a:t> amounting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10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years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content</a:t>
            </a:r>
            <a:r>
              <a:rPr lang="en-US" spc="-2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every day</a:t>
            </a:r>
          </a:p>
          <a:p>
            <a:pPr marL="581025">
              <a:tabLst>
                <a:tab pos="6096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609600" lvl="1" indent="-257175">
              <a:buSzPct val="95833"/>
              <a:buFont typeface="Wingdings"/>
              <a:buChar char=""/>
              <a:tabLst>
                <a:tab pos="609600" algn="l"/>
              </a:tabLst>
            </a:pPr>
            <a:r>
              <a:rPr lang="en-US" dirty="0">
                <a:latin typeface="Times New Roman"/>
                <a:cs typeface="Times New Roman"/>
              </a:rPr>
              <a:t>1M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transactions</a:t>
            </a:r>
            <a:r>
              <a:rPr lang="en-US" spc="-3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per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hour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41" dirty="0">
                <a:latin typeface="Times New Roman"/>
                <a:cs typeface="Times New Roman"/>
              </a:rPr>
              <a:t> </a:t>
            </a:r>
            <a:r>
              <a:rPr lang="en-US" spc="-26" dirty="0">
                <a:latin typeface="Times New Roman"/>
                <a:cs typeface="Times New Roman"/>
              </a:rPr>
              <a:t>Walmart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spcBef>
                <a:spcPts val="4"/>
              </a:spcBef>
              <a:buFont typeface="Wingdings"/>
              <a:buChar char=""/>
            </a:pPr>
            <a:endParaRPr lang="en-US" sz="1875" dirty="0">
              <a:latin typeface="Times New Roman"/>
              <a:cs typeface="Times New Roman"/>
            </a:endParaRPr>
          </a:p>
          <a:p>
            <a:pPr marL="695325" marR="946785" lvl="1" indent="-342900">
              <a:buSzPct val="95833"/>
              <a:buFont typeface="Wingdings"/>
              <a:buChar char=""/>
              <a:tabLst>
                <a:tab pos="609600" algn="l"/>
              </a:tabLst>
            </a:pPr>
            <a:r>
              <a:rPr lang="en-US" dirty="0">
                <a:latin typeface="Times New Roman"/>
                <a:cs typeface="Times New Roman"/>
              </a:rPr>
              <a:t>Scien</a:t>
            </a:r>
            <a:r>
              <a:rPr lang="en-US" spc="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– Bioi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1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c</a:t>
            </a:r>
            <a:r>
              <a:rPr lang="en-US" spc="-4" dirty="0">
                <a:latin typeface="Times New Roman"/>
                <a:cs typeface="Times New Roman"/>
              </a:rPr>
              <a:t>s,</a:t>
            </a:r>
            <a:r>
              <a:rPr lang="en-US" spc="-116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As</a:t>
            </a:r>
            <a:r>
              <a:rPr lang="en-US" dirty="0">
                <a:latin typeface="Times New Roman"/>
                <a:cs typeface="Times New Roman"/>
              </a:rPr>
              <a:t>tr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phy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s...  </a:t>
            </a:r>
            <a:r>
              <a:rPr lang="en-US" spc="-4" dirty="0">
                <a:latin typeface="Times New Roman"/>
                <a:cs typeface="Times New Roman"/>
              </a:rPr>
              <a:t>Genomes </a:t>
            </a:r>
            <a:r>
              <a:rPr lang="en-US" dirty="0">
                <a:latin typeface="Times New Roman"/>
                <a:cs typeface="Times New Roman"/>
              </a:rPr>
              <a:t>1000s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people,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-43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has a length of </a:t>
            </a:r>
            <a:r>
              <a:rPr lang="en-US" spc="-4" dirty="0">
                <a:latin typeface="Times New Roman"/>
                <a:cs typeface="Times New Roman"/>
              </a:rPr>
              <a:t>3.8 </a:t>
            </a:r>
            <a:r>
              <a:rPr lang="en-US" dirty="0">
                <a:latin typeface="Times New Roman"/>
                <a:cs typeface="Times New Roman"/>
              </a:rPr>
              <a:t>× 109 base pairs </a:t>
            </a:r>
            <a:r>
              <a:rPr lang="en-US" spc="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sequenced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by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various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labs;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01" dirty="0"/>
              <a:t>Why</a:t>
            </a:r>
            <a:r>
              <a:rPr spc="353" dirty="0"/>
              <a:t> </a:t>
            </a:r>
            <a:r>
              <a:rPr spc="158" dirty="0"/>
              <a:t>Machine</a:t>
            </a:r>
            <a:r>
              <a:rPr spc="334" dirty="0"/>
              <a:t> </a:t>
            </a:r>
            <a:r>
              <a:rPr spc="158" dirty="0"/>
              <a:t>Learning</a:t>
            </a:r>
            <a:r>
              <a:rPr spc="341" dirty="0"/>
              <a:t> </a:t>
            </a:r>
            <a:r>
              <a:rPr spc="135" dirty="0"/>
              <a:t>hype?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3182" y="1845946"/>
            <a:ext cx="2916078" cy="4008596"/>
            <a:chOff x="417576" y="1318260"/>
            <a:chExt cx="3888104" cy="534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92" y="4888992"/>
              <a:ext cx="51461" cy="506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" y="1318260"/>
              <a:ext cx="3887724" cy="5344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EBB7-0DB7-A03D-A5EF-C72301A7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1453" indent="-181928">
              <a:spcBef>
                <a:spcPts val="75"/>
              </a:spcBef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 lang="en-IN" spc="-4" dirty="0">
                <a:latin typeface="Times New Roman"/>
                <a:cs typeface="Times New Roman"/>
              </a:rPr>
              <a:t>Intellectually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rich</a:t>
            </a:r>
            <a:r>
              <a:rPr lang="en-IN" spc="-4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due to</a:t>
            </a:r>
            <a:r>
              <a:rPr lang="en-IN" spc="-4" dirty="0">
                <a:latin typeface="Times New Roman"/>
                <a:cs typeface="Times New Roman"/>
              </a:rPr>
              <a:t> Mathematics</a:t>
            </a:r>
            <a:r>
              <a:rPr lang="en-IN" spc="-11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</a:t>
            </a:r>
            <a:r>
              <a:rPr lang="en-IN" spc="-105" dirty="0">
                <a:latin typeface="Times New Roman"/>
                <a:cs typeface="Times New Roman"/>
              </a:rPr>
              <a:t> </a:t>
            </a:r>
            <a:r>
              <a:rPr lang="en-IN" spc="-4" dirty="0">
                <a:latin typeface="Times New Roman"/>
                <a:cs typeface="Times New Roman"/>
              </a:rPr>
              <a:t>Algorithms</a:t>
            </a:r>
            <a:endParaRPr lang="en-IN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  <a:buChar char=""/>
            </a:pPr>
            <a:endParaRPr lang="en-IN" sz="2175" dirty="0">
              <a:latin typeface="Times New Roman"/>
              <a:cs typeface="Times New Roman"/>
            </a:endParaRPr>
          </a:p>
          <a:p>
            <a:pPr marL="221456" indent="-212408">
              <a:lnSpc>
                <a:spcPts val="2325"/>
              </a:lnSpc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lang="en-IN" sz="2100" spc="-8" dirty="0">
                <a:latin typeface="Times New Roman"/>
                <a:cs typeface="Times New Roman"/>
              </a:rPr>
              <a:t>Human</a:t>
            </a:r>
            <a:r>
              <a:rPr lang="en-IN" sz="2100" spc="11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design</a:t>
            </a:r>
            <a:r>
              <a:rPr lang="en-IN" sz="2100" spc="-19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has limitations</a:t>
            </a:r>
            <a:endParaRPr lang="en-IN" sz="2100" dirty="0">
              <a:latin typeface="Times New Roman"/>
              <a:cs typeface="Times New Roman"/>
            </a:endParaRPr>
          </a:p>
          <a:p>
            <a:pPr marL="907256" lvl="1" indent="-212408">
              <a:lnSpc>
                <a:spcPts val="2325"/>
              </a:lnSpc>
              <a:buSzPct val="96428"/>
              <a:buFont typeface="Wingdings"/>
              <a:buChar char=""/>
              <a:tabLst>
                <a:tab pos="907733" algn="l"/>
              </a:tabLst>
            </a:pPr>
            <a:r>
              <a:rPr lang="en-IN" sz="2100" spc="-64" dirty="0">
                <a:latin typeface="Times New Roman"/>
                <a:cs typeface="Times New Roman"/>
              </a:rPr>
              <a:t>NLP,</a:t>
            </a:r>
            <a:r>
              <a:rPr lang="en-IN" sz="2100" spc="15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Computation,</a:t>
            </a:r>
            <a:r>
              <a:rPr lang="en-IN" sz="2100" spc="8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handwriting</a:t>
            </a:r>
            <a:r>
              <a:rPr lang="en-IN" sz="2100" spc="4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recognition</a:t>
            </a:r>
            <a:endParaRPr lang="en-IN" sz="2100" dirty="0">
              <a:latin typeface="Times New Roman"/>
              <a:cs typeface="Times New Roman"/>
            </a:endParaRPr>
          </a:p>
          <a:p>
            <a:pPr lvl="1">
              <a:spcBef>
                <a:spcPts val="23"/>
              </a:spcBef>
              <a:buChar char=""/>
            </a:pPr>
            <a:endParaRPr lang="en-IN" sz="1838" dirty="0">
              <a:latin typeface="Times New Roman"/>
              <a:cs typeface="Times New Roman"/>
            </a:endParaRPr>
          </a:p>
          <a:p>
            <a:pPr marL="221456" indent="-212408">
              <a:lnSpc>
                <a:spcPts val="2333"/>
              </a:lnSpc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lang="en-IN" sz="2100" spc="-4" dirty="0">
                <a:latin typeface="Times New Roman"/>
                <a:cs typeface="Times New Roman"/>
              </a:rPr>
              <a:t>Dynamic</a:t>
            </a:r>
            <a:r>
              <a:rPr lang="en-IN" sz="2100" spc="-23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Environment</a:t>
            </a:r>
            <a:endParaRPr lang="en-IN" sz="2100" dirty="0">
              <a:latin typeface="Times New Roman"/>
              <a:cs typeface="Times New Roman"/>
            </a:endParaRPr>
          </a:p>
          <a:p>
            <a:pPr marL="907256" lvl="1" indent="-212408">
              <a:lnSpc>
                <a:spcPts val="2333"/>
              </a:lnSpc>
              <a:buSzPct val="96428"/>
              <a:buFont typeface="Wingdings"/>
              <a:buChar char=""/>
              <a:tabLst>
                <a:tab pos="907733" algn="l"/>
              </a:tabLst>
            </a:pPr>
            <a:r>
              <a:rPr lang="en-IN" sz="2100" spc="-4" dirty="0">
                <a:latin typeface="Times New Roman"/>
                <a:cs typeface="Times New Roman"/>
              </a:rPr>
              <a:t>Autonomous </a:t>
            </a:r>
            <a:r>
              <a:rPr lang="en-IN" sz="2100" spc="-11" dirty="0">
                <a:latin typeface="Times New Roman"/>
                <a:cs typeface="Times New Roman"/>
              </a:rPr>
              <a:t>helicopter,</a:t>
            </a:r>
            <a:r>
              <a:rPr lang="en-IN" sz="2100" spc="-26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self</a:t>
            </a:r>
            <a:r>
              <a:rPr lang="en-IN" sz="2100" dirty="0">
                <a:latin typeface="Times New Roman"/>
                <a:cs typeface="Times New Roman"/>
              </a:rPr>
              <a:t> driving</a:t>
            </a:r>
            <a:r>
              <a:rPr lang="en-IN" sz="2100" spc="-19" dirty="0">
                <a:latin typeface="Times New Roman"/>
                <a:cs typeface="Times New Roman"/>
              </a:rPr>
              <a:t> </a:t>
            </a:r>
            <a:r>
              <a:rPr lang="en-IN" sz="2100" spc="-8" dirty="0">
                <a:latin typeface="Times New Roman"/>
                <a:cs typeface="Times New Roman"/>
              </a:rPr>
              <a:t>car</a:t>
            </a:r>
            <a:endParaRPr lang="en-IN" sz="2100" dirty="0">
              <a:latin typeface="Times New Roman"/>
              <a:cs typeface="Times New Roman"/>
            </a:endParaRPr>
          </a:p>
          <a:p>
            <a:pPr lvl="1">
              <a:spcBef>
                <a:spcPts val="19"/>
              </a:spcBef>
              <a:buChar char=""/>
            </a:pPr>
            <a:endParaRPr lang="en-IN" sz="1838" dirty="0">
              <a:latin typeface="Times New Roman"/>
              <a:cs typeface="Times New Roman"/>
            </a:endParaRPr>
          </a:p>
          <a:p>
            <a:pPr marL="221456" indent="-212408">
              <a:lnSpc>
                <a:spcPts val="2344"/>
              </a:lnSpc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lang="en-IN" sz="2100" spc="-38" dirty="0">
                <a:latin typeface="Times New Roman"/>
                <a:cs typeface="Times New Roman"/>
              </a:rPr>
              <a:t>New</a:t>
            </a:r>
            <a:r>
              <a:rPr lang="en-IN" sz="2100" spc="-90" dirty="0">
                <a:latin typeface="Times New Roman"/>
                <a:cs typeface="Times New Roman"/>
              </a:rPr>
              <a:t> </a:t>
            </a:r>
            <a:r>
              <a:rPr lang="en-IN" sz="2100" spc="-79" dirty="0">
                <a:latin typeface="Times New Roman"/>
                <a:cs typeface="Times New Roman"/>
              </a:rPr>
              <a:t>knowledge</a:t>
            </a:r>
            <a:r>
              <a:rPr lang="en-IN" sz="2100" spc="-135" dirty="0">
                <a:latin typeface="Times New Roman"/>
                <a:cs typeface="Times New Roman"/>
              </a:rPr>
              <a:t> </a:t>
            </a:r>
            <a:r>
              <a:rPr lang="en-IN" sz="2100" spc="-79" dirty="0">
                <a:latin typeface="Times New Roman"/>
                <a:cs typeface="Times New Roman"/>
              </a:rPr>
              <a:t>evolved</a:t>
            </a:r>
            <a:r>
              <a:rPr lang="en-IN" sz="2100" spc="-71" dirty="0">
                <a:latin typeface="Times New Roman"/>
                <a:cs typeface="Times New Roman"/>
              </a:rPr>
              <a:t> </a:t>
            </a:r>
            <a:r>
              <a:rPr lang="en-IN" sz="2100" spc="-64" dirty="0">
                <a:latin typeface="Times New Roman"/>
                <a:cs typeface="Times New Roman"/>
              </a:rPr>
              <a:t>and</a:t>
            </a:r>
            <a:r>
              <a:rPr lang="en-IN" sz="2100" spc="-45" dirty="0">
                <a:latin typeface="Times New Roman"/>
                <a:cs typeface="Times New Roman"/>
              </a:rPr>
              <a:t> </a:t>
            </a:r>
            <a:r>
              <a:rPr lang="en-IN" sz="2100" spc="-79" dirty="0">
                <a:latin typeface="Times New Roman"/>
                <a:cs typeface="Times New Roman"/>
              </a:rPr>
              <a:t>redesign</a:t>
            </a:r>
            <a:r>
              <a:rPr lang="en-IN" sz="2100" spc="-98" dirty="0">
                <a:latin typeface="Times New Roman"/>
                <a:cs typeface="Times New Roman"/>
              </a:rPr>
              <a:t> </a:t>
            </a:r>
            <a:r>
              <a:rPr lang="en-IN" sz="2100" dirty="0">
                <a:latin typeface="Times New Roman"/>
                <a:cs typeface="Times New Roman"/>
              </a:rPr>
              <a:t>is</a:t>
            </a:r>
            <a:r>
              <a:rPr lang="en-IN" sz="2100" spc="-94" dirty="0">
                <a:latin typeface="Times New Roman"/>
                <a:cs typeface="Times New Roman"/>
              </a:rPr>
              <a:t> </a:t>
            </a:r>
            <a:r>
              <a:rPr lang="en-IN" sz="2100" spc="-41" dirty="0">
                <a:latin typeface="Times New Roman"/>
                <a:cs typeface="Times New Roman"/>
              </a:rPr>
              <a:t>difficult</a:t>
            </a:r>
            <a:endParaRPr lang="en-IN" sz="2100" dirty="0">
              <a:latin typeface="Times New Roman"/>
              <a:cs typeface="Times New Roman"/>
            </a:endParaRPr>
          </a:p>
          <a:p>
            <a:pPr marL="557213" lvl="1" indent="-205264">
              <a:lnSpc>
                <a:spcPts val="2063"/>
              </a:lnSpc>
              <a:buSzPct val="96296"/>
              <a:buFont typeface="Wingdings"/>
              <a:buChar char=""/>
              <a:tabLst>
                <a:tab pos="557689" algn="l"/>
              </a:tabLst>
            </a:pPr>
            <a:r>
              <a:rPr lang="en-IN" sz="2025" dirty="0">
                <a:latin typeface="Times New Roman"/>
                <a:cs typeface="Times New Roman"/>
              </a:rPr>
              <a:t>Self</a:t>
            </a:r>
            <a:r>
              <a:rPr lang="en-IN" sz="2025" spc="-23" dirty="0">
                <a:latin typeface="Times New Roman"/>
                <a:cs typeface="Times New Roman"/>
              </a:rPr>
              <a:t> </a:t>
            </a:r>
            <a:r>
              <a:rPr lang="en-IN" sz="2025" dirty="0">
                <a:latin typeface="Times New Roman"/>
                <a:cs typeface="Times New Roman"/>
              </a:rPr>
              <a:t>customizing</a:t>
            </a:r>
            <a:r>
              <a:rPr lang="en-IN" sz="2025" spc="-34" dirty="0">
                <a:latin typeface="Times New Roman"/>
                <a:cs typeface="Times New Roman"/>
              </a:rPr>
              <a:t> </a:t>
            </a:r>
            <a:r>
              <a:rPr lang="en-IN" sz="2025" dirty="0">
                <a:latin typeface="Times New Roman"/>
                <a:cs typeface="Times New Roman"/>
              </a:rPr>
              <a:t>programs</a:t>
            </a:r>
          </a:p>
          <a:p>
            <a:pPr marL="907256" lvl="2" indent="-212408">
              <a:lnSpc>
                <a:spcPts val="2329"/>
              </a:lnSpc>
              <a:buSzPct val="96428"/>
              <a:buFont typeface="Wingdings"/>
              <a:buChar char=""/>
              <a:tabLst>
                <a:tab pos="907733" algn="l"/>
              </a:tabLst>
            </a:pPr>
            <a:r>
              <a:rPr lang="en-IN" sz="2100" spc="-8" dirty="0">
                <a:latin typeface="Times New Roman"/>
                <a:cs typeface="Times New Roman"/>
              </a:rPr>
              <a:t>Amazon</a:t>
            </a:r>
            <a:r>
              <a:rPr lang="en-IN" sz="2100" spc="11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product</a:t>
            </a:r>
            <a:r>
              <a:rPr lang="en-IN" sz="2100" spc="-15" dirty="0">
                <a:latin typeface="Times New Roman"/>
                <a:cs typeface="Times New Roman"/>
              </a:rPr>
              <a:t> </a:t>
            </a:r>
            <a:r>
              <a:rPr lang="en-IN" sz="2100" spc="-4" dirty="0">
                <a:latin typeface="Times New Roman"/>
                <a:cs typeface="Times New Roman"/>
              </a:rPr>
              <a:t>recommender</a:t>
            </a:r>
            <a:r>
              <a:rPr lang="en-IN" sz="2100" spc="11" dirty="0">
                <a:latin typeface="Times New Roman"/>
                <a:cs typeface="Times New Roman"/>
              </a:rPr>
              <a:t> </a:t>
            </a:r>
            <a:r>
              <a:rPr lang="en-IN" sz="2100" spc="-8" dirty="0">
                <a:latin typeface="Times New Roman"/>
                <a:cs typeface="Times New Roman"/>
              </a:rPr>
              <a:t>system.</a:t>
            </a:r>
            <a:endParaRPr lang="en-IN" sz="2100" dirty="0">
              <a:latin typeface="Times New Roman"/>
              <a:cs typeface="Times New Roman"/>
            </a:endParaRPr>
          </a:p>
          <a:p>
            <a:pPr marL="1852136" lvl="3" indent="-257651">
              <a:spcBef>
                <a:spcPts val="1635"/>
              </a:spcBef>
              <a:buFont typeface="Wingdings"/>
              <a:buChar char=""/>
              <a:tabLst>
                <a:tab pos="1852613" algn="l"/>
              </a:tabLst>
            </a:pPr>
            <a:r>
              <a:rPr lang="en-IN" dirty="0">
                <a:latin typeface="Tahoma"/>
                <a:cs typeface="Tahoma"/>
              </a:rPr>
              <a:t>D</a:t>
            </a:r>
            <a:r>
              <a:rPr lang="en-IN" spc="-135" dirty="0">
                <a:latin typeface="Tahoma"/>
                <a:cs typeface="Tahoma"/>
              </a:rPr>
              <a:t>A</a:t>
            </a:r>
            <a:r>
              <a:rPr lang="en-IN" spc="-90" dirty="0">
                <a:latin typeface="Tahoma"/>
                <a:cs typeface="Tahoma"/>
              </a:rPr>
              <a:t>T</a:t>
            </a:r>
            <a:r>
              <a:rPr lang="en-IN" dirty="0">
                <a:latin typeface="Tahoma"/>
                <a:cs typeface="Tahoma"/>
              </a:rPr>
              <a:t>A</a:t>
            </a:r>
            <a:r>
              <a:rPr lang="en-IN" spc="101" dirty="0">
                <a:latin typeface="Tahoma"/>
                <a:cs typeface="Tahoma"/>
              </a:rPr>
              <a:t> </a:t>
            </a:r>
            <a:r>
              <a:rPr lang="en-IN" spc="56" dirty="0">
                <a:latin typeface="Tahoma"/>
                <a:cs typeface="Tahoma"/>
              </a:rPr>
              <a:t>D</a:t>
            </a:r>
            <a:r>
              <a:rPr lang="en-IN" spc="30" dirty="0">
                <a:latin typeface="Tahoma"/>
                <a:cs typeface="Tahoma"/>
              </a:rPr>
              <a:t>O</a:t>
            </a:r>
            <a:r>
              <a:rPr lang="en-IN" spc="41" dirty="0">
                <a:latin typeface="Tahoma"/>
                <a:cs typeface="Tahoma"/>
              </a:rPr>
              <a:t>E</a:t>
            </a:r>
            <a:r>
              <a:rPr lang="en-IN" dirty="0">
                <a:latin typeface="Tahoma"/>
                <a:cs typeface="Tahoma"/>
              </a:rPr>
              <a:t>S</a:t>
            </a:r>
            <a:r>
              <a:rPr lang="en-IN" spc="-11" dirty="0">
                <a:latin typeface="Tahoma"/>
                <a:cs typeface="Tahoma"/>
              </a:rPr>
              <a:t> </a:t>
            </a:r>
            <a:r>
              <a:rPr lang="en-IN" spc="146" dirty="0">
                <a:latin typeface="Tahoma"/>
                <a:cs typeface="Tahoma"/>
              </a:rPr>
              <a:t>T</a:t>
            </a:r>
            <a:r>
              <a:rPr lang="en-IN" spc="34" dirty="0">
                <a:latin typeface="Tahoma"/>
                <a:cs typeface="Tahoma"/>
              </a:rPr>
              <a:t>H</a:t>
            </a:r>
            <a:r>
              <a:rPr lang="en-IN" dirty="0">
                <a:latin typeface="Tahoma"/>
                <a:cs typeface="Tahoma"/>
              </a:rPr>
              <a:t>E</a:t>
            </a:r>
            <a:r>
              <a:rPr lang="en-IN" spc="71" dirty="0">
                <a:latin typeface="Tahoma"/>
                <a:cs typeface="Tahoma"/>
              </a:rPr>
              <a:t> </a:t>
            </a:r>
            <a:r>
              <a:rPr lang="en-IN" spc="135" dirty="0">
                <a:latin typeface="Tahoma"/>
                <a:cs typeface="Tahoma"/>
              </a:rPr>
              <a:t>T</a:t>
            </a:r>
            <a:r>
              <a:rPr lang="en-IN" spc="23" dirty="0">
                <a:latin typeface="Tahoma"/>
                <a:cs typeface="Tahoma"/>
              </a:rPr>
              <a:t>R</a:t>
            </a:r>
            <a:r>
              <a:rPr lang="en-IN" spc="-180" dirty="0">
                <a:latin typeface="Tahoma"/>
                <a:cs typeface="Tahoma"/>
              </a:rPr>
              <a:t>I</a:t>
            </a:r>
            <a:r>
              <a:rPr lang="en-IN" spc="34" dirty="0">
                <a:latin typeface="Tahoma"/>
                <a:cs typeface="Tahoma"/>
              </a:rPr>
              <a:t>C</a:t>
            </a:r>
            <a:r>
              <a:rPr lang="en-IN" dirty="0">
                <a:latin typeface="Tahoma"/>
                <a:cs typeface="Tahoma"/>
              </a:rPr>
              <a:t>K</a:t>
            </a:r>
            <a:r>
              <a:rPr lang="en-IN" spc="-398" dirty="0">
                <a:latin typeface="Tahoma"/>
                <a:cs typeface="Tahoma"/>
              </a:rPr>
              <a:t> </a:t>
            </a:r>
            <a:r>
              <a:rPr lang="en-IN" spc="-34" dirty="0">
                <a:latin typeface="Tahoma"/>
                <a:cs typeface="Tahoma"/>
              </a:rPr>
              <a:t>!!!</a:t>
            </a:r>
            <a:endParaRPr lang="en-IN" dirty="0"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101" dirty="0"/>
              <a:t>Why</a:t>
            </a:r>
            <a:r>
              <a:rPr spc="349" dirty="0"/>
              <a:t> </a:t>
            </a:r>
            <a:r>
              <a:rPr spc="161" dirty="0"/>
              <a:t>Machine</a:t>
            </a:r>
            <a:r>
              <a:rPr spc="334" dirty="0"/>
              <a:t> </a:t>
            </a:r>
            <a:r>
              <a:rPr spc="161" dirty="0"/>
              <a:t>Learning</a:t>
            </a:r>
            <a:r>
              <a:rPr spc="338" dirty="0"/>
              <a:t> </a:t>
            </a:r>
            <a:r>
              <a:rPr spc="90" dirty="0"/>
              <a:t>is</a:t>
            </a:r>
            <a:r>
              <a:rPr spc="356" dirty="0"/>
              <a:t> </a:t>
            </a:r>
            <a:r>
              <a:rPr spc="161" dirty="0"/>
              <a:t>inevitable</a:t>
            </a:r>
            <a:r>
              <a:rPr spc="334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307592" y="1564467"/>
            <a:ext cx="6339344" cy="259029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339114" indent="-342900">
              <a:lnSpc>
                <a:spcPct val="100000"/>
              </a:lnSpc>
              <a:spcBef>
                <a:spcPts val="79"/>
              </a:spcBef>
              <a:buFont typeface="Wingdings"/>
              <a:buChar char=""/>
              <a:tabLst>
                <a:tab pos="4339114" algn="l"/>
              </a:tabLst>
            </a:pPr>
            <a:r>
              <a:rPr sz="1400" spc="-15" dirty="0"/>
              <a:t>Doctors</a:t>
            </a:r>
          </a:p>
          <a:p>
            <a:pPr marL="4339114" indent="-342900">
              <a:lnSpc>
                <a:spcPct val="100000"/>
              </a:lnSpc>
              <a:buFont typeface="Wingdings"/>
              <a:buChar char=""/>
              <a:tabLst>
                <a:tab pos="4339114" algn="l"/>
              </a:tabLst>
            </a:pPr>
            <a:r>
              <a:rPr sz="1400" spc="-4" dirty="0"/>
              <a:t>Netflix,</a:t>
            </a:r>
            <a:r>
              <a:rPr sz="1400" spc="-26" dirty="0"/>
              <a:t> </a:t>
            </a:r>
            <a:r>
              <a:rPr sz="1400" spc="-11" dirty="0"/>
              <a:t>Amazon</a:t>
            </a:r>
          </a:p>
          <a:p>
            <a:pPr marL="4339114" indent="-342900">
              <a:lnSpc>
                <a:spcPct val="100000"/>
              </a:lnSpc>
              <a:buFont typeface="Wingdings"/>
              <a:buChar char=""/>
              <a:tabLst>
                <a:tab pos="4339114" algn="l"/>
              </a:tabLst>
            </a:pPr>
            <a:r>
              <a:rPr sz="1400" spc="-4" dirty="0"/>
              <a:t>Social</a:t>
            </a:r>
            <a:r>
              <a:rPr sz="1400" spc="-11" dirty="0"/>
              <a:t> </a:t>
            </a:r>
            <a:r>
              <a:rPr sz="1400" spc="-4" dirty="0"/>
              <a:t>media</a:t>
            </a:r>
            <a:r>
              <a:rPr sz="1400" spc="4" dirty="0"/>
              <a:t> </a:t>
            </a:r>
            <a:r>
              <a:rPr sz="1400" spc="-23" dirty="0"/>
              <a:t>like</a:t>
            </a:r>
            <a:r>
              <a:rPr sz="1400" spc="-8" dirty="0"/>
              <a:t> Facebook</a:t>
            </a:r>
          </a:p>
          <a:p>
            <a:pPr marL="4339114" indent="-342900">
              <a:lnSpc>
                <a:spcPct val="100000"/>
              </a:lnSpc>
              <a:buFont typeface="Wingdings"/>
              <a:buChar char=""/>
              <a:tabLst>
                <a:tab pos="4339114" algn="l"/>
              </a:tabLst>
            </a:pPr>
            <a:r>
              <a:rPr sz="1400" spc="-30" dirty="0"/>
              <a:t>Web</a:t>
            </a:r>
            <a:r>
              <a:rPr sz="1400" spc="-11" dirty="0"/>
              <a:t> </a:t>
            </a:r>
            <a:r>
              <a:rPr sz="1400" dirty="0"/>
              <a:t>service</a:t>
            </a:r>
            <a:r>
              <a:rPr sz="1400" spc="-19" dirty="0"/>
              <a:t> </a:t>
            </a:r>
            <a:r>
              <a:rPr sz="1400" spc="-15" dirty="0"/>
              <a:t>providers</a:t>
            </a:r>
          </a:p>
          <a:p>
            <a:pPr marL="4339114" indent="-342900">
              <a:lnSpc>
                <a:spcPct val="100000"/>
              </a:lnSpc>
              <a:buFont typeface="Wingdings"/>
              <a:buChar char=""/>
              <a:tabLst>
                <a:tab pos="4339114" algn="l"/>
              </a:tabLst>
            </a:pPr>
            <a:r>
              <a:rPr sz="1400" dirty="0"/>
              <a:t>Google</a:t>
            </a:r>
            <a:r>
              <a:rPr sz="1400" spc="-19" dirty="0"/>
              <a:t> </a:t>
            </a:r>
            <a:r>
              <a:rPr sz="1400" spc="-11" dirty="0"/>
              <a:t>assistant,</a:t>
            </a:r>
            <a:r>
              <a:rPr sz="1400" spc="15" dirty="0"/>
              <a:t> </a:t>
            </a:r>
            <a:r>
              <a:rPr sz="1400" spc="-11" dirty="0"/>
              <a:t>Amazon</a:t>
            </a:r>
            <a:r>
              <a:rPr sz="1400" spc="-8" dirty="0"/>
              <a:t> </a:t>
            </a:r>
            <a:r>
              <a:rPr sz="1400" spc="-19" dirty="0"/>
              <a:t>Alexa</a:t>
            </a:r>
          </a:p>
          <a:p>
            <a:pPr marL="4339114" indent="-342900">
              <a:lnSpc>
                <a:spcPct val="100000"/>
              </a:lnSpc>
              <a:spcBef>
                <a:spcPts val="4"/>
              </a:spcBef>
              <a:buFont typeface="Wingdings"/>
              <a:buChar char=""/>
              <a:tabLst>
                <a:tab pos="4339114" algn="l"/>
              </a:tabLst>
            </a:pPr>
            <a:r>
              <a:rPr sz="1400" spc="-45" dirty="0"/>
              <a:t>Tesla</a:t>
            </a:r>
          </a:p>
          <a:p>
            <a:pPr marL="4339114" indent="-342900">
              <a:lnSpc>
                <a:spcPct val="100000"/>
              </a:lnSpc>
              <a:buFont typeface="Wingdings"/>
              <a:buChar char=""/>
              <a:tabLst>
                <a:tab pos="4339114" algn="l"/>
              </a:tabLst>
            </a:pPr>
            <a:r>
              <a:rPr sz="1400" spc="-8" dirty="0"/>
              <a:t>Financiers</a:t>
            </a:r>
            <a:endParaRPr sz="1800"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56" dirty="0"/>
              <a:t>Machine</a:t>
            </a:r>
            <a:r>
              <a:rPr spc="127" dirty="0"/>
              <a:t> </a:t>
            </a:r>
            <a:r>
              <a:rPr spc="60" dirty="0"/>
              <a:t>Learning</a:t>
            </a:r>
            <a:r>
              <a:rPr spc="116" dirty="0"/>
              <a:t> </a:t>
            </a:r>
            <a:r>
              <a:rPr spc="56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566" y="840189"/>
            <a:ext cx="546639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3867626" algn="l"/>
              </a:tabLst>
            </a:pPr>
            <a:r>
              <a:rPr sz="2400" spc="83" dirty="0">
                <a:latin typeface="Calibri"/>
                <a:cs typeface="Calibri"/>
              </a:rPr>
              <a:t>Applications	</a:t>
            </a:r>
            <a:r>
              <a:rPr sz="2400" spc="-15" dirty="0">
                <a:latin typeface="Calibri"/>
                <a:cs typeface="Calibri"/>
              </a:rPr>
              <a:t>Stakeholders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978" y="1582622"/>
            <a:ext cx="2997994" cy="25954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2425" indent="-342900">
              <a:spcBef>
                <a:spcPts val="79"/>
              </a:spcBef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79" dirty="0">
                <a:latin typeface="Calibri"/>
                <a:cs typeface="Calibri"/>
              </a:rPr>
              <a:t>Disease</a:t>
            </a:r>
            <a:r>
              <a:rPr sz="2400" spc="124" dirty="0">
                <a:latin typeface="Calibri"/>
                <a:cs typeface="Calibri"/>
              </a:rPr>
              <a:t> </a:t>
            </a:r>
            <a:r>
              <a:rPr sz="2400" spc="83" dirty="0">
                <a:latin typeface="Calibri"/>
                <a:cs typeface="Calibri"/>
              </a:rPr>
              <a:t>Diagnostics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83" dirty="0">
                <a:latin typeface="Calibri"/>
                <a:cs typeface="Calibri"/>
              </a:rPr>
              <a:t>Recommendation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71" dirty="0">
                <a:latin typeface="Calibri"/>
                <a:cs typeface="Calibri"/>
              </a:rPr>
              <a:t>Image</a:t>
            </a:r>
            <a:r>
              <a:rPr sz="2400" spc="161" dirty="0">
                <a:latin typeface="Calibri"/>
                <a:cs typeface="Calibri"/>
              </a:rPr>
              <a:t> </a:t>
            </a:r>
            <a:r>
              <a:rPr sz="2400" spc="56" dirty="0">
                <a:latin typeface="Calibri"/>
                <a:cs typeface="Calibri"/>
              </a:rPr>
              <a:t>Tagging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spcBef>
                <a:spcPts val="4"/>
              </a:spcBef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83" dirty="0">
                <a:latin typeface="Calibri"/>
                <a:cs typeface="Calibri"/>
              </a:rPr>
              <a:t>Advertising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79" dirty="0">
                <a:latin typeface="Calibri"/>
                <a:cs typeface="Calibri"/>
              </a:rPr>
              <a:t>Speech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79" dirty="0">
                <a:latin typeface="Calibri"/>
                <a:cs typeface="Calibri"/>
              </a:rPr>
              <a:t>Processing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86" dirty="0">
                <a:latin typeface="Calibri"/>
                <a:cs typeface="Calibri"/>
              </a:rPr>
              <a:t>Self-driving</a:t>
            </a:r>
            <a:r>
              <a:rPr sz="2400" spc="158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car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buSzPct val="71875"/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z="2400" spc="71" dirty="0">
                <a:latin typeface="Calibri"/>
                <a:cs typeface="Calibri"/>
              </a:rPr>
              <a:t>Share</a:t>
            </a:r>
            <a:r>
              <a:rPr sz="2400" spc="143" dirty="0">
                <a:latin typeface="Calibri"/>
                <a:cs typeface="Calibri"/>
              </a:rPr>
              <a:t> </a:t>
            </a:r>
            <a:r>
              <a:rPr sz="2400" spc="53" dirty="0">
                <a:latin typeface="Calibri"/>
                <a:cs typeface="Calibri"/>
              </a:rPr>
              <a:t>Trading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dirty="0"/>
              <a:t>Disease </a:t>
            </a:r>
            <a:r>
              <a:rPr spc="-4" dirty="0"/>
              <a:t>Diagnostics</a:t>
            </a:r>
            <a:r>
              <a:rPr spc="4" dirty="0"/>
              <a:t> </a:t>
            </a:r>
            <a:r>
              <a:rPr spc="-4" dirty="0"/>
              <a:t>(Computer</a:t>
            </a:r>
            <a:r>
              <a:rPr dirty="0"/>
              <a:t> </a:t>
            </a:r>
            <a:r>
              <a:rPr spc="-4" dirty="0"/>
              <a:t>Vision)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91" y="1900808"/>
            <a:ext cx="7143750" cy="2962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1588" y="4968697"/>
            <a:ext cx="6532245" cy="4943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33463">
              <a:spcBef>
                <a:spcPts val="75"/>
              </a:spcBef>
            </a:pPr>
            <a:r>
              <a:rPr spc="-4" dirty="0">
                <a:latin typeface="Calibri"/>
                <a:cs typeface="Calibri"/>
              </a:rPr>
              <a:t>Diagnose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Diabetic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Retinopathy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26"/>
              </a:spcBef>
            </a:pPr>
            <a:r>
              <a:rPr sz="1350" spc="-8" dirty="0">
                <a:latin typeface="Calibri"/>
                <a:cs typeface="Calibri"/>
              </a:rPr>
              <a:t>Source</a:t>
            </a:r>
            <a:r>
              <a:rPr sz="1350" spc="3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:</a:t>
            </a:r>
            <a:r>
              <a:rPr sz="1350" spc="34" dirty="0">
                <a:latin typeface="Calibri"/>
                <a:cs typeface="Calibri"/>
              </a:rPr>
              <a:t> </a:t>
            </a:r>
            <a:r>
              <a:rPr sz="1350" u="heavy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https://blog.google/technology/ai/detecting-diabetic-eye-disease-machine-learning/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356" dirty="0"/>
              <a:t>T</a:t>
            </a:r>
            <a:r>
              <a:rPr dirty="0"/>
              <a:t>, E, P </a:t>
            </a:r>
            <a:r>
              <a:rPr spc="-86" dirty="0"/>
              <a:t>f</a:t>
            </a:r>
            <a:r>
              <a:rPr spc="-4" dirty="0"/>
              <a:t>o</a:t>
            </a:r>
            <a:r>
              <a:rPr dirty="0"/>
              <a:t>r</a:t>
            </a:r>
            <a:r>
              <a:rPr spc="-4" dirty="0"/>
              <a:t> </a:t>
            </a:r>
            <a:r>
              <a:rPr dirty="0"/>
              <a:t>Diab</a:t>
            </a:r>
            <a:r>
              <a:rPr spc="-15" dirty="0"/>
              <a:t>e</a:t>
            </a:r>
            <a:r>
              <a:rPr dirty="0"/>
              <a:t>tic </a:t>
            </a:r>
            <a:r>
              <a:rPr spc="-60" dirty="0"/>
              <a:t>R</a:t>
            </a:r>
            <a:r>
              <a:rPr spc="-23" dirty="0"/>
              <a:t>e</a:t>
            </a:r>
            <a:r>
              <a:rPr dirty="0"/>
              <a:t>tinop</a:t>
            </a:r>
            <a:r>
              <a:rPr spc="-30" dirty="0"/>
              <a:t>a</a:t>
            </a:r>
            <a:r>
              <a:rPr dirty="0"/>
              <a:t>t</a:t>
            </a:r>
            <a:r>
              <a:rPr spc="-60" dirty="0"/>
              <a:t>h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60" y="1160534"/>
            <a:ext cx="7134048" cy="28052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6700" indent="-257651">
              <a:spcBef>
                <a:spcPts val="825"/>
              </a:spcBef>
              <a:buFont typeface="Wingdings"/>
              <a:buChar char=""/>
              <a:tabLst>
                <a:tab pos="267176" algn="l"/>
              </a:tabLst>
            </a:pPr>
            <a:r>
              <a:rPr spc="-131" dirty="0">
                <a:latin typeface="Times New Roman"/>
                <a:cs typeface="Times New Roman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a</a:t>
            </a:r>
            <a:r>
              <a:rPr spc="-56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k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spc="-214" dirty="0">
                <a:latin typeface="Times New Roman"/>
                <a:cs typeface="Times New Roman"/>
              </a:rPr>
              <a:t> </a:t>
            </a:r>
            <a:r>
              <a:rPr spc="-79" dirty="0">
                <a:latin typeface="Times New Roman"/>
                <a:cs typeface="Times New Roman"/>
              </a:rPr>
              <a:t>S</a:t>
            </a:r>
            <a:r>
              <a:rPr spc="-75" dirty="0">
                <a:latin typeface="Times New Roman"/>
                <a:cs typeface="Times New Roman"/>
              </a:rPr>
              <a:t>p</a:t>
            </a:r>
            <a:r>
              <a:rPr spc="-71" dirty="0">
                <a:latin typeface="Times New Roman"/>
                <a:cs typeface="Times New Roman"/>
              </a:rPr>
              <a:t>eci</a:t>
            </a:r>
            <a:r>
              <a:rPr spc="-79" dirty="0">
                <a:latin typeface="Times New Roman"/>
                <a:cs typeface="Times New Roman"/>
              </a:rPr>
              <a:t>f</a:t>
            </a:r>
            <a:r>
              <a:rPr spc="-7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116" dirty="0">
                <a:latin typeface="Times New Roman"/>
                <a:cs typeface="Times New Roman"/>
              </a:rPr>
              <a:t> </a:t>
            </a:r>
            <a:r>
              <a:rPr spc="-79" dirty="0">
                <a:latin typeface="Times New Roman"/>
                <a:cs typeface="Times New Roman"/>
              </a:rPr>
              <a:t>w</a:t>
            </a:r>
            <a:r>
              <a:rPr spc="-75" dirty="0">
                <a:latin typeface="Times New Roman"/>
                <a:cs typeface="Times New Roman"/>
              </a:rPr>
              <a:t>o</a:t>
            </a:r>
            <a:r>
              <a:rPr spc="-71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k</a:t>
            </a:r>
          </a:p>
          <a:p>
            <a:pPr marL="895350" marR="3810" indent="-38100">
              <a:lnSpc>
                <a:spcPts val="2918"/>
              </a:lnSpc>
              <a:spcBef>
                <a:spcPts val="214"/>
              </a:spcBef>
            </a:pPr>
            <a:r>
              <a:rPr spc="-30" dirty="0">
                <a:latin typeface="Times New Roman"/>
                <a:cs typeface="Times New Roman"/>
              </a:rPr>
              <a:t>Diagnose </a:t>
            </a:r>
            <a:r>
              <a:rPr spc="8" dirty="0">
                <a:latin typeface="Times New Roman"/>
                <a:cs typeface="Times New Roman"/>
              </a:rPr>
              <a:t>if </a:t>
            </a:r>
            <a:r>
              <a:rPr spc="11" dirty="0">
                <a:latin typeface="Times New Roman"/>
                <a:cs typeface="Times New Roman"/>
              </a:rPr>
              <a:t>the patient </a:t>
            </a:r>
            <a:r>
              <a:rPr spc="8" dirty="0">
                <a:latin typeface="Times New Roman"/>
                <a:cs typeface="Times New Roman"/>
              </a:rPr>
              <a:t>has </a:t>
            </a:r>
            <a:r>
              <a:rPr spc="11" dirty="0">
                <a:latin typeface="Times New Roman"/>
                <a:cs typeface="Times New Roman"/>
              </a:rPr>
              <a:t>Diabetic </a:t>
            </a:r>
            <a:r>
              <a:rPr spc="8" dirty="0">
                <a:latin typeface="Times New Roman"/>
                <a:cs typeface="Times New Roman"/>
              </a:rPr>
              <a:t>Retinopathy or not </a:t>
            </a:r>
            <a:r>
              <a:rPr spc="-439" dirty="0">
                <a:latin typeface="Times New Roman"/>
                <a:cs typeface="Times New Roman"/>
              </a:rPr>
              <a:t> </a:t>
            </a:r>
            <a:r>
              <a:rPr spc="8" dirty="0">
                <a:latin typeface="Times New Roman"/>
                <a:cs typeface="Times New Roman"/>
              </a:rPr>
              <a:t>(Classification)</a:t>
            </a:r>
            <a:endParaRPr dirty="0">
              <a:latin typeface="Times New Roman"/>
              <a:cs typeface="Times New Roman"/>
            </a:endParaRPr>
          </a:p>
          <a:p>
            <a:pPr marL="266700" indent="-257651">
              <a:spcBef>
                <a:spcPts val="814"/>
              </a:spcBef>
              <a:buFont typeface="Wingdings"/>
              <a:buChar char=""/>
              <a:tabLst>
                <a:tab pos="267176" algn="l"/>
              </a:tabLst>
            </a:pPr>
            <a:r>
              <a:rPr spc="23" dirty="0">
                <a:latin typeface="Times New Roman"/>
                <a:cs typeface="Times New Roman"/>
              </a:rPr>
              <a:t>E</a:t>
            </a:r>
            <a:r>
              <a:rPr spc="-38" dirty="0">
                <a:latin typeface="Times New Roman"/>
                <a:cs typeface="Times New Roman"/>
              </a:rPr>
              <a:t>x</a:t>
            </a:r>
            <a:r>
              <a:rPr spc="-19" dirty="0">
                <a:latin typeface="Times New Roman"/>
                <a:cs typeface="Times New Roman"/>
              </a:rPr>
              <a:t>p</a:t>
            </a:r>
            <a:r>
              <a:rPr spc="-71" dirty="0">
                <a:latin typeface="Times New Roman"/>
                <a:cs typeface="Times New Roman"/>
              </a:rPr>
              <a:t>e</a:t>
            </a:r>
            <a:r>
              <a:rPr spc="-26" dirty="0">
                <a:latin typeface="Times New Roman"/>
                <a:cs typeface="Times New Roman"/>
              </a:rPr>
              <a:t>r</a:t>
            </a:r>
            <a:r>
              <a:rPr spc="4" dirty="0">
                <a:latin typeface="Times New Roman"/>
                <a:cs typeface="Times New Roman"/>
              </a:rPr>
              <a:t>i</a:t>
            </a:r>
            <a:r>
              <a:rPr spc="-71" dirty="0">
                <a:latin typeface="Times New Roman"/>
                <a:cs typeface="Times New Roman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n</a:t>
            </a:r>
            <a:r>
              <a:rPr spc="-26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98" dirty="0">
                <a:latin typeface="Times New Roman"/>
                <a:cs typeface="Times New Roman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a</a:t>
            </a:r>
            <a:r>
              <a:rPr spc="10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84" dirty="0">
                <a:latin typeface="Times New Roman"/>
                <a:cs typeface="Times New Roman"/>
              </a:rPr>
              <a:t> </a:t>
            </a:r>
            <a:r>
              <a:rPr spc="105" dirty="0">
                <a:latin typeface="Times New Roman"/>
                <a:cs typeface="Times New Roman"/>
              </a:rPr>
              <a:t>ava</a:t>
            </a:r>
            <a:r>
              <a:rPr spc="109" dirty="0">
                <a:latin typeface="Times New Roman"/>
                <a:cs typeface="Times New Roman"/>
              </a:rPr>
              <a:t>i</a:t>
            </a:r>
            <a:r>
              <a:rPr spc="98" dirty="0">
                <a:latin typeface="Times New Roman"/>
                <a:cs typeface="Times New Roman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a</a:t>
            </a:r>
            <a:r>
              <a:rPr spc="94" dirty="0">
                <a:latin typeface="Times New Roman"/>
                <a:cs typeface="Times New Roman"/>
              </a:rPr>
              <a:t>b</a:t>
            </a:r>
            <a:r>
              <a:rPr spc="98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</a:p>
          <a:p>
            <a:pPr marL="729614">
              <a:spcBef>
                <a:spcPts val="1286"/>
              </a:spcBef>
            </a:pPr>
            <a:r>
              <a:rPr spc="15" dirty="0">
                <a:latin typeface="Times New Roman"/>
                <a:cs typeface="Times New Roman"/>
              </a:rPr>
              <a:t>Eye</a:t>
            </a:r>
            <a:r>
              <a:rPr spc="23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images</a:t>
            </a:r>
            <a:r>
              <a:rPr spc="26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of</a:t>
            </a:r>
            <a:r>
              <a:rPr spc="53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Times New Roman"/>
                <a:cs typeface="Times New Roman"/>
              </a:rPr>
              <a:t>various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DR/non-DR</a:t>
            </a:r>
            <a:r>
              <a:rPr spc="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patients</a:t>
            </a:r>
            <a:endParaRPr dirty="0">
              <a:latin typeface="Times New Roman"/>
              <a:cs typeface="Times New Roman"/>
            </a:endParaRPr>
          </a:p>
          <a:p>
            <a:pPr marL="267176" marR="1774031" indent="-267176">
              <a:lnSpc>
                <a:spcPct val="159600"/>
              </a:lnSpc>
              <a:spcBef>
                <a:spcPts val="11"/>
              </a:spcBef>
              <a:buFont typeface="Wingdings"/>
              <a:buChar char=""/>
              <a:tabLst>
                <a:tab pos="267176" algn="l"/>
              </a:tabLst>
            </a:pPr>
            <a:r>
              <a:rPr spc="-34" dirty="0">
                <a:latin typeface="Times New Roman"/>
                <a:cs typeface="Times New Roman"/>
              </a:rPr>
              <a:t>Performance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Accurately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perform</a:t>
            </a:r>
            <a:r>
              <a:rPr spc="172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work </a:t>
            </a:r>
            <a:r>
              <a:rPr spc="-439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Times New Roman"/>
                <a:cs typeface="Times New Roman"/>
              </a:rPr>
              <a:t>Correctly</a:t>
            </a:r>
            <a:r>
              <a:rPr spc="-34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Times New Roman"/>
                <a:cs typeface="Times New Roman"/>
              </a:rPr>
              <a:t>diagnosed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Times New Roman"/>
                <a:cs typeface="Times New Roman"/>
              </a:rPr>
              <a:t>DR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Times New Roman"/>
                <a:cs typeface="Times New Roman"/>
              </a:rPr>
              <a:t>patients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953">
              <a:lnSpc>
                <a:spcPct val="100000"/>
              </a:lnSpc>
              <a:spcBef>
                <a:spcPts val="79"/>
              </a:spcBef>
            </a:pPr>
            <a:r>
              <a:rPr spc="-11" dirty="0"/>
              <a:t>Recommendation</a:t>
            </a:r>
            <a:r>
              <a:rPr spc="-26" dirty="0"/>
              <a:t> </a:t>
            </a:r>
            <a:r>
              <a:rPr spc="-23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55" y="1949958"/>
            <a:ext cx="6451092" cy="3563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0A6E-1E8D-BF3B-70E5-6A31A06B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356" dirty="0"/>
              <a:t>T</a:t>
            </a:r>
            <a:r>
              <a:rPr lang="en-US" dirty="0"/>
              <a:t>, E, P </a:t>
            </a:r>
            <a:r>
              <a:rPr lang="en-US" spc="-86" dirty="0"/>
              <a:t>f</a:t>
            </a:r>
            <a:r>
              <a:rPr lang="en-US" spc="-4" dirty="0"/>
              <a:t>o</a:t>
            </a:r>
            <a:r>
              <a:rPr lang="en-US" dirty="0"/>
              <a:t>r</a:t>
            </a:r>
            <a:r>
              <a:rPr lang="en-US" spc="-4" dirty="0"/>
              <a:t> </a:t>
            </a:r>
            <a:r>
              <a:rPr lang="en-US" dirty="0"/>
              <a:t>Sha</a:t>
            </a:r>
            <a:r>
              <a:rPr lang="en-US" spc="-38" dirty="0"/>
              <a:t>r</a:t>
            </a:r>
            <a:r>
              <a:rPr lang="en-US" dirty="0"/>
              <a:t>e</a:t>
            </a:r>
            <a:r>
              <a:rPr lang="en-US" spc="-23" dirty="0"/>
              <a:t> </a:t>
            </a:r>
            <a:r>
              <a:rPr lang="en-US" spc="-233" dirty="0"/>
              <a:t>T</a:t>
            </a:r>
            <a:r>
              <a:rPr lang="en-US" spc="-60" dirty="0"/>
              <a:t>r</a:t>
            </a:r>
            <a:r>
              <a:rPr lang="en-US" dirty="0"/>
              <a:t>ading</a:t>
            </a:r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24" y="329392"/>
            <a:ext cx="8407032" cy="50254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dirty="0"/>
              <a:t>Sha</a:t>
            </a:r>
            <a:r>
              <a:rPr spc="-38" dirty="0"/>
              <a:t>r</a:t>
            </a:r>
            <a:r>
              <a:rPr dirty="0"/>
              <a:t>e</a:t>
            </a:r>
            <a:r>
              <a:rPr spc="-23" dirty="0"/>
              <a:t> </a:t>
            </a:r>
            <a:r>
              <a:rPr spc="-233" dirty="0"/>
              <a:t>T</a:t>
            </a:r>
            <a:r>
              <a:rPr spc="-60" dirty="0"/>
              <a:t>r</a:t>
            </a:r>
            <a:r>
              <a:rPr dirty="0"/>
              <a:t>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278" y="1764038"/>
            <a:ext cx="7695724" cy="286296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6700" indent="-257651">
              <a:spcBef>
                <a:spcPts val="825"/>
              </a:spcBef>
              <a:buFont typeface="Wingdings"/>
              <a:buChar char=""/>
              <a:tabLst>
                <a:tab pos="267176" algn="l"/>
              </a:tabLst>
            </a:pPr>
            <a:r>
              <a:rPr spc="-131" dirty="0">
                <a:latin typeface="Times New Roman"/>
                <a:cs typeface="Times New Roman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a</a:t>
            </a:r>
            <a:r>
              <a:rPr spc="-56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k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spc="-214" dirty="0">
                <a:latin typeface="Times New Roman"/>
                <a:cs typeface="Times New Roman"/>
              </a:rPr>
              <a:t> </a:t>
            </a:r>
            <a:r>
              <a:rPr spc="-79" dirty="0">
                <a:latin typeface="Times New Roman"/>
                <a:cs typeface="Times New Roman"/>
              </a:rPr>
              <a:t>S</a:t>
            </a:r>
            <a:r>
              <a:rPr spc="-75" dirty="0">
                <a:latin typeface="Times New Roman"/>
                <a:cs typeface="Times New Roman"/>
              </a:rPr>
              <a:t>p</a:t>
            </a:r>
            <a:r>
              <a:rPr spc="-71" dirty="0">
                <a:latin typeface="Times New Roman"/>
                <a:cs typeface="Times New Roman"/>
              </a:rPr>
              <a:t>eci</a:t>
            </a:r>
            <a:r>
              <a:rPr spc="-79" dirty="0">
                <a:latin typeface="Times New Roman"/>
                <a:cs typeface="Times New Roman"/>
              </a:rPr>
              <a:t>f</a:t>
            </a:r>
            <a:r>
              <a:rPr spc="-7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116" dirty="0">
                <a:latin typeface="Times New Roman"/>
                <a:cs typeface="Times New Roman"/>
              </a:rPr>
              <a:t> </a:t>
            </a:r>
            <a:r>
              <a:rPr spc="-79" dirty="0">
                <a:latin typeface="Times New Roman"/>
                <a:cs typeface="Times New Roman"/>
              </a:rPr>
              <a:t>w</a:t>
            </a:r>
            <a:r>
              <a:rPr spc="-75" dirty="0">
                <a:latin typeface="Times New Roman"/>
                <a:cs typeface="Times New Roman"/>
              </a:rPr>
              <a:t>o</a:t>
            </a:r>
            <a:r>
              <a:rPr spc="-71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k</a:t>
            </a:r>
          </a:p>
          <a:p>
            <a:pPr marL="895350" marR="1551146" indent="-42386">
              <a:lnSpc>
                <a:spcPts val="2918"/>
              </a:lnSpc>
              <a:spcBef>
                <a:spcPts val="214"/>
              </a:spcBef>
            </a:pPr>
            <a:r>
              <a:rPr spc="75" dirty="0">
                <a:latin typeface="Times New Roman"/>
                <a:cs typeface="Times New Roman"/>
              </a:rPr>
              <a:t>What</a:t>
            </a:r>
            <a:r>
              <a:rPr spc="203" dirty="0">
                <a:latin typeface="Times New Roman"/>
                <a:cs typeface="Times New Roman"/>
              </a:rPr>
              <a:t> </a:t>
            </a:r>
            <a:r>
              <a:rPr spc="79" dirty="0">
                <a:latin typeface="Times New Roman"/>
                <a:cs typeface="Times New Roman"/>
              </a:rPr>
              <a:t>will</a:t>
            </a:r>
            <a:r>
              <a:rPr spc="176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be</a:t>
            </a:r>
            <a:r>
              <a:rPr spc="199" dirty="0">
                <a:latin typeface="Times New Roman"/>
                <a:cs typeface="Times New Roman"/>
              </a:rPr>
              <a:t> </a:t>
            </a:r>
            <a:r>
              <a:rPr spc="71" dirty="0">
                <a:latin typeface="Times New Roman"/>
                <a:cs typeface="Times New Roman"/>
              </a:rPr>
              <a:t>the</a:t>
            </a:r>
            <a:r>
              <a:rPr spc="184" dirty="0">
                <a:latin typeface="Times New Roman"/>
                <a:cs typeface="Times New Roman"/>
              </a:rPr>
              <a:t> </a:t>
            </a:r>
            <a:r>
              <a:rPr spc="83" dirty="0">
                <a:latin typeface="Times New Roman"/>
                <a:cs typeface="Times New Roman"/>
              </a:rPr>
              <a:t>share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83" dirty="0">
                <a:latin typeface="Times New Roman"/>
                <a:cs typeface="Times New Roman"/>
              </a:rPr>
              <a:t>price</a:t>
            </a:r>
            <a:r>
              <a:rPr spc="172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of</a:t>
            </a:r>
            <a:r>
              <a:rPr spc="203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HDFC</a:t>
            </a:r>
            <a:r>
              <a:rPr spc="217" dirty="0">
                <a:latin typeface="Times New Roman"/>
                <a:cs typeface="Times New Roman"/>
              </a:rPr>
              <a:t> </a:t>
            </a:r>
            <a:r>
              <a:rPr spc="83" dirty="0">
                <a:latin typeface="Times New Roman"/>
                <a:cs typeface="Times New Roman"/>
              </a:rPr>
              <a:t>after</a:t>
            </a:r>
            <a:r>
              <a:rPr spc="1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99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week </a:t>
            </a:r>
            <a:r>
              <a:rPr spc="-439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(Regression)</a:t>
            </a:r>
            <a:endParaRPr dirty="0">
              <a:latin typeface="Times New Roman"/>
              <a:cs typeface="Times New Roman"/>
            </a:endParaRPr>
          </a:p>
          <a:p>
            <a:pPr marL="266700" indent="-257651">
              <a:spcBef>
                <a:spcPts val="814"/>
              </a:spcBef>
              <a:buFont typeface="Wingdings"/>
              <a:buChar char=""/>
              <a:tabLst>
                <a:tab pos="267176" algn="l"/>
              </a:tabLst>
            </a:pPr>
            <a:r>
              <a:rPr spc="23" dirty="0">
                <a:latin typeface="Times New Roman"/>
                <a:cs typeface="Times New Roman"/>
              </a:rPr>
              <a:t>E</a:t>
            </a:r>
            <a:r>
              <a:rPr spc="-38" dirty="0">
                <a:latin typeface="Times New Roman"/>
                <a:cs typeface="Times New Roman"/>
              </a:rPr>
              <a:t>x</a:t>
            </a:r>
            <a:r>
              <a:rPr spc="-19" dirty="0">
                <a:latin typeface="Times New Roman"/>
                <a:cs typeface="Times New Roman"/>
              </a:rPr>
              <a:t>p</a:t>
            </a:r>
            <a:r>
              <a:rPr spc="-71" dirty="0">
                <a:latin typeface="Times New Roman"/>
                <a:cs typeface="Times New Roman"/>
              </a:rPr>
              <a:t>e</a:t>
            </a:r>
            <a:r>
              <a:rPr spc="-26" dirty="0">
                <a:latin typeface="Times New Roman"/>
                <a:cs typeface="Times New Roman"/>
              </a:rPr>
              <a:t>r</a:t>
            </a:r>
            <a:r>
              <a:rPr spc="4" dirty="0">
                <a:latin typeface="Times New Roman"/>
                <a:cs typeface="Times New Roman"/>
              </a:rPr>
              <a:t>i</a:t>
            </a:r>
            <a:r>
              <a:rPr spc="-71" dirty="0">
                <a:latin typeface="Times New Roman"/>
                <a:cs typeface="Times New Roman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n</a:t>
            </a:r>
            <a:r>
              <a:rPr spc="-26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98" dirty="0">
                <a:latin typeface="Times New Roman"/>
                <a:cs typeface="Times New Roman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a</a:t>
            </a:r>
            <a:r>
              <a:rPr spc="10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84" dirty="0">
                <a:latin typeface="Times New Roman"/>
                <a:cs typeface="Times New Roman"/>
              </a:rPr>
              <a:t> </a:t>
            </a:r>
            <a:r>
              <a:rPr spc="105" dirty="0">
                <a:latin typeface="Times New Roman"/>
                <a:cs typeface="Times New Roman"/>
              </a:rPr>
              <a:t>ava</a:t>
            </a:r>
            <a:r>
              <a:rPr spc="109" dirty="0">
                <a:latin typeface="Times New Roman"/>
                <a:cs typeface="Times New Roman"/>
              </a:rPr>
              <a:t>i</a:t>
            </a:r>
            <a:r>
              <a:rPr spc="98" dirty="0">
                <a:latin typeface="Times New Roman"/>
                <a:cs typeface="Times New Roman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a</a:t>
            </a:r>
            <a:r>
              <a:rPr spc="94" dirty="0">
                <a:latin typeface="Times New Roman"/>
                <a:cs typeface="Times New Roman"/>
              </a:rPr>
              <a:t>b</a:t>
            </a:r>
            <a:r>
              <a:rPr spc="98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</a:p>
          <a:p>
            <a:pPr marL="489585">
              <a:spcBef>
                <a:spcPts val="1286"/>
              </a:spcBef>
            </a:pPr>
            <a:r>
              <a:rPr spc="11" dirty="0">
                <a:latin typeface="Times New Roman"/>
                <a:cs typeface="Times New Roman"/>
              </a:rPr>
              <a:t>For</a:t>
            </a:r>
            <a:r>
              <a:rPr spc="34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each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date,</a:t>
            </a:r>
            <a:r>
              <a:rPr spc="15" dirty="0">
                <a:latin typeface="Times New Roman"/>
                <a:cs typeface="Times New Roman"/>
              </a:rPr>
              <a:t> the </a:t>
            </a:r>
            <a:r>
              <a:rPr spc="19" dirty="0">
                <a:latin typeface="Times New Roman"/>
                <a:cs typeface="Times New Roman"/>
              </a:rPr>
              <a:t>opening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price, </a:t>
            </a:r>
            <a:r>
              <a:rPr spc="15" dirty="0">
                <a:latin typeface="Times New Roman"/>
                <a:cs typeface="Times New Roman"/>
              </a:rPr>
              <a:t>closing, </a:t>
            </a:r>
            <a:r>
              <a:rPr spc="19" dirty="0">
                <a:latin typeface="Times New Roman"/>
                <a:cs typeface="Times New Roman"/>
              </a:rPr>
              <a:t>high,</a:t>
            </a:r>
            <a:r>
              <a:rPr spc="15" dirty="0">
                <a:latin typeface="Times New Roman"/>
                <a:cs typeface="Times New Roman"/>
              </a:rPr>
              <a:t> low</a:t>
            </a:r>
            <a:r>
              <a:rPr spc="26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buying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etc. since</a:t>
            </a:r>
            <a:r>
              <a:rPr spc="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5</a:t>
            </a:r>
            <a:r>
              <a:rPr spc="41" dirty="0">
                <a:latin typeface="Times New Roman"/>
                <a:cs typeface="Times New Roman"/>
              </a:rPr>
              <a:t> </a:t>
            </a:r>
            <a:r>
              <a:rPr spc="19" dirty="0">
                <a:latin typeface="Times New Roman"/>
                <a:cs typeface="Times New Roman"/>
              </a:rPr>
              <a:t>years</a:t>
            </a:r>
            <a:endParaRPr dirty="0">
              <a:latin typeface="Times New Roman"/>
              <a:cs typeface="Times New Roman"/>
            </a:endParaRPr>
          </a:p>
          <a:p>
            <a:pPr marL="266700" indent="-257651">
              <a:spcBef>
                <a:spcPts val="1298"/>
              </a:spcBef>
              <a:buFont typeface="Wingdings"/>
              <a:buChar char=""/>
              <a:tabLst>
                <a:tab pos="267176" algn="l"/>
              </a:tabLst>
            </a:pPr>
            <a:r>
              <a:rPr spc="-34" dirty="0">
                <a:latin typeface="Times New Roman"/>
                <a:cs typeface="Times New Roman"/>
              </a:rPr>
              <a:t>Performance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Accurately</a:t>
            </a:r>
            <a:r>
              <a:rPr spc="169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perform</a:t>
            </a:r>
            <a:r>
              <a:rPr spc="169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work</a:t>
            </a:r>
            <a:endParaRPr dirty="0">
              <a:latin typeface="Times New Roman"/>
              <a:cs typeface="Times New Roman"/>
            </a:endParaRPr>
          </a:p>
          <a:p>
            <a:pPr marL="643889">
              <a:spcBef>
                <a:spcPts val="1286"/>
              </a:spcBef>
            </a:pPr>
            <a:r>
              <a:rPr spc="8" dirty="0">
                <a:latin typeface="Times New Roman"/>
                <a:cs typeface="Times New Roman"/>
              </a:rPr>
              <a:t>How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closer</a:t>
            </a:r>
            <a:r>
              <a:rPr spc="26" dirty="0">
                <a:latin typeface="Times New Roman"/>
                <a:cs typeface="Times New Roman"/>
              </a:rPr>
              <a:t> </a:t>
            </a:r>
            <a:r>
              <a:rPr spc="8" dirty="0">
                <a:latin typeface="Times New Roman"/>
                <a:cs typeface="Times New Roman"/>
              </a:rPr>
              <a:t>was</a:t>
            </a:r>
            <a:r>
              <a:rPr spc="38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the</a:t>
            </a:r>
            <a:r>
              <a:rPr spc="23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predicted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price</a:t>
            </a:r>
            <a:r>
              <a:rPr spc="19" dirty="0">
                <a:latin typeface="Times New Roman"/>
                <a:cs typeface="Times New Roman"/>
              </a:rPr>
              <a:t> </a:t>
            </a:r>
            <a:r>
              <a:rPr spc="8" dirty="0">
                <a:latin typeface="Times New Roman"/>
                <a:cs typeface="Times New Roman"/>
              </a:rPr>
              <a:t>to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the</a:t>
            </a:r>
            <a:r>
              <a:rPr spc="23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actual</a:t>
            </a:r>
            <a:r>
              <a:rPr spc="23" dirty="0">
                <a:latin typeface="Times New Roman"/>
                <a:cs typeface="Times New Roman"/>
              </a:rPr>
              <a:t> </a:t>
            </a:r>
            <a:r>
              <a:rPr spc="11" dirty="0">
                <a:latin typeface="Times New Roman"/>
                <a:cs typeface="Times New Roman"/>
              </a:rPr>
              <a:t>price.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5212</TotalTime>
  <Words>597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Application Areas</vt:lpstr>
      <vt:lpstr>Why Machine Learning hype?</vt:lpstr>
      <vt:lpstr>Why Machine Learning is inevitable ?</vt:lpstr>
      <vt:lpstr>Machine Learning Applications</vt:lpstr>
      <vt:lpstr>Disease Diagnostics (Computer Vision)</vt:lpstr>
      <vt:lpstr>T, E, P for Diabetic Retinopathy</vt:lpstr>
      <vt:lpstr>Recommendation Systems</vt:lpstr>
      <vt:lpstr>Share Trading</vt:lpstr>
      <vt:lpstr>Online Advertising</vt:lpstr>
      <vt:lpstr>References</vt:lpstr>
      <vt:lpstr>PowerPoint Presentation</vt:lpstr>
      <vt:lpstr> Types of Machine Learning</vt:lpstr>
      <vt:lpstr>Supervised Learning from Data</vt:lpstr>
      <vt:lpstr>Task : Regression</vt:lpstr>
      <vt:lpstr>Task : Classification</vt:lpstr>
      <vt:lpstr>Unsupervised Learning</vt:lpstr>
      <vt:lpstr>Task : Association mining</vt:lpstr>
      <vt:lpstr>Reinforcement Learning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194</cp:revision>
  <dcterms:created xsi:type="dcterms:W3CDTF">2020-07-16T02:17:40Z</dcterms:created>
  <dcterms:modified xsi:type="dcterms:W3CDTF">2024-04-15T04:36:46Z</dcterms:modified>
</cp:coreProperties>
</file>