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303" r:id="rId3"/>
    <p:sldId id="304" r:id="rId4"/>
    <p:sldId id="305" r:id="rId5"/>
    <p:sldId id="306" r:id="rId6"/>
    <p:sldId id="262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280" r:id="rId25"/>
    <p:sldId id="3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9FB82-3FAE-3B36-4346-3487E00BA96E}" v="45" dt="2024-05-18T05:08:16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91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51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383537" y="4477033"/>
            <a:ext cx="802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 err="1">
                <a:solidFill>
                  <a:prstClr val="white"/>
                </a:solidFill>
                <a:latin typeface="Georgia" panose="02040502050405020303" pitchFamily="18" charset="0"/>
              </a:rPr>
              <a:t>LogisticRegression</a:t>
            </a:r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07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60"/>
              </a:spcBef>
            </a:pPr>
            <a:r>
              <a:rPr sz="3491" spc="-9" dirty="0"/>
              <a:t>Cost</a:t>
            </a:r>
            <a:r>
              <a:rPr sz="3491" spc="-27" dirty="0"/>
              <a:t> </a:t>
            </a:r>
            <a:r>
              <a:rPr sz="3491" dirty="0"/>
              <a:t>Function</a:t>
            </a:r>
            <a:endParaRPr sz="3491"/>
          </a:p>
          <a:p>
            <a:pPr marL="11516">
              <a:lnSpc>
                <a:spcPct val="100000"/>
              </a:lnSpc>
              <a:spcBef>
                <a:spcPts val="512"/>
              </a:spcBef>
            </a:pPr>
            <a:r>
              <a:rPr sz="1406" b="1" spc="9" dirty="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sz="1406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b="1" spc="5" dirty="0">
                <a:solidFill>
                  <a:srgbClr val="000000"/>
                </a:solidFill>
                <a:latin typeface="Calibri"/>
                <a:cs typeface="Calibri"/>
              </a:rPr>
              <a:t>Regression</a:t>
            </a:r>
            <a:r>
              <a:rPr sz="1406" b="1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b="1" spc="9" dirty="0">
                <a:solidFill>
                  <a:srgbClr val="000000"/>
                </a:solidFill>
                <a:latin typeface="Calibri"/>
                <a:cs typeface="Calibri"/>
              </a:rPr>
              <a:t>Squared</a:t>
            </a:r>
            <a:r>
              <a:rPr sz="1406" b="1" spc="-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b="1" spc="5" dirty="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sz="1406" b="1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b="1" spc="5" dirty="0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406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b="1" spc="9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1338" y="1459008"/>
            <a:ext cx="2753481" cy="5179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5053" y="2117432"/>
            <a:ext cx="2397163" cy="6351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49742" y="2155292"/>
            <a:ext cx="3009228" cy="952297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b="1" spc="9" dirty="0">
                <a:latin typeface="Calibri"/>
                <a:cs typeface="Calibri"/>
              </a:rPr>
              <a:t>Nonlinear</a:t>
            </a:r>
            <a:r>
              <a:rPr sz="1406" b="1" spc="-23" dirty="0">
                <a:latin typeface="Calibri"/>
                <a:cs typeface="Calibri"/>
              </a:rPr>
              <a:t> </a:t>
            </a:r>
            <a:r>
              <a:rPr sz="1406" b="1" spc="9" dirty="0">
                <a:latin typeface="Calibri"/>
                <a:cs typeface="Calibri"/>
              </a:rPr>
              <a:t>function</a:t>
            </a:r>
            <a:r>
              <a:rPr sz="1406" b="1" spc="-23" dirty="0">
                <a:latin typeface="Calibri"/>
                <a:cs typeface="Calibri"/>
              </a:rPr>
              <a:t> </a:t>
            </a:r>
            <a:r>
              <a:rPr sz="1406" b="1" spc="9" dirty="0">
                <a:latin typeface="Calibri"/>
                <a:cs typeface="Calibri"/>
              </a:rPr>
              <a:t>in</a:t>
            </a:r>
            <a:r>
              <a:rPr sz="1406" b="1" dirty="0">
                <a:latin typeface="Calibri"/>
                <a:cs typeface="Calibri"/>
              </a:rPr>
              <a:t> </a:t>
            </a:r>
            <a:r>
              <a:rPr sz="1406" b="1" spc="5" dirty="0">
                <a:latin typeface="Calibri"/>
                <a:cs typeface="Calibri"/>
              </a:rPr>
              <a:t>logistic </a:t>
            </a:r>
            <a:r>
              <a:rPr sz="1406" b="1" dirty="0">
                <a:latin typeface="Calibri"/>
                <a:cs typeface="Calibri"/>
              </a:rPr>
              <a:t>regression</a:t>
            </a:r>
            <a:endParaRPr sz="1406">
              <a:latin typeface="Calibri"/>
              <a:cs typeface="Calibri"/>
            </a:endParaRPr>
          </a:p>
          <a:p>
            <a:pPr marL="20729" marR="304032" indent="9213">
              <a:lnSpc>
                <a:spcPts val="3029"/>
              </a:lnSpc>
              <a:spcBef>
                <a:spcPts val="45"/>
              </a:spcBef>
            </a:pPr>
            <a:r>
              <a:rPr sz="1406" spc="5" dirty="0">
                <a:latin typeface="Calibri"/>
                <a:cs typeface="Calibri"/>
              </a:rPr>
              <a:t>results </a:t>
            </a:r>
            <a:r>
              <a:rPr sz="1406" spc="9" dirty="0">
                <a:latin typeface="Calibri"/>
                <a:cs typeface="Calibri"/>
              </a:rPr>
              <a:t>in </a:t>
            </a:r>
            <a:r>
              <a:rPr sz="1406" spc="14" dirty="0">
                <a:latin typeface="Calibri"/>
                <a:cs typeface="Calibri"/>
              </a:rPr>
              <a:t>a 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non-convex optimization </a:t>
            </a:r>
            <a:r>
              <a:rPr sz="1406" spc="-30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latin typeface="Calibri"/>
                <a:cs typeface="Calibri"/>
              </a:rPr>
              <a:t>Assume</a:t>
            </a:r>
            <a:r>
              <a:rPr sz="1406" spc="-23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that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6433" y="1012254"/>
            <a:ext cx="2112353" cy="16958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11213" y="3292995"/>
            <a:ext cx="2097822" cy="16358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27469" y="3107589"/>
            <a:ext cx="3393047" cy="6742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1127" y="3926709"/>
            <a:ext cx="4097454" cy="317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789"/>
    </mc:Choice>
    <mc:Fallback xmlns="">
      <p:transition spd="slow" advTm="277789"/>
    </mc:Fallback>
  </mc:AlternateContent>
  <p:extLst>
    <p:ext uri="{3A86A75C-4F4B-4683-9AE1-C65F6400EC91}">
      <p14:laserTraceLst xmlns:p14="http://schemas.microsoft.com/office/powerpoint/2010/main">
        <p14:tracePtLst>
          <p14:tracePt t="116143" x="3919538" y="6843713"/>
          <p14:tracePt t="116985" x="3078163" y="6954838"/>
          <p14:tracePt t="116992" x="3063875" y="6707188"/>
          <p14:tracePt t="117000" x="3063875" y="6445250"/>
          <p14:tracePt t="117006" x="3063875" y="6224588"/>
          <p14:tracePt t="117015" x="3063875" y="5962650"/>
          <p14:tracePt t="117020" x="3090863" y="5754688"/>
          <p14:tracePt t="117028" x="3105150" y="5575300"/>
          <p14:tracePt t="117034" x="3175000" y="5437188"/>
          <p14:tracePt t="117041" x="3187700" y="5354638"/>
          <p14:tracePt t="117048" x="3228975" y="5216525"/>
          <p14:tracePt t="117055" x="3257550" y="5078413"/>
          <p14:tracePt t="117063" x="3284538" y="4995863"/>
          <p14:tracePt t="117069" x="3313113" y="4899025"/>
          <p14:tracePt t="117077" x="3325813" y="4816475"/>
          <p14:tracePt t="117084" x="3354388" y="4733925"/>
          <p14:tracePt t="117092" x="3367088" y="4692650"/>
          <p14:tracePt t="117098" x="3367088" y="4651375"/>
          <p14:tracePt t="117106" x="3381375" y="4622800"/>
          <p14:tracePt t="117113" x="3381375" y="4568825"/>
          <p14:tracePt t="117120" x="3381375" y="4540250"/>
          <p14:tracePt t="117127" x="3381375" y="4525963"/>
          <p14:tracePt t="117134" x="3381375" y="4457700"/>
          <p14:tracePt t="117141" x="3381375" y="4430713"/>
          <p14:tracePt t="117148" x="3381375" y="4416425"/>
          <p14:tracePt t="117155" x="3367088" y="4389438"/>
          <p14:tracePt t="117163" x="3367088" y="4375150"/>
          <p14:tracePt t="117177" x="3354388" y="4375150"/>
          <p14:tracePt t="117184" x="3313113" y="4333875"/>
          <p14:tracePt t="117192" x="3284538" y="4319588"/>
          <p14:tracePt t="117198" x="3243263" y="4305300"/>
          <p14:tracePt t="117206" x="3216275" y="4305300"/>
          <p14:tracePt t="117214" x="3175000" y="4292600"/>
          <p14:tracePt t="117220" x="3146425" y="4292600"/>
          <p14:tracePt t="117234" x="3133725" y="4292600"/>
          <p14:tracePt t="117241" x="3119438" y="4292600"/>
          <p14:tracePt t="117552" x="3078163" y="4251325"/>
          <p14:tracePt t="117558" x="3036888" y="4222750"/>
          <p14:tracePt t="117564" x="2981325" y="4195763"/>
          <p14:tracePt t="117571" x="2925763" y="4154488"/>
          <p14:tracePt t="117579" x="2884488" y="4113213"/>
          <p14:tracePt t="117586" x="2816225" y="4057650"/>
          <p14:tracePt t="117593" x="2787650" y="3987800"/>
          <p14:tracePt t="117600" x="2719388" y="3946525"/>
          <p14:tracePt t="117607" x="2690813" y="3892550"/>
          <p14:tracePt t="117614" x="2649538" y="3863975"/>
          <p14:tracePt t="117621" x="2622550" y="3808413"/>
          <p14:tracePt t="117628" x="2595563" y="3781425"/>
          <p14:tracePt t="117636" x="2552700" y="3740150"/>
          <p14:tracePt t="117642" x="2540000" y="3698875"/>
          <p14:tracePt t="117650" x="2511425" y="3670300"/>
          <p14:tracePt t="117657" x="2498725" y="3643313"/>
          <p14:tracePt t="117664" x="2498725" y="3629025"/>
          <p14:tracePt t="117671" x="2498725" y="3616325"/>
          <p14:tracePt t="117679" x="2498725" y="3602038"/>
          <p14:tracePt t="117707" x="2484438" y="3602038"/>
          <p14:tracePt t="117715" x="2457450" y="3575050"/>
          <p14:tracePt t="117722" x="2443163" y="3560763"/>
          <p14:tracePt t="117732" x="2428875" y="3546475"/>
          <p14:tracePt t="117735" x="2401888" y="3533775"/>
          <p14:tracePt t="117743" x="2373313" y="3519488"/>
          <p14:tracePt t="117751" x="2360613" y="3519488"/>
          <p14:tracePt t="117758" x="2346325" y="3505200"/>
          <p14:tracePt t="117773" x="2332038" y="3505200"/>
          <p14:tracePt t="117801" x="2319338" y="3505200"/>
          <p14:tracePt t="117807" x="2305050" y="3505200"/>
          <p14:tracePt t="117814" x="2249488" y="3505200"/>
          <p14:tracePt t="117822" x="2222500" y="3505200"/>
          <p14:tracePt t="117830" x="2208213" y="3505200"/>
          <p14:tracePt t="117836" x="2181225" y="3505200"/>
          <p14:tracePt t="117843" x="2166938" y="3505200"/>
          <p14:tracePt t="117850" x="2125663" y="3505200"/>
          <p14:tracePt t="117857" x="2111375" y="3505200"/>
          <p14:tracePt t="117864" x="2111375" y="3519488"/>
          <p14:tracePt t="117872" x="2098675" y="3519488"/>
          <p14:tracePt t="117901" x="2084388" y="3519488"/>
          <p14:tracePt t="117945" x="2084388" y="3533775"/>
          <p14:tracePt t="117951" x="2084388" y="3546475"/>
          <p14:tracePt t="117958" x="2084388" y="3587750"/>
          <p14:tracePt t="117965" x="2084388" y="3629025"/>
          <p14:tracePt t="117973" x="2084388" y="3684588"/>
          <p14:tracePt t="117980" x="2098675" y="3725863"/>
          <p14:tracePt t="117986" x="2098675" y="3740150"/>
          <p14:tracePt t="117993" x="2111375" y="3767138"/>
          <p14:tracePt t="118001" x="2125663" y="3781425"/>
          <p14:tracePt t="118007" x="2125663" y="3795713"/>
          <p14:tracePt t="118015" x="2139950" y="3808413"/>
          <p14:tracePt t="118022" x="2152650" y="3822700"/>
          <p14:tracePt t="118031" x="2166938" y="3849688"/>
          <p14:tracePt t="118044" x="2181225" y="3863975"/>
          <p14:tracePt t="118051" x="2193925" y="3878263"/>
          <p14:tracePt t="118057" x="2208213" y="3878263"/>
          <p14:tracePt t="118065" x="2235200" y="3892550"/>
          <p14:tracePt t="118072" x="2290763" y="3892550"/>
          <p14:tracePt t="118081" x="2332038" y="3892550"/>
          <p14:tracePt t="118086" x="2387600" y="3892550"/>
          <p14:tracePt t="118094" x="2443163" y="3878263"/>
          <p14:tracePt t="118101" x="2511425" y="3849688"/>
          <p14:tracePt t="118108" x="2581275" y="3808413"/>
          <p14:tracePt t="118115" x="2663825" y="3767138"/>
          <p14:tracePt t="118123" x="2690813" y="3754438"/>
          <p14:tracePt t="118130" x="2705100" y="3754438"/>
          <p14:tracePt t="118137" x="2719388" y="3740150"/>
          <p14:tracePt t="118144" x="2746375" y="3725863"/>
          <p14:tracePt t="118159" x="2760663" y="3725863"/>
          <p14:tracePt t="118165" x="2774950" y="3725863"/>
          <p14:tracePt t="118173" x="2787650" y="3725863"/>
          <p14:tracePt t="118209" x="2801938" y="3713163"/>
          <p14:tracePt t="118216" x="2816225" y="3713163"/>
          <p14:tracePt t="118231" x="2828925" y="3713163"/>
          <p14:tracePt t="118237" x="2843213" y="3713163"/>
          <p14:tracePt t="118245" x="2857500" y="3713163"/>
          <p14:tracePt t="118251" x="2870200" y="3698875"/>
          <p14:tracePt t="118259" x="2884488" y="3698875"/>
          <p14:tracePt t="118265" x="2898775" y="3698875"/>
          <p14:tracePt t="118273" x="2911475" y="3670300"/>
          <p14:tracePt t="118281" x="2925763" y="3670300"/>
          <p14:tracePt t="118287" x="2954338" y="3657600"/>
          <p14:tracePt t="118295" x="2981325" y="3643313"/>
          <p14:tracePt t="118301" x="2995613" y="3643313"/>
          <p14:tracePt t="118308" x="3008313" y="3643313"/>
          <p14:tracePt t="118324" x="3022600" y="3629025"/>
          <p14:tracePt t="118330" x="3022600" y="3616325"/>
          <p14:tracePt t="118337" x="3036888" y="3587750"/>
          <p14:tracePt t="118344" x="3049588" y="3546475"/>
          <p14:tracePt t="118352" x="3063875" y="3505200"/>
          <p14:tracePt t="118360" x="3063875" y="3478213"/>
          <p14:tracePt t="118366" x="3063875" y="3436938"/>
          <p14:tracePt t="118373" x="3063875" y="3395663"/>
          <p14:tracePt t="118380" x="3063875" y="3367088"/>
          <p14:tracePt t="118394" x="3063875" y="3340100"/>
          <p14:tracePt t="118401" x="3049588" y="3325813"/>
          <p14:tracePt t="118409" x="3008313" y="3311525"/>
          <p14:tracePt t="118416" x="2940050" y="3270250"/>
          <p14:tracePt t="118423" x="2898775" y="3243263"/>
          <p14:tracePt t="118430" x="2857500" y="3228975"/>
          <p14:tracePt t="118437" x="2760663" y="3201988"/>
          <p14:tracePt t="118444" x="2705100" y="3201988"/>
          <p14:tracePt t="118451" x="2649538" y="3201988"/>
          <p14:tracePt t="118458" x="2608263" y="3201988"/>
          <p14:tracePt t="118466" x="2540000" y="3201988"/>
          <p14:tracePt t="118473" x="2470150" y="3216275"/>
          <p14:tracePt t="118480" x="2428875" y="3216275"/>
          <p14:tracePt t="118487" x="2360613" y="3216275"/>
          <p14:tracePt t="118495" x="2319338" y="3228975"/>
          <p14:tracePt t="118502" x="2305050" y="3228975"/>
          <p14:tracePt t="118509" x="2263775" y="3243263"/>
          <p14:tracePt t="118516" x="2208213" y="3257550"/>
          <p14:tracePt t="118523" x="2193925" y="3257550"/>
          <p14:tracePt t="118531" x="2166938" y="3270250"/>
          <p14:tracePt t="118538" x="2125663" y="3298825"/>
          <p14:tracePt t="118544" x="2055813" y="3311525"/>
          <p14:tracePt t="118552" x="2014538" y="3311525"/>
          <p14:tracePt t="118559" x="1987550" y="3325813"/>
          <p14:tracePt t="118566" x="1931988" y="3340100"/>
          <p14:tracePt t="118573" x="1905000" y="3354388"/>
          <p14:tracePt t="118580" x="1876425" y="3367088"/>
          <p14:tracePt t="118588" x="1849438" y="3381375"/>
          <p14:tracePt t="118595" x="1822450" y="3395663"/>
          <p14:tracePt t="118602" x="1781175" y="3408363"/>
          <p14:tracePt t="118609" x="1766888" y="3436938"/>
          <p14:tracePt t="118617" x="1752600" y="3449638"/>
          <p14:tracePt t="118623" x="1738313" y="3449638"/>
          <p14:tracePt t="118631" x="1725613" y="3463925"/>
          <p14:tracePt t="118637" x="1711325" y="3463925"/>
          <p14:tracePt t="118645" x="1697038" y="3478213"/>
          <p14:tracePt t="118652" x="1684338" y="3490913"/>
          <p14:tracePt t="118659" x="1684338" y="3505200"/>
          <p14:tracePt t="118666" x="1670050" y="3505200"/>
          <p14:tracePt t="118673" x="1655763" y="3519488"/>
          <p14:tracePt t="118682" x="1643063" y="3560763"/>
          <p14:tracePt t="118688" x="1628775" y="3587750"/>
          <p14:tracePt t="118697" x="1628775" y="3616325"/>
          <p14:tracePt t="118702" x="1628775" y="3629025"/>
          <p14:tracePt t="118710" x="1628775" y="3643313"/>
          <p14:tracePt t="118716" x="1628775" y="3684588"/>
          <p14:tracePt t="118723" x="1643063" y="3698875"/>
          <p14:tracePt t="118730" x="1655763" y="3740150"/>
          <p14:tracePt t="118738" x="1670050" y="3754438"/>
          <p14:tracePt t="118745" x="1670050" y="3767138"/>
          <p14:tracePt t="118752" x="1684338" y="3767138"/>
          <p14:tracePt t="118759" x="1697038" y="3795713"/>
          <p14:tracePt t="118766" x="1711325" y="3808413"/>
          <p14:tracePt t="118773" x="1738313" y="3822700"/>
          <p14:tracePt t="118780" x="1752600" y="3836988"/>
          <p14:tracePt t="118788" x="1766888" y="3836988"/>
          <p14:tracePt t="118796" x="1766888" y="3849688"/>
          <p14:tracePt t="118802" x="1808163" y="3863975"/>
          <p14:tracePt t="118810" x="1822450" y="3863975"/>
          <p14:tracePt t="118816" x="1835150" y="3878263"/>
          <p14:tracePt t="118823" x="1849438" y="3892550"/>
          <p14:tracePt t="118838" x="1863725" y="3919538"/>
          <p14:tracePt t="118845" x="1890713" y="3919538"/>
          <p14:tracePt t="118852" x="1905000" y="3919538"/>
          <p14:tracePt t="118859" x="1931988" y="3933825"/>
          <p14:tracePt t="118867" x="1946275" y="3933825"/>
          <p14:tracePt t="118874" x="1960563" y="3946525"/>
          <p14:tracePt t="118881" x="1987550" y="3960813"/>
          <p14:tracePt t="118888" x="2001838" y="3960813"/>
          <p14:tracePt t="118897" x="2014538" y="3960813"/>
          <p14:tracePt t="118902" x="2043113" y="3975100"/>
          <p14:tracePt t="118909" x="2070100" y="3975100"/>
          <p14:tracePt t="118917" x="2098675" y="3975100"/>
          <p14:tracePt t="118923" x="2125663" y="3975100"/>
          <p14:tracePt t="118939" x="2166938" y="3975100"/>
          <p14:tracePt t="118947" x="2193925" y="3975100"/>
          <p14:tracePt t="118952" x="2222500" y="3975100"/>
          <p14:tracePt t="118959" x="2249488" y="3975100"/>
          <p14:tracePt t="118974" x="2278063" y="3975100"/>
          <p14:tracePt t="118981" x="2305050" y="3975100"/>
          <p14:tracePt t="118997" x="2319338" y="3975100"/>
          <p14:tracePt t="119010" x="2332038" y="3975100"/>
          <p14:tracePt t="119017" x="2360613" y="3975100"/>
          <p14:tracePt t="119023" x="2373313" y="3975100"/>
          <p14:tracePt t="119031" x="2387600" y="3975100"/>
          <p14:tracePt t="119038" x="2414588" y="3960813"/>
          <p14:tracePt t="119053" x="2428875" y="3960813"/>
          <p14:tracePt t="119060" x="2443163" y="3960813"/>
          <p14:tracePt t="119075" x="2457450" y="3960813"/>
          <p14:tracePt t="119089" x="2470150" y="3960813"/>
          <p14:tracePt t="119097" x="2484438" y="3946525"/>
          <p14:tracePt t="119102" x="2498725" y="3946525"/>
          <p14:tracePt t="119110" x="2511425" y="3946525"/>
          <p14:tracePt t="119117" x="2525713" y="3946525"/>
          <p14:tracePt t="119125" x="2540000" y="3946525"/>
          <p14:tracePt t="119131" x="2566988" y="3946525"/>
          <p14:tracePt t="119139" x="2581275" y="3946525"/>
          <p14:tracePt t="119147" x="2595563" y="3946525"/>
          <p14:tracePt t="119152" x="2608263" y="3946525"/>
          <p14:tracePt t="119160" x="2649538" y="3946525"/>
          <p14:tracePt t="119167" x="2678113" y="3946525"/>
          <p14:tracePt t="119181" x="2705100" y="3946525"/>
          <p14:tracePt t="119188" x="2732088" y="3946525"/>
          <p14:tracePt t="119197" x="2787650" y="3946525"/>
          <p14:tracePt t="119203" x="2816225" y="3946525"/>
          <p14:tracePt t="119210" x="2828925" y="3946525"/>
          <p14:tracePt t="119217" x="2843213" y="3946525"/>
          <p14:tracePt t="119298" x="2857500" y="3946525"/>
          <p14:tracePt t="119354" x="2870200" y="3946525"/>
          <p14:tracePt t="119361" x="2884488" y="3946525"/>
          <p14:tracePt t="119367" x="2898775" y="3933825"/>
          <p14:tracePt t="119382" x="2911475" y="3933825"/>
          <p14:tracePt t="119390" x="2940050" y="3919538"/>
          <p14:tracePt t="119397" x="2954338" y="3919538"/>
          <p14:tracePt t="119403" x="2981325" y="3905250"/>
          <p14:tracePt t="119411" x="2995613" y="3892550"/>
          <p14:tracePt t="119417" x="3022600" y="3892550"/>
          <p14:tracePt t="119424" x="3022600" y="3878263"/>
          <p14:tracePt t="119432" x="3036888" y="3878263"/>
          <p14:tracePt t="119498" x="3036888" y="3863975"/>
          <p14:tracePt t="119504" x="3049588" y="3863975"/>
          <p14:tracePt t="119511" x="3063875" y="3849688"/>
          <p14:tracePt t="119517" x="3078163" y="3849688"/>
          <p14:tracePt t="119525" x="3105150" y="3836988"/>
          <p14:tracePt t="119532" x="3119438" y="3822700"/>
          <p14:tracePt t="119548" x="3119438" y="3808413"/>
          <p14:tracePt t="119555" x="3133725" y="3781425"/>
          <p14:tracePt t="119576" x="3133725" y="3767138"/>
          <p14:tracePt t="119583" x="3146425" y="3767138"/>
          <p14:tracePt t="119598" x="3146425" y="3754438"/>
          <p14:tracePt t="119614" x="3146425" y="3725863"/>
          <p14:tracePt t="119618" x="3146425" y="3713163"/>
          <p14:tracePt t="119625" x="3160713" y="3713163"/>
          <p14:tracePt t="119633" x="3160713" y="3698875"/>
          <p14:tracePt t="119639" x="3160713" y="3657600"/>
          <p14:tracePt t="119647" x="3160713" y="3643313"/>
          <p14:tracePt t="119654" x="3160713" y="3629025"/>
          <p14:tracePt t="119661" x="3160713" y="3616325"/>
          <p14:tracePt t="119668" x="3160713" y="3587750"/>
          <p14:tracePt t="119675" x="3160713" y="3575050"/>
          <p14:tracePt t="119682" x="3160713" y="3546475"/>
          <p14:tracePt t="119689" x="3146425" y="3533775"/>
          <p14:tracePt t="119697" x="3146425" y="3505200"/>
          <p14:tracePt t="119704" x="3133725" y="3478213"/>
          <p14:tracePt t="119711" x="3119438" y="3463925"/>
          <p14:tracePt t="119726" x="3119438" y="3436938"/>
          <p14:tracePt t="119741" x="3119438" y="3422650"/>
          <p14:tracePt t="119747" x="3090863" y="3422650"/>
          <p14:tracePt t="119754" x="3090863" y="3408363"/>
          <p14:tracePt t="119784" x="3078163" y="3395663"/>
          <p14:tracePt t="119806" x="3063875" y="3395663"/>
          <p14:tracePt t="119812" x="3063875" y="3381375"/>
          <p14:tracePt t="119819" x="3036888" y="3367088"/>
          <p14:tracePt t="119834" x="3022600" y="3354388"/>
          <p14:tracePt t="119840" x="3008313" y="3354388"/>
          <p14:tracePt t="119847" x="2995613" y="3340100"/>
          <p14:tracePt t="119854" x="2967038" y="3325813"/>
          <p14:tracePt t="119861" x="2954338" y="3311525"/>
          <p14:tracePt t="119868" x="2940050" y="3311525"/>
          <p14:tracePt t="119876" x="2925763" y="3298825"/>
          <p14:tracePt t="119882" x="2911475" y="3284538"/>
          <p14:tracePt t="119890" x="2898775" y="3284538"/>
          <p14:tracePt t="119897" x="2884488" y="3270250"/>
          <p14:tracePt t="119904" x="2870200" y="3270250"/>
          <p14:tracePt t="119912" x="2857500" y="3270250"/>
          <p14:tracePt t="119927" x="2828925" y="3257550"/>
          <p14:tracePt t="119933" x="2816225" y="3257550"/>
          <p14:tracePt t="119940" x="2801938" y="3243263"/>
          <p14:tracePt t="119947" x="2774950" y="3243263"/>
          <p14:tracePt t="119954" x="2760663" y="3228975"/>
          <p14:tracePt t="119961" x="2746375" y="3228975"/>
          <p14:tracePt t="119968" x="2732088" y="3228975"/>
          <p14:tracePt t="119976" x="2705100" y="3228975"/>
          <p14:tracePt t="119983" x="2690813" y="3201988"/>
          <p14:tracePt t="120006" x="2678113" y="3201988"/>
          <p14:tracePt t="120027" x="2649538" y="3201988"/>
          <p14:tracePt t="120034" x="2622550" y="3201988"/>
          <p14:tracePt t="120047" x="2595563" y="3201988"/>
          <p14:tracePt t="120055" x="2566988" y="3201988"/>
          <p14:tracePt t="120063" x="2511425" y="3216275"/>
          <p14:tracePt t="120068" x="2484438" y="3228975"/>
          <p14:tracePt t="120076" x="2443163" y="3243263"/>
          <p14:tracePt t="120083" x="2414588" y="3270250"/>
          <p14:tracePt t="120090" x="2373313" y="3284538"/>
          <p14:tracePt t="120098" x="2346325" y="3298825"/>
          <p14:tracePt t="120105" x="2305050" y="3311525"/>
          <p14:tracePt t="120113" x="2278063" y="3311525"/>
          <p14:tracePt t="120119" x="2249488" y="3325813"/>
          <p14:tracePt t="120126" x="2235200" y="3325813"/>
          <p14:tracePt t="120133" x="2222500" y="3354388"/>
          <p14:tracePt t="120170" x="2208213" y="3354388"/>
          <p14:tracePt t="120176" x="2208213" y="3367088"/>
          <p14:tracePt t="120184" x="2193925" y="3367088"/>
          <p14:tracePt t="120190" x="2181225" y="3381375"/>
          <p14:tracePt t="120198" x="2166938" y="3395663"/>
          <p14:tracePt t="120205" x="2139950" y="3395663"/>
          <p14:tracePt t="120219" x="2125663" y="3408363"/>
          <p14:tracePt t="120226" x="2111375" y="3422650"/>
          <p14:tracePt t="120240" x="2098675" y="3422650"/>
          <p14:tracePt t="120247" x="2084388" y="3436938"/>
          <p14:tracePt t="120255" x="2070100" y="3478213"/>
          <p14:tracePt t="120264" x="2055813" y="3478213"/>
          <p14:tracePt t="120269" x="2055813" y="3490913"/>
          <p14:tracePt t="120276" x="2043113" y="3519488"/>
          <p14:tracePt t="120283" x="2028825" y="3546475"/>
          <p14:tracePt t="120290" x="2001838" y="3575050"/>
          <p14:tracePt t="120298" x="1987550" y="3602038"/>
          <p14:tracePt t="120305" x="1987550" y="3616325"/>
          <p14:tracePt t="120314" x="1973263" y="3616325"/>
          <p14:tracePt t="120319" x="1973263" y="3629025"/>
          <p14:tracePt t="120326" x="1973263" y="3643313"/>
          <p14:tracePt t="120333" x="1973263" y="3657600"/>
          <p14:tracePt t="120341" x="1973263" y="3670300"/>
          <p14:tracePt t="120356" x="1973263" y="3684588"/>
          <p14:tracePt t="120363" x="1973263" y="3713163"/>
          <p14:tracePt t="120370" x="1987550" y="3725863"/>
          <p14:tracePt t="120376" x="2001838" y="3740150"/>
          <p14:tracePt t="120391" x="2014538" y="3754438"/>
          <p14:tracePt t="120406" x="2028825" y="3767138"/>
          <p14:tracePt t="120413" x="2043113" y="3781425"/>
          <p14:tracePt t="120420" x="2043113" y="3795713"/>
          <p14:tracePt t="120427" x="2055813" y="3795713"/>
          <p14:tracePt t="120434" x="2070100" y="3822700"/>
          <p14:tracePt t="120456" x="2070100" y="3836988"/>
          <p14:tracePt t="120463" x="2084388" y="3849688"/>
          <p14:tracePt t="120484" x="2098675" y="3849688"/>
          <p14:tracePt t="120491" x="2125663" y="3863975"/>
          <p14:tracePt t="120507" x="2139950" y="3878263"/>
          <p14:tracePt t="120513" x="2166938" y="3892550"/>
          <p14:tracePt t="120520" x="2193925" y="3892550"/>
          <p14:tracePt t="120526" x="2208213" y="3905250"/>
          <p14:tracePt t="120534" x="2222500" y="3905250"/>
          <p14:tracePt t="120541" x="2263775" y="3919538"/>
          <p14:tracePt t="120550" x="2278063" y="3919538"/>
          <p14:tracePt t="120555" x="2305050" y="3946525"/>
          <p14:tracePt t="120563" x="2319338" y="3946525"/>
          <p14:tracePt t="120569" x="2332038" y="3946525"/>
          <p14:tracePt t="120576" x="2346325" y="3946525"/>
          <p14:tracePt t="120584" x="2373313" y="3946525"/>
          <p14:tracePt t="120591" x="2387600" y="3946525"/>
          <p14:tracePt t="120600" x="2414588" y="3946525"/>
          <p14:tracePt t="120613" x="2428875" y="3933825"/>
          <p14:tracePt t="120620" x="2443163" y="3933825"/>
          <p14:tracePt t="120627" x="2470150" y="3933825"/>
          <p14:tracePt t="120634" x="2511425" y="3933825"/>
          <p14:tracePt t="120641" x="2525713" y="3933825"/>
          <p14:tracePt t="120648" x="2552700" y="3933825"/>
          <p14:tracePt t="120656" x="2566988" y="3933825"/>
          <p14:tracePt t="120680" x="2581275" y="3933825"/>
          <p14:tracePt t="120685" x="2581275" y="3919538"/>
          <p14:tracePt t="120698" x="2595563" y="3919538"/>
          <p14:tracePt t="120749" x="2608263" y="3919538"/>
          <p14:tracePt t="120756" x="2622550" y="3919538"/>
          <p14:tracePt t="120786" x="2636838" y="3919538"/>
          <p14:tracePt t="120821" x="2649538" y="3919538"/>
          <p14:tracePt t="121694" x="2663825" y="3919538"/>
          <p14:tracePt t="121701" x="2705100" y="3919538"/>
          <p14:tracePt t="121709" x="2732088" y="3905250"/>
          <p14:tracePt t="121715" x="2774950" y="3892550"/>
          <p14:tracePt t="121723" x="2843213" y="3878263"/>
          <p14:tracePt t="121731" x="2884488" y="3863975"/>
          <p14:tracePt t="121736" x="2911475" y="3863975"/>
          <p14:tracePt t="121743" x="2911475" y="3849688"/>
          <p14:tracePt t="121750" x="2940050" y="3849688"/>
          <p14:tracePt t="121758" x="2954338" y="3849688"/>
          <p14:tracePt t="121765" x="2967038" y="3836988"/>
          <p14:tracePt t="121781" x="2981325" y="3836988"/>
          <p14:tracePt t="121786" x="2995613" y="3836988"/>
          <p14:tracePt t="121801" x="3008313" y="3836988"/>
          <p14:tracePt t="121808" x="3022600" y="3822700"/>
          <p14:tracePt t="121846" x="3049588" y="3822700"/>
          <p14:tracePt t="121852" x="3049588" y="3795713"/>
          <p14:tracePt t="121858" x="3063875" y="3781425"/>
          <p14:tracePt t="121865" x="3078163" y="3754438"/>
          <p14:tracePt t="121872" x="3105150" y="3754438"/>
          <p14:tracePt t="121880" x="3105150" y="3740150"/>
          <p14:tracePt t="121898" x="3119438" y="3713163"/>
          <p14:tracePt t="121909" x="3133725" y="3698875"/>
          <p14:tracePt t="121915" x="3133725" y="3684588"/>
          <p14:tracePt t="122209" x="3133725" y="3670300"/>
          <p14:tracePt t="122231" x="3133725" y="3657600"/>
          <p14:tracePt t="122246" x="3133725" y="3629025"/>
          <p14:tracePt t="122272" x="3133725" y="3616325"/>
          <p14:tracePt t="122279" x="3119438" y="3602038"/>
          <p14:tracePt t="122287" x="3119438" y="3587750"/>
          <p14:tracePt t="122294" x="3119438" y="3575050"/>
          <p14:tracePt t="122316" x="3119438" y="3560763"/>
          <p14:tracePt t="122323" x="3105150" y="3546475"/>
          <p14:tracePt t="122329" x="3090863" y="3519488"/>
          <p14:tracePt t="122337" x="3090863" y="3505200"/>
          <p14:tracePt t="122346" x="3078163" y="3505200"/>
          <p14:tracePt t="122360" x="3036888" y="3505200"/>
          <p14:tracePt t="122365" x="3036888" y="3490913"/>
          <p14:tracePt t="122372" x="3022600" y="3478213"/>
          <p14:tracePt t="122380" x="2995613" y="3478213"/>
          <p14:tracePt t="122388" x="2981325" y="3463925"/>
          <p14:tracePt t="122396" x="2967038" y="3463925"/>
          <p14:tracePt t="122401" x="2925763" y="3449638"/>
          <p14:tracePt t="122408" x="2898775" y="3449638"/>
          <p14:tracePt t="122415" x="2884488" y="3449638"/>
          <p14:tracePt t="122422" x="2857500" y="3436938"/>
          <p14:tracePt t="122430" x="2843213" y="3436938"/>
          <p14:tracePt t="122446" x="2801938" y="3436938"/>
          <p14:tracePt t="122451" x="2774950" y="3436938"/>
          <p14:tracePt t="122458" x="2746375" y="3436938"/>
          <p14:tracePt t="122473" x="2719388" y="3436938"/>
          <p14:tracePt t="122481" x="2705100" y="3422650"/>
          <p14:tracePt t="122487" x="2678113" y="3422650"/>
          <p14:tracePt t="122502" x="2663825" y="3422650"/>
          <p14:tracePt t="122508" x="2649538" y="3422650"/>
          <p14:tracePt t="122515" x="2622550" y="3422650"/>
          <p14:tracePt t="122523" x="2608263" y="3422650"/>
          <p14:tracePt t="122530" x="2581275" y="3422650"/>
          <p14:tracePt t="122537" x="2552700" y="3422650"/>
          <p14:tracePt t="122546" x="2511425" y="3422650"/>
          <p14:tracePt t="122551" x="2457450" y="3422650"/>
          <p14:tracePt t="122558" x="2414588" y="3422650"/>
          <p14:tracePt t="122565" x="2373313" y="3422650"/>
          <p14:tracePt t="122574" x="2305050" y="3449638"/>
          <p14:tracePt t="122580" x="2263775" y="3463925"/>
          <p14:tracePt t="122587" x="2249488" y="3463925"/>
          <p14:tracePt t="122596" x="2181225" y="3478213"/>
          <p14:tracePt t="122602" x="2166938" y="3478213"/>
          <p14:tracePt t="122609" x="2152650" y="3478213"/>
          <p14:tracePt t="122616" x="2139950" y="3478213"/>
          <p14:tracePt t="122623" x="2111375" y="3490913"/>
          <p14:tracePt t="122630" x="2098675" y="3490913"/>
          <p14:tracePt t="122652" x="2070100" y="3505200"/>
          <p14:tracePt t="122659" x="2055813" y="3505200"/>
          <p14:tracePt t="122666" x="2043113" y="3505200"/>
          <p14:tracePt t="122673" x="2028825" y="3505200"/>
          <p14:tracePt t="122687" x="2014538" y="3519488"/>
          <p14:tracePt t="122702" x="2001838" y="3519488"/>
          <p14:tracePt t="122709" x="1987550" y="3546475"/>
          <p14:tracePt t="122716" x="1973263" y="3546475"/>
          <p14:tracePt t="122767" x="1946275" y="3546475"/>
          <p14:tracePt t="122874" x="1931988" y="3560763"/>
          <p14:tracePt t="122897" x="1917700" y="3560763"/>
          <p14:tracePt t="122911" x="1917700" y="3575050"/>
          <p14:tracePt t="122920" x="1917700" y="3587750"/>
          <p14:tracePt t="122923" x="1905000" y="3602038"/>
          <p14:tracePt t="122931" x="1905000" y="3616325"/>
          <p14:tracePt t="122953" x="1905000" y="3629025"/>
          <p14:tracePt t="122967" x="1905000" y="3657600"/>
          <p14:tracePt t="122973" x="1905000" y="3670300"/>
          <p14:tracePt t="122981" x="1905000" y="3684588"/>
          <p14:tracePt t="122989" x="1905000" y="3698875"/>
          <p14:tracePt t="123004" x="1905000" y="3713163"/>
          <p14:tracePt t="123009" x="1905000" y="3725863"/>
          <p14:tracePt t="123032" x="1905000" y="3740150"/>
          <p14:tracePt t="123038" x="1905000" y="3767138"/>
          <p14:tracePt t="123045" x="1917700" y="3767138"/>
          <p14:tracePt t="123052" x="1917700" y="3781425"/>
          <p14:tracePt t="123059" x="1917700" y="3795713"/>
          <p14:tracePt t="123074" x="1931988" y="3795713"/>
          <p14:tracePt t="123090" x="1960563" y="3808413"/>
          <p14:tracePt t="123096" x="1960563" y="3822700"/>
          <p14:tracePt t="123113" x="1960563" y="3836988"/>
          <p14:tracePt t="123117" x="1960563" y="3849688"/>
          <p14:tracePt t="123131" x="1973263" y="3849688"/>
          <p14:tracePt t="123146" x="1987550" y="3878263"/>
          <p14:tracePt t="123161" x="1987550" y="3892550"/>
          <p14:tracePt t="123167" x="2001838" y="3892550"/>
          <p14:tracePt t="123174" x="2014538" y="3905250"/>
          <p14:tracePt t="123189" x="2014538" y="3919538"/>
          <p14:tracePt t="123196" x="2028825" y="3919538"/>
          <p14:tracePt t="123202" x="2055813" y="3933825"/>
          <p14:tracePt t="123209" x="2098675" y="3946525"/>
          <p14:tracePt t="123217" x="2111375" y="3960813"/>
          <p14:tracePt t="123224" x="2139950" y="3960813"/>
          <p14:tracePt t="123231" x="2166938" y="3975100"/>
          <p14:tracePt t="123238" x="2181225" y="3975100"/>
          <p14:tracePt t="123245" x="2222500" y="3975100"/>
          <p14:tracePt t="123253" x="2249488" y="3975100"/>
          <p14:tracePt t="123260" x="2290763" y="4002088"/>
          <p14:tracePt t="123267" x="2319338" y="4002088"/>
          <p14:tracePt t="123274" x="2360613" y="4002088"/>
          <p14:tracePt t="123281" x="2373313" y="4002088"/>
          <p14:tracePt t="123288" x="2401888" y="4002088"/>
          <p14:tracePt t="123295" x="2401888" y="4016375"/>
          <p14:tracePt t="123303" x="2414588" y="4016375"/>
          <p14:tracePt t="123310" x="2443163" y="4016375"/>
          <p14:tracePt t="123318" x="2470150" y="4016375"/>
          <p14:tracePt t="123332" x="2484438" y="4016375"/>
          <p14:tracePt t="123339" x="2498725" y="4016375"/>
          <p14:tracePt t="123345" x="2525713" y="4016375"/>
          <p14:tracePt t="123362" x="2540000" y="4016375"/>
          <p14:tracePt t="123367" x="2552700" y="4016375"/>
          <p14:tracePt t="123375" x="2581275" y="4016375"/>
          <p14:tracePt t="123382" x="2595563" y="4016375"/>
          <p14:tracePt t="123389" x="2608263" y="4016375"/>
          <p14:tracePt t="123404" x="2622550" y="4016375"/>
          <p14:tracePt t="123410" x="2636838" y="4016375"/>
          <p14:tracePt t="123433" x="2649538" y="4016375"/>
          <p14:tracePt t="123446" x="2663825" y="4016375"/>
          <p14:tracePt t="123555" x="2678113" y="4016375"/>
          <p14:tracePt t="123568" x="2690813" y="4016375"/>
          <p14:tracePt t="124220" x="2678113" y="4016375"/>
          <p14:tracePt t="124227" x="2678113" y="4002088"/>
          <p14:tracePt t="124234" x="2649538" y="3987800"/>
          <p14:tracePt t="124241" x="2636838" y="3960813"/>
          <p14:tracePt t="124248" x="2608263" y="3960813"/>
          <p14:tracePt t="124256" x="2608263" y="3946525"/>
          <p14:tracePt t="124263" x="2608263" y="3919538"/>
          <p14:tracePt t="124269" x="2595563" y="3905250"/>
          <p14:tracePt t="124277" x="2581275" y="3905250"/>
          <p14:tracePt t="124284" x="2581275" y="3892550"/>
          <p14:tracePt t="124291" x="2566988" y="3878263"/>
          <p14:tracePt t="124298" x="2566988" y="3863975"/>
          <p14:tracePt t="124305" x="2566988" y="3849688"/>
          <p14:tracePt t="124312" x="2552700" y="3849688"/>
          <p14:tracePt t="124393" x="2540000" y="3849688"/>
          <p14:tracePt t="124399" x="2540000" y="3836988"/>
          <p14:tracePt t="124421" x="2540000" y="3808413"/>
          <p14:tracePt t="124499" x="2552700" y="3795713"/>
          <p14:tracePt t="124513" x="2581275" y="3781425"/>
          <p14:tracePt t="124529" x="2595563" y="3781425"/>
          <p14:tracePt t="124534" x="2636838" y="3781425"/>
          <p14:tracePt t="124541" x="2649538" y="3781425"/>
          <p14:tracePt t="124556" x="2663825" y="3781425"/>
          <p14:tracePt t="124562" x="2678113" y="3781425"/>
          <p14:tracePt t="124570" x="2690813" y="3781425"/>
          <p14:tracePt t="124577" x="2690813" y="3795713"/>
          <p14:tracePt t="124584" x="2705100" y="3795713"/>
          <p14:tracePt t="124598" x="2705100" y="3822700"/>
          <p14:tracePt t="124606" x="2732088" y="3822700"/>
          <p14:tracePt t="124621" x="2746375" y="3822700"/>
          <p14:tracePt t="124644" x="2760663" y="3836988"/>
          <p14:tracePt t="124657" x="2774950" y="3836988"/>
          <p14:tracePt t="124663" x="2774950" y="3849688"/>
          <p14:tracePt t="124680" x="2787650" y="3863975"/>
          <p14:tracePt t="124684" x="2801938" y="3878263"/>
          <p14:tracePt t="124692" x="2816225" y="3878263"/>
          <p14:tracePt t="124699" x="2828925" y="3878263"/>
          <p14:tracePt t="124706" x="2828925" y="3892550"/>
          <p14:tracePt t="124713" x="2843213" y="3905250"/>
          <p14:tracePt t="124720" x="2870200" y="3933825"/>
          <p14:tracePt t="124730" x="2884488" y="3946525"/>
          <p14:tracePt t="124735" x="2898775" y="3946525"/>
          <p14:tracePt t="124764" x="2911475" y="3946525"/>
          <p14:tracePt t="124771" x="2911475" y="3960813"/>
          <p14:tracePt t="124779" x="2940050" y="3960813"/>
          <p14:tracePt t="124793" x="2954338" y="3960813"/>
          <p14:tracePt t="126025" x="2967038" y="3960813"/>
          <p14:tracePt t="126039" x="2981325" y="3960813"/>
          <p14:tracePt t="126046" x="2995613" y="3960813"/>
          <p14:tracePt t="126051" x="3008313" y="3960813"/>
          <p14:tracePt t="126066" x="3022600" y="3960813"/>
          <p14:tracePt t="126073" x="3036888" y="3960813"/>
          <p14:tracePt t="126080" x="3063875" y="3960813"/>
          <p14:tracePt t="126087" x="3090863" y="3960813"/>
          <p14:tracePt t="126102" x="3105150" y="3960813"/>
          <p14:tracePt t="126108" x="3119438" y="3960813"/>
          <p14:tracePt t="126116" x="3133725" y="3960813"/>
          <p14:tracePt t="126131" x="3146425" y="3960813"/>
          <p14:tracePt t="126138" x="3160713" y="3960813"/>
          <p14:tracePt t="126146" x="3175000" y="3960813"/>
          <p14:tracePt t="126151" x="3216275" y="3960813"/>
          <p14:tracePt t="126159" x="3228975" y="3960813"/>
          <p14:tracePt t="126173" x="3257550" y="3960813"/>
          <p14:tracePt t="126180" x="3271838" y="3946525"/>
          <p14:tracePt t="126188" x="3284538" y="3946525"/>
          <p14:tracePt t="126246" x="3313113" y="3946525"/>
          <p14:tracePt t="127505" x="3325813" y="3946525"/>
          <p14:tracePt t="127520" x="3340100" y="3946525"/>
          <p14:tracePt t="127563" x="3354388" y="3946525"/>
          <p14:tracePt t="127584" x="3367088" y="3946525"/>
          <p14:tracePt t="127598" x="3381375" y="3946525"/>
          <p14:tracePt t="127605" x="3408363" y="3946525"/>
          <p14:tracePt t="127627" x="3422650" y="3946525"/>
          <p14:tracePt t="127634" x="3436938" y="3946525"/>
          <p14:tracePt t="127640" x="3451225" y="3946525"/>
          <p14:tracePt t="127647" x="3463925" y="3946525"/>
          <p14:tracePt t="127662" x="3492500" y="3946525"/>
          <p14:tracePt t="127669" x="3519488" y="3933825"/>
          <p14:tracePt t="127677" x="3533775" y="3933825"/>
          <p14:tracePt t="127683" x="3546475" y="3933825"/>
          <p14:tracePt t="127690" x="3560763" y="3905250"/>
          <p14:tracePt t="127697" x="3587750" y="3905250"/>
          <p14:tracePt t="127704" x="3616325" y="3892550"/>
          <p14:tracePt t="127712" x="3643313" y="3878263"/>
          <p14:tracePt t="127719" x="3657600" y="3878263"/>
          <p14:tracePt t="127734" x="3671888" y="3878263"/>
          <p14:tracePt t="127820" x="3671888" y="3863975"/>
          <p14:tracePt t="127826" x="3684588" y="3863975"/>
          <p14:tracePt t="128179" x="3684588" y="3849688"/>
          <p14:tracePt t="128192" x="3671888" y="3849688"/>
          <p14:tracePt t="128214" x="3657600" y="3836988"/>
          <p14:tracePt t="128229" x="3643313" y="3836988"/>
          <p14:tracePt t="129767" x="3671888" y="3808413"/>
          <p14:tracePt t="129773" x="3698875" y="3795713"/>
          <p14:tracePt t="129780" x="3740150" y="3781425"/>
          <p14:tracePt t="129787" x="3768725" y="3767138"/>
          <p14:tracePt t="129795" x="3781425" y="3754438"/>
          <p14:tracePt t="129816" x="3781425" y="3740150"/>
          <p14:tracePt t="129823" x="3795713" y="3725863"/>
          <p14:tracePt t="129830" x="3810000" y="3698875"/>
          <p14:tracePt t="129837" x="3810000" y="3684588"/>
          <p14:tracePt t="129845" x="3810000" y="3657600"/>
          <p14:tracePt t="129851" x="3810000" y="3629025"/>
          <p14:tracePt t="129859" x="3795713" y="3629025"/>
          <p14:tracePt t="129866" x="3795713" y="3587750"/>
          <p14:tracePt t="129873" x="3781425" y="3575050"/>
          <p14:tracePt t="129880" x="3754438" y="3560763"/>
          <p14:tracePt t="129897" x="3740150" y="3533775"/>
          <p14:tracePt t="129901" x="3713163" y="3519488"/>
          <p14:tracePt t="129908" x="3684588" y="3505200"/>
          <p14:tracePt t="129916" x="3671888" y="3505200"/>
          <p14:tracePt t="129923" x="3657600" y="3490913"/>
          <p14:tracePt t="129930" x="3630613" y="3463925"/>
          <p14:tracePt t="129946" x="3616325" y="3449638"/>
          <p14:tracePt t="129951" x="3587750" y="3449638"/>
          <p14:tracePt t="129959" x="3575050" y="3449638"/>
          <p14:tracePt t="129974" x="3560763" y="3449638"/>
          <p14:tracePt t="129988" x="3560763" y="3436938"/>
          <p14:tracePt t="129995" x="3546475" y="3436938"/>
          <p14:tracePt t="130002" x="3519488" y="3436938"/>
          <p14:tracePt t="130009" x="3505200" y="3436938"/>
          <p14:tracePt t="130031" x="3492500" y="3436938"/>
          <p14:tracePt t="130039" x="3478213" y="3436938"/>
          <p14:tracePt t="130045" x="3463925" y="3436938"/>
          <p14:tracePt t="130075" x="3451225" y="3449638"/>
          <p14:tracePt t="130080" x="3451225" y="3478213"/>
          <p14:tracePt t="130089" x="3436938" y="3505200"/>
          <p14:tracePt t="130095" x="3408363" y="3533775"/>
          <p14:tracePt t="130102" x="3395663" y="3575050"/>
          <p14:tracePt t="130109" x="3381375" y="3616325"/>
          <p14:tracePt t="130116" x="3381375" y="3643313"/>
          <p14:tracePt t="130123" x="3381375" y="3670300"/>
          <p14:tracePt t="130130" x="3381375" y="3713163"/>
          <p14:tracePt t="130138" x="3381375" y="3725863"/>
          <p14:tracePt t="130144" x="3381375" y="3754438"/>
          <p14:tracePt t="130152" x="3381375" y="3767138"/>
          <p14:tracePt t="130166" x="3381375" y="3781425"/>
          <p14:tracePt t="130173" x="3408363" y="3781425"/>
          <p14:tracePt t="130211" x="3408363" y="3795713"/>
          <p14:tracePt t="130246" x="3422650" y="3795713"/>
          <p14:tracePt t="130252" x="3436938" y="3795713"/>
          <p14:tracePt t="130261" x="3436938" y="3808413"/>
          <p14:tracePt t="130274" x="3451225" y="3808413"/>
          <p14:tracePt t="130289" x="3463925" y="3808413"/>
          <p14:tracePt t="130295" x="3463925" y="3822700"/>
          <p14:tracePt t="130302" x="3478213" y="3822700"/>
          <p14:tracePt t="130309" x="3492500" y="3822700"/>
          <p14:tracePt t="130331" x="3519488" y="3822700"/>
          <p14:tracePt t="131248" x="3492500" y="3822700"/>
          <p14:tracePt t="131255" x="3463925" y="3822700"/>
          <p14:tracePt t="131261" x="3422650" y="3822700"/>
          <p14:tracePt t="131268" x="3354388" y="3808413"/>
          <p14:tracePt t="131275" x="3298825" y="3795713"/>
          <p14:tracePt t="131282" x="3243263" y="3781425"/>
          <p14:tracePt t="131289" x="3201988" y="3767138"/>
          <p14:tracePt t="131297" x="3146425" y="3754438"/>
          <p14:tracePt t="131303" x="3078163" y="3740150"/>
          <p14:tracePt t="131311" x="3063875" y="3725863"/>
          <p14:tracePt t="131318" x="2995613" y="3684588"/>
          <p14:tracePt t="131325" x="2940050" y="3657600"/>
          <p14:tracePt t="131332" x="2870200" y="3643313"/>
          <p14:tracePt t="131339" x="2828925" y="3629025"/>
          <p14:tracePt t="131346" x="2760663" y="3629025"/>
          <p14:tracePt t="131354" x="2705100" y="3616325"/>
          <p14:tracePt t="131360" x="2636838" y="3602038"/>
          <p14:tracePt t="131368" x="2595563" y="3602038"/>
          <p14:tracePt t="131375" x="2566988" y="3587750"/>
          <p14:tracePt t="131382" x="2511425" y="3587750"/>
          <p14:tracePt t="131390" x="2470150" y="3587750"/>
          <p14:tracePt t="131396" x="2428875" y="3587750"/>
          <p14:tracePt t="131404" x="2360613" y="3587750"/>
          <p14:tracePt t="131411" x="2346325" y="3587750"/>
          <p14:tracePt t="131418" x="2319338" y="3602038"/>
          <p14:tracePt t="131425" x="2290763" y="3616325"/>
          <p14:tracePt t="131432" x="2263775" y="3629025"/>
          <p14:tracePt t="131440" x="2249488" y="3629025"/>
          <p14:tracePt t="131446" x="2222500" y="3643313"/>
          <p14:tracePt t="131453" x="2208213" y="3657600"/>
          <p14:tracePt t="131461" x="2193925" y="3698875"/>
          <p14:tracePt t="131468" x="2181225" y="3713163"/>
          <p14:tracePt t="131484" x="2166938" y="3725863"/>
          <p14:tracePt t="131490" x="2139950" y="3754438"/>
          <p14:tracePt t="131497" x="2125663" y="3767138"/>
          <p14:tracePt t="131504" x="2111375" y="3808413"/>
          <p14:tracePt t="131518" x="2111375" y="3836988"/>
          <p14:tracePt t="131526" x="2111375" y="3849688"/>
          <p14:tracePt t="131533" x="2111375" y="3878263"/>
          <p14:tracePt t="131540" x="2111375" y="3892550"/>
          <p14:tracePt t="131547" x="2111375" y="3933825"/>
          <p14:tracePt t="131554" x="2111375" y="3946525"/>
          <p14:tracePt t="131561" x="2111375" y="3987800"/>
          <p14:tracePt t="131568" x="2111375" y="4016375"/>
          <p14:tracePt t="131577" x="2125663" y="4071938"/>
          <p14:tracePt t="131583" x="2139950" y="4098925"/>
          <p14:tracePt t="131590" x="2139950" y="4125913"/>
          <p14:tracePt t="131597" x="2152650" y="4140200"/>
          <p14:tracePt t="131604" x="2166938" y="4167188"/>
          <p14:tracePt t="131611" x="2181225" y="4208463"/>
          <p14:tracePt t="131618" x="2208213" y="4237038"/>
          <p14:tracePt t="131627" x="2235200" y="4264025"/>
          <p14:tracePt t="131633" x="2305050" y="4305300"/>
          <p14:tracePt t="131640" x="2373313" y="4360863"/>
          <p14:tracePt t="131647" x="2457450" y="4389438"/>
          <p14:tracePt t="131654" x="2525713" y="4402138"/>
          <p14:tracePt t="131661" x="2608263" y="4430713"/>
          <p14:tracePt t="131668" x="2663825" y="4443413"/>
          <p14:tracePt t="131678" x="2774950" y="4457700"/>
          <p14:tracePt t="131683" x="2828925" y="4457700"/>
          <p14:tracePt t="131690" x="2870200" y="4471988"/>
          <p14:tracePt t="131697" x="2925763" y="4471988"/>
          <p14:tracePt t="131704" x="2967038" y="4471988"/>
          <p14:tracePt t="131711" x="3008313" y="4471988"/>
          <p14:tracePt t="131719" x="3049588" y="4471988"/>
          <p14:tracePt t="131727" x="3090863" y="4457700"/>
          <p14:tracePt t="131733" x="3133725" y="4443413"/>
          <p14:tracePt t="131740" x="3201988" y="4430713"/>
          <p14:tracePt t="131747" x="3243263" y="4402138"/>
          <p14:tracePt t="131754" x="3298825" y="4375150"/>
          <p14:tracePt t="131762" x="3367088" y="4333875"/>
          <p14:tracePt t="131769" x="3436938" y="4292600"/>
          <p14:tracePt t="131778" x="3478213" y="4251325"/>
          <p14:tracePt t="131783" x="3560763" y="4167188"/>
          <p14:tracePt t="131790" x="3643313" y="4084638"/>
          <p14:tracePt t="131798" x="3713163" y="3987800"/>
          <p14:tracePt t="131805" x="3754438" y="3946525"/>
          <p14:tracePt t="131813" x="3768725" y="3878263"/>
          <p14:tracePt t="131819" x="3810000" y="3822700"/>
          <p14:tracePt t="131828" x="3851275" y="3767138"/>
          <p14:tracePt t="131834" x="3863975" y="3725863"/>
          <p14:tracePt t="131840" x="3863975" y="3670300"/>
          <p14:tracePt t="131848" x="3863975" y="3629025"/>
          <p14:tracePt t="131855" x="3863975" y="3587750"/>
          <p14:tracePt t="131862" x="3863975" y="3533775"/>
          <p14:tracePt t="131869" x="3836988" y="3490913"/>
          <p14:tracePt t="131878" x="3822700" y="3463925"/>
          <p14:tracePt t="131895" x="3768725" y="3395663"/>
          <p14:tracePt t="131898" x="3713163" y="3340100"/>
          <p14:tracePt t="131905" x="3657600" y="3298825"/>
          <p14:tracePt t="131912" x="3602038" y="3270250"/>
          <p14:tracePt t="131919" x="3560763" y="3216275"/>
          <p14:tracePt t="131928" x="3478213" y="3216275"/>
          <p14:tracePt t="131934" x="3422650" y="3201988"/>
          <p14:tracePt t="131941" x="3340100" y="3187700"/>
          <p14:tracePt t="131948" x="3284538" y="3187700"/>
          <p14:tracePt t="131955" x="3228975" y="3187700"/>
          <p14:tracePt t="131963" x="3187700" y="3187700"/>
          <p14:tracePt t="131970" x="3146425" y="3187700"/>
          <p14:tracePt t="131979" x="3078163" y="3201988"/>
          <p14:tracePt t="131984" x="2995613" y="3257550"/>
          <p14:tracePt t="131991" x="2898775" y="3298825"/>
          <p14:tracePt t="131998" x="2816225" y="3354388"/>
          <p14:tracePt t="132005" x="2732088" y="3381375"/>
          <p14:tracePt t="132012" x="2636838" y="3436938"/>
          <p14:tracePt t="132020" x="2595563" y="3478213"/>
          <p14:tracePt t="132028" x="2525713" y="3519488"/>
          <p14:tracePt t="132034" x="2484438" y="3560763"/>
          <p14:tracePt t="132041" x="2428875" y="3629025"/>
          <p14:tracePt t="132048" x="2401888" y="3657600"/>
          <p14:tracePt t="132055" x="2373313" y="3684588"/>
          <p14:tracePt t="132062" x="2346325" y="3713163"/>
          <p14:tracePt t="132070" x="2332038" y="3754438"/>
          <p14:tracePt t="132078" x="2319338" y="3781425"/>
          <p14:tracePt t="132084" x="2290763" y="3808413"/>
          <p14:tracePt t="132091" x="2278063" y="3836988"/>
          <p14:tracePt t="132098" x="2278063" y="3849688"/>
          <p14:tracePt t="132105" x="2263775" y="3878263"/>
          <p14:tracePt t="132113" x="2263775" y="3905250"/>
          <p14:tracePt t="132120" x="2263775" y="3933825"/>
          <p14:tracePt t="132128" x="2249488" y="3960813"/>
          <p14:tracePt t="132134" x="2249488" y="3975100"/>
          <p14:tracePt t="132141" x="2249488" y="4002088"/>
          <p14:tracePt t="132148" x="2249488" y="4029075"/>
          <p14:tracePt t="132155" x="2249488" y="4043363"/>
          <p14:tracePt t="132163" x="2249488" y="4071938"/>
          <p14:tracePt t="132170" x="2249488" y="4084638"/>
          <p14:tracePt t="132178" x="2263775" y="4140200"/>
          <p14:tracePt t="132193" x="2278063" y="4167188"/>
          <p14:tracePt t="132201" x="2305050" y="4195763"/>
          <p14:tracePt t="132206" x="2319338" y="4222750"/>
          <p14:tracePt t="132213" x="2332038" y="4237038"/>
          <p14:tracePt t="132220" x="2360613" y="4278313"/>
          <p14:tracePt t="132228" x="2387600" y="4305300"/>
          <p14:tracePt t="132235" x="2428875" y="4319588"/>
          <p14:tracePt t="132242" x="2457450" y="4333875"/>
          <p14:tracePt t="132249" x="2470150" y="4333875"/>
          <p14:tracePt t="132256" x="2484438" y="4333875"/>
          <p14:tracePt t="132263" x="2498725" y="4346575"/>
          <p14:tracePt t="132270" x="2511425" y="4346575"/>
          <p14:tracePt t="132279" x="2540000" y="4346575"/>
          <p14:tracePt t="132300" x="2552700" y="4346575"/>
          <p14:tracePt t="132372" x="2566988" y="4346575"/>
          <p14:tracePt t="132377" x="2566988" y="4333875"/>
          <p14:tracePt t="132385" x="2581275" y="4305300"/>
          <p14:tracePt t="132392" x="2581275" y="4251325"/>
          <p14:tracePt t="132399" x="2566988" y="4195763"/>
          <p14:tracePt t="132406" x="2566988" y="4181475"/>
          <p14:tracePt t="132414" x="2552700" y="4167188"/>
          <p14:tracePt t="132421" x="2511425" y="4154488"/>
          <p14:tracePt t="132428" x="2498725" y="4113213"/>
          <p14:tracePt t="132435" x="2470150" y="4098925"/>
          <p14:tracePt t="132442" x="2443163" y="4071938"/>
          <p14:tracePt t="132449" x="2401888" y="4057650"/>
          <p14:tracePt t="132456" x="2373313" y="4043363"/>
          <p14:tracePt t="132463" x="2360613" y="4029075"/>
          <p14:tracePt t="132470" x="2332038" y="4002088"/>
          <p14:tracePt t="132478" x="2319338" y="3975100"/>
          <p14:tracePt t="132485" x="2305050" y="3975100"/>
          <p14:tracePt t="132492" x="2278063" y="3960813"/>
          <p14:tracePt t="132499" x="2263775" y="3946525"/>
          <p14:tracePt t="132507" x="2249488" y="3946525"/>
          <p14:tracePt t="132521" x="2235200" y="3946525"/>
          <p14:tracePt t="132528" x="2222500" y="3946525"/>
          <p14:tracePt t="132535" x="2208213" y="3933825"/>
          <p14:tracePt t="132542" x="2193925" y="3933825"/>
          <p14:tracePt t="132564" x="2152650" y="3919538"/>
          <p14:tracePt t="132572" x="2139950" y="3919538"/>
          <p14:tracePt t="132578" x="2125663" y="3919538"/>
          <p14:tracePt t="132586" x="2125663" y="3905250"/>
          <p14:tracePt t="132599" x="2111375" y="3892550"/>
          <p14:tracePt t="132607" x="2098675" y="3892550"/>
          <p14:tracePt t="132615" x="2084388" y="3878263"/>
          <p14:tracePt t="132621" x="2043113" y="3878263"/>
          <p14:tracePt t="132628" x="2043113" y="3863975"/>
          <p14:tracePt t="132636" x="2028825" y="3849688"/>
          <p14:tracePt t="132644" x="2014538" y="3849688"/>
          <p14:tracePt t="132649" x="2001838" y="3836988"/>
          <p14:tracePt t="132656" x="1987550" y="3836988"/>
          <p14:tracePt t="132679" x="1973263" y="3822700"/>
          <p14:tracePt t="133051" x="2001838" y="3822700"/>
          <p14:tracePt t="133058" x="2028825" y="3822700"/>
          <p14:tracePt t="133065" x="2070100" y="3822700"/>
          <p14:tracePt t="133071" x="2084388" y="3822700"/>
          <p14:tracePt t="133079" x="2098675" y="3822700"/>
          <p14:tracePt t="133086" x="2111375" y="3822700"/>
          <p14:tracePt t="133094" x="2139950" y="3822700"/>
          <p14:tracePt t="133100" x="2166938" y="3822700"/>
          <p14:tracePt t="133116" x="2181225" y="3822700"/>
          <p14:tracePt t="133130" x="2193925" y="3822700"/>
          <p14:tracePt t="133146" x="2208213" y="3836988"/>
          <p14:tracePt t="133151" x="2222500" y="3836988"/>
          <p14:tracePt t="133174" x="2249488" y="3836988"/>
          <p14:tracePt t="133188" x="2278063" y="3836988"/>
          <p14:tracePt t="133201" x="2290763" y="3836988"/>
          <p14:tracePt t="133209" x="2305050" y="3836988"/>
          <p14:tracePt t="133252" x="2319338" y="3849688"/>
          <p14:tracePt t="133265" x="2332038" y="3849688"/>
          <p14:tracePt t="133280" x="2346325" y="3849688"/>
          <p14:tracePt t="133330" x="2360613" y="3849688"/>
          <p14:tracePt t="134347" x="2373313" y="3863975"/>
          <p14:tracePt t="134354" x="2387600" y="3863975"/>
          <p14:tracePt t="134377" x="2401888" y="3863975"/>
          <p14:tracePt t="134390" x="2414588" y="3863975"/>
          <p14:tracePt t="134405" x="2428875" y="3863975"/>
          <p14:tracePt t="134427" x="2443163" y="3863975"/>
          <p14:tracePt t="134440" x="2457450" y="3863975"/>
          <p14:tracePt t="134447" x="2470150" y="3863975"/>
          <p14:tracePt t="134461" x="2484438" y="3863975"/>
          <p14:tracePt t="134468" x="2498725" y="3863975"/>
          <p14:tracePt t="134483" x="2511425" y="3863975"/>
          <p14:tracePt t="134491" x="2525713" y="3863975"/>
          <p14:tracePt t="134496" x="2540000" y="3878263"/>
          <p14:tracePt t="134503" x="2552700" y="3878263"/>
          <p14:tracePt t="134527" x="2566988" y="3878263"/>
          <p14:tracePt t="134540" x="2581275" y="3892550"/>
          <p14:tracePt t="135220" x="2608263" y="3892550"/>
          <p14:tracePt t="135227" x="2636838" y="3892550"/>
          <p14:tracePt t="135233" x="2663825" y="3892550"/>
          <p14:tracePt t="135240" x="2690813" y="3892550"/>
          <p14:tracePt t="135255" x="2705100" y="3892550"/>
          <p14:tracePt t="135262" x="2719388" y="3892550"/>
          <p14:tracePt t="135269" x="2732088" y="3892550"/>
          <p14:tracePt t="135284" x="2746375" y="3892550"/>
          <p14:tracePt t="135298" x="2774950" y="3892550"/>
          <p14:tracePt t="135313" x="2787650" y="3892550"/>
          <p14:tracePt t="135328" x="2801938" y="3892550"/>
          <p14:tracePt t="135378" x="2816225" y="3919538"/>
          <p14:tracePt t="135384" x="2828925" y="3919538"/>
          <p14:tracePt t="135391" x="2843213" y="3919538"/>
          <p14:tracePt t="135398" x="2857500" y="3919538"/>
          <p14:tracePt t="135406" x="2870200" y="3919538"/>
          <p14:tracePt t="135412" x="2884488" y="3919538"/>
          <p14:tracePt t="135419" x="2898775" y="3933825"/>
          <p14:tracePt t="135427" x="2911475" y="3933825"/>
          <p14:tracePt t="135434" x="2925763" y="3933825"/>
          <p14:tracePt t="135449" x="2925763" y="3946525"/>
          <p14:tracePt t="135455" x="2940050" y="3946525"/>
          <p14:tracePt t="135514" x="2954338" y="3946525"/>
          <p14:tracePt t="135542" x="2967038" y="3946525"/>
          <p14:tracePt t="135557" x="2967038" y="3960813"/>
          <p14:tracePt t="135563" x="2981325" y="3960813"/>
          <p14:tracePt t="135592" x="2995613" y="3960813"/>
          <p14:tracePt t="137789" x="3008313" y="3960813"/>
          <p14:tracePt t="137796" x="3049588" y="3960813"/>
          <p14:tracePt t="137810" x="3063875" y="3960813"/>
          <p14:tracePt t="137827" x="3090863" y="3960813"/>
          <p14:tracePt t="137831" x="3119438" y="3946525"/>
          <p14:tracePt t="137838" x="3133725" y="3946525"/>
          <p14:tracePt t="137845" x="3160713" y="3946525"/>
          <p14:tracePt t="137852" x="3187700" y="3946525"/>
          <p14:tracePt t="137860" x="3216275" y="3946525"/>
          <p14:tracePt t="137867" x="3243263" y="3946525"/>
          <p14:tracePt t="137874" x="3298825" y="3946525"/>
          <p14:tracePt t="137882" x="3325813" y="3933825"/>
          <p14:tracePt t="137894" x="3367088" y="3933825"/>
          <p14:tracePt t="137895" x="3422650" y="3933825"/>
          <p14:tracePt t="137902" x="3463925" y="3933825"/>
          <p14:tracePt t="137910" x="3505200" y="3933825"/>
          <p14:tracePt t="137917" x="3546475" y="3933825"/>
          <p14:tracePt t="137927" x="3587750" y="3933825"/>
          <p14:tracePt t="137931" x="3630613" y="3933825"/>
          <p14:tracePt t="137939" x="3671888" y="3933825"/>
          <p14:tracePt t="137945" x="3713163" y="3933825"/>
          <p14:tracePt t="137953" x="3754438" y="3933825"/>
          <p14:tracePt t="137960" x="3810000" y="3933825"/>
          <p14:tracePt t="137968" x="3863975" y="3919538"/>
          <p14:tracePt t="137975" x="3905250" y="3919538"/>
          <p14:tracePt t="137981" x="3975100" y="3905250"/>
          <p14:tracePt t="137988" x="4030663" y="3905250"/>
          <p14:tracePt t="137996" x="4057650" y="3905250"/>
          <p14:tracePt t="138003" x="4071938" y="3905250"/>
          <p14:tracePt t="139042" x="4084638" y="3905250"/>
          <p14:tracePt t="139048" x="4113213" y="3905250"/>
          <p14:tracePt t="139055" x="4140200" y="3905250"/>
          <p14:tracePt t="139070" x="4168775" y="3905250"/>
          <p14:tracePt t="139076" x="4222750" y="3905250"/>
          <p14:tracePt t="139084" x="4251325" y="3905250"/>
          <p14:tracePt t="139091" x="4292600" y="3919538"/>
          <p14:tracePt t="139098" x="4348163" y="3919538"/>
          <p14:tracePt t="139105" x="4389438" y="3919538"/>
          <p14:tracePt t="139112" x="4457700" y="3933825"/>
          <p14:tracePt t="139119" x="4498975" y="3933825"/>
          <p14:tracePt t="139126" x="4540250" y="3933825"/>
          <p14:tracePt t="139134" x="4581525" y="3933825"/>
          <p14:tracePt t="139141" x="4637088" y="3933825"/>
          <p14:tracePt t="139149" x="4665663" y="3933825"/>
          <p14:tracePt t="139155" x="4678363" y="3933825"/>
          <p14:tracePt t="139162" x="4706938" y="3933825"/>
          <p14:tracePt t="139169" x="4748213" y="3933825"/>
          <p14:tracePt t="139176" x="4775200" y="3933825"/>
          <p14:tracePt t="139184" x="4789488" y="3933825"/>
          <p14:tracePt t="139191" x="4816475" y="3919538"/>
          <p14:tracePt t="139206" x="4830763" y="3919538"/>
          <p14:tracePt t="139212" x="4845050" y="3919538"/>
          <p14:tracePt t="139220" x="4886325" y="3919538"/>
          <p14:tracePt t="139226" x="4886325" y="3905250"/>
          <p14:tracePt t="139234" x="4913313" y="3905250"/>
          <p14:tracePt t="139242" x="4941888" y="3892550"/>
          <p14:tracePt t="139248" x="4995863" y="3892550"/>
          <p14:tracePt t="139256" x="5051425" y="3892550"/>
          <p14:tracePt t="139262" x="5106988" y="3878263"/>
          <p14:tracePt t="139269" x="5162550" y="3878263"/>
          <p14:tracePt t="139277" x="5203825" y="3863975"/>
          <p14:tracePt t="139284" x="5245100" y="3863975"/>
          <p14:tracePt t="139293" x="5300663" y="3863975"/>
          <p14:tracePt t="139298" x="5313363" y="3863975"/>
          <p14:tracePt t="139305" x="5327650" y="3863975"/>
          <p14:tracePt t="139378" x="5341938" y="3863975"/>
          <p14:tracePt t="139393" x="5354638" y="3849688"/>
          <p14:tracePt t="139401" x="5368925" y="3849688"/>
          <p14:tracePt t="139413" x="5383213" y="3849688"/>
          <p14:tracePt t="139427" x="5395913" y="3849688"/>
          <p14:tracePt t="139435" x="5395913" y="3836988"/>
          <p14:tracePt t="139449" x="5410200" y="3822700"/>
          <p14:tracePt t="139456" x="5424488" y="3808413"/>
          <p14:tracePt t="139463" x="5424488" y="3781425"/>
          <p14:tracePt t="139508" x="5438775" y="3767138"/>
          <p14:tracePt t="139513" x="5438775" y="3740150"/>
          <p14:tracePt t="139520" x="5438775" y="3713163"/>
          <p14:tracePt t="139527" x="5438775" y="3684588"/>
          <p14:tracePt t="139534" x="5438775" y="3670300"/>
          <p14:tracePt t="139543" x="5438775" y="3643313"/>
          <p14:tracePt t="139549" x="5438775" y="3616325"/>
          <p14:tracePt t="139556" x="5424488" y="3587750"/>
          <p14:tracePt t="139563" x="5383213" y="3560763"/>
          <p14:tracePt t="139570" x="5368925" y="3519488"/>
          <p14:tracePt t="139577" x="5368925" y="3505200"/>
          <p14:tracePt t="139584" x="5354638" y="3505200"/>
          <p14:tracePt t="139593" x="5341938" y="3490913"/>
          <p14:tracePt t="139599" x="5327650" y="3478213"/>
          <p14:tracePt t="139605" x="5313363" y="3463925"/>
          <p14:tracePt t="139613" x="5286375" y="3449638"/>
          <p14:tracePt t="139620" x="5245100" y="3436938"/>
          <p14:tracePt t="139627" x="5216525" y="3422650"/>
          <p14:tracePt t="139634" x="5203825" y="3422650"/>
          <p14:tracePt t="139643" x="5175250" y="3395663"/>
          <p14:tracePt t="139650" x="5162550" y="3395663"/>
          <p14:tracePt t="139657" x="5133975" y="3381375"/>
          <p14:tracePt t="139663" x="5106988" y="3367088"/>
          <p14:tracePt t="139670" x="5092700" y="3367088"/>
          <p14:tracePt t="139677" x="5065713" y="3354388"/>
          <p14:tracePt t="139684" x="5037138" y="3354388"/>
          <p14:tracePt t="139693" x="4995863" y="3354388"/>
          <p14:tracePt t="139699" x="4968875" y="3340100"/>
          <p14:tracePt t="139706" x="4954588" y="3340100"/>
          <p14:tracePt t="139713" x="4927600" y="3340100"/>
          <p14:tracePt t="139720" x="4899025" y="3340100"/>
          <p14:tracePt t="139728" x="4857750" y="3340100"/>
          <p14:tracePt t="139735" x="4816475" y="3340100"/>
          <p14:tracePt t="139743" x="4775200" y="3340100"/>
          <p14:tracePt t="139749" x="4719638" y="3340100"/>
          <p14:tracePt t="139756" x="4678363" y="3340100"/>
          <p14:tracePt t="139763" x="4665663" y="3340100"/>
          <p14:tracePt t="139770" x="4624388" y="3340100"/>
          <p14:tracePt t="139778" x="4595813" y="3340100"/>
          <p14:tracePt t="139785" x="4581525" y="3340100"/>
          <p14:tracePt t="139793" x="4554538" y="3340100"/>
          <p14:tracePt t="139799" x="4527550" y="3354388"/>
          <p14:tracePt t="139806" x="4513263" y="3354388"/>
          <p14:tracePt t="139814" x="4486275" y="3354388"/>
          <p14:tracePt t="139820" x="4457700" y="3367088"/>
          <p14:tracePt t="139828" x="4445000" y="3381375"/>
          <p14:tracePt t="139835" x="4416425" y="3381375"/>
          <p14:tracePt t="139843" x="4402138" y="3408363"/>
          <p14:tracePt t="139849" x="4389438" y="3408363"/>
          <p14:tracePt t="139856" x="4389438" y="3422650"/>
          <p14:tracePt t="139864" x="4360863" y="3422650"/>
          <p14:tracePt t="139878" x="4348163" y="3422650"/>
          <p14:tracePt t="139896" x="4319588" y="3449638"/>
          <p14:tracePt t="139899" x="4319588" y="3463925"/>
          <p14:tracePt t="139906" x="4306888" y="3490913"/>
          <p14:tracePt t="139914" x="4292600" y="3505200"/>
          <p14:tracePt t="139921" x="4278313" y="3533775"/>
          <p14:tracePt t="139928" x="4265613" y="3560763"/>
          <p14:tracePt t="139935" x="4265613" y="3587750"/>
          <p14:tracePt t="139944" x="4265613" y="3616325"/>
          <p14:tracePt t="139950" x="4265613" y="3629025"/>
          <p14:tracePt t="139957" x="4265613" y="3643313"/>
          <p14:tracePt t="139964" x="4265613" y="3657600"/>
          <p14:tracePt t="139972" x="4265613" y="3670300"/>
          <p14:tracePt t="139978" x="4265613" y="3684588"/>
          <p14:tracePt t="140008" x="4278313" y="3698875"/>
          <p14:tracePt t="140015" x="4278313" y="3713163"/>
          <p14:tracePt t="140029" x="4278313" y="3725863"/>
          <p14:tracePt t="140051" x="4292600" y="3740150"/>
          <p14:tracePt t="140057" x="4306888" y="3740150"/>
          <p14:tracePt t="140064" x="4319588" y="3767138"/>
          <p14:tracePt t="140071" x="4333875" y="3781425"/>
          <p14:tracePt t="140087" x="4348163" y="3795713"/>
          <p14:tracePt t="140094" x="4360863" y="3795713"/>
          <p14:tracePt t="140100" x="4375150" y="3808413"/>
          <p14:tracePt t="140107" x="4389438" y="3808413"/>
          <p14:tracePt t="140114" x="4402138" y="3808413"/>
          <p14:tracePt t="140121" x="4402138" y="3822700"/>
          <p14:tracePt t="140128" x="4416425" y="3822700"/>
          <p14:tracePt t="140136" x="4416425" y="3836988"/>
          <p14:tracePt t="140143" x="4430713" y="3836988"/>
          <p14:tracePt t="140150" x="4445000" y="3836988"/>
          <p14:tracePt t="140157" x="4457700" y="3849688"/>
          <p14:tracePt t="140173" x="4471988" y="3849688"/>
          <p14:tracePt t="140193" x="4486275" y="3849688"/>
          <p14:tracePt t="140200" x="4486275" y="3863975"/>
          <p14:tracePt t="140207" x="4498975" y="3863975"/>
          <p14:tracePt t="140237" x="4513263" y="3863975"/>
          <p14:tracePt t="140260" x="4527550" y="3863975"/>
          <p14:tracePt t="140265" x="4540250" y="3863975"/>
          <p14:tracePt t="140271" x="4554538" y="3863975"/>
          <p14:tracePt t="140279" x="4568825" y="3863975"/>
          <p14:tracePt t="140286" x="4581525" y="3863975"/>
          <p14:tracePt t="140292" x="4595813" y="3863975"/>
          <p14:tracePt t="140300" x="4624388" y="3878263"/>
          <p14:tracePt t="140309" x="4637088" y="3878263"/>
          <p14:tracePt t="140322" x="4678363" y="3878263"/>
          <p14:tracePt t="140329" x="4719638" y="3878263"/>
          <p14:tracePt t="140336" x="4748213" y="3878263"/>
          <p14:tracePt t="140343" x="4760913" y="3878263"/>
          <p14:tracePt t="140350" x="4775200" y="3878263"/>
          <p14:tracePt t="140358" x="4803775" y="3878263"/>
          <p14:tracePt t="140365" x="4830763" y="3878263"/>
          <p14:tracePt t="140371" x="4845050" y="3878263"/>
          <p14:tracePt t="140379" x="4857750" y="3878263"/>
          <p14:tracePt t="140402" x="4872038" y="3878263"/>
          <p14:tracePt t="140437" x="4886325" y="3878263"/>
          <p14:tracePt t="140444" x="4899025" y="3878263"/>
          <p14:tracePt t="140460" x="4913313" y="3878263"/>
          <p14:tracePt t="140465" x="4927600" y="3878263"/>
          <p14:tracePt t="140472" x="4941888" y="3878263"/>
          <p14:tracePt t="140479" x="4968875" y="3878263"/>
          <p14:tracePt t="140486" x="4983163" y="3863975"/>
          <p14:tracePt t="140493" x="4995863" y="3863975"/>
          <p14:tracePt t="140524" x="5010150" y="3863975"/>
          <p14:tracePt t="140539" x="5024438" y="3863975"/>
          <p14:tracePt t="140595" x="5037138" y="3863975"/>
          <p14:tracePt t="140638" x="5051425" y="3863975"/>
          <p14:tracePt t="141776" x="4983163" y="3863975"/>
          <p14:tracePt t="141782" x="4941888" y="3863975"/>
          <p14:tracePt t="141789" x="4886325" y="3863975"/>
          <p14:tracePt t="141796" x="4830763" y="3878263"/>
          <p14:tracePt t="141803" x="4775200" y="3892550"/>
          <p14:tracePt t="141810" x="4665663" y="3905250"/>
          <p14:tracePt t="141819" x="4610100" y="3905250"/>
          <p14:tracePt t="141826" x="4486275" y="3919538"/>
          <p14:tracePt t="141832" x="4430713" y="3919538"/>
          <p14:tracePt t="141839" x="4333875" y="3919538"/>
          <p14:tracePt t="141846" x="4265613" y="3919538"/>
          <p14:tracePt t="141854" x="4195763" y="3946525"/>
          <p14:tracePt t="141861" x="4127500" y="3946525"/>
          <p14:tracePt t="141867" x="4057650" y="3946525"/>
          <p14:tracePt t="141875" x="3905250" y="3946525"/>
          <p14:tracePt t="141882" x="3768725" y="3946525"/>
          <p14:tracePt t="141892" x="3616325" y="3946525"/>
          <p14:tracePt t="141896" x="3478213" y="3975100"/>
          <p14:tracePt t="141903" x="3381375" y="3975100"/>
          <p14:tracePt t="141910" x="3284538" y="4002088"/>
          <p14:tracePt t="141918" x="3243263" y="4002088"/>
          <p14:tracePt t="141926" x="3187700" y="4002088"/>
          <p14:tracePt t="141932" x="3146425" y="4016375"/>
          <p14:tracePt t="141940" x="3090863" y="4016375"/>
          <p14:tracePt t="141946" x="3036888" y="4016375"/>
          <p14:tracePt t="141953" x="2995613" y="4016375"/>
          <p14:tracePt t="141961" x="2967038" y="4016375"/>
          <p14:tracePt t="141968" x="2940050" y="4016375"/>
          <p14:tracePt t="141976" x="2884488" y="4016375"/>
          <p14:tracePt t="141982" x="2870200" y="4016375"/>
          <p14:tracePt t="141989" x="2843213" y="4016375"/>
          <p14:tracePt t="141997" x="2843213" y="4002088"/>
          <p14:tracePt t="142004" x="2828925" y="4002088"/>
          <p14:tracePt t="142011" x="2787650" y="4002088"/>
          <p14:tracePt t="142018" x="2774950" y="3975100"/>
          <p14:tracePt t="142026" x="2732088" y="3975100"/>
          <p14:tracePt t="142033" x="2719388" y="3960813"/>
          <p14:tracePt t="142039" x="2705100" y="3960813"/>
          <p14:tracePt t="142046" x="2663825" y="3960813"/>
          <p14:tracePt t="142054" x="2636838" y="3960813"/>
          <p14:tracePt t="142061" x="2622550" y="3960813"/>
          <p14:tracePt t="142070" x="2595563" y="3960813"/>
          <p14:tracePt t="142082" x="2566988" y="3960813"/>
          <p14:tracePt t="142090" x="2552700" y="3960813"/>
          <p14:tracePt t="142097" x="2511425" y="3960813"/>
          <p14:tracePt t="142111" x="2498725" y="3960813"/>
          <p14:tracePt t="142133" x="2484438" y="3960813"/>
          <p14:tracePt t="142155" x="2470150" y="3960813"/>
          <p14:tracePt t="142206" x="2470150" y="3987800"/>
          <p14:tracePt t="142212" x="2457450" y="3987800"/>
          <p14:tracePt t="142218" x="2457450" y="4002088"/>
          <p14:tracePt t="142226" x="2457450" y="4029075"/>
          <p14:tracePt t="142233" x="2457450" y="4057650"/>
          <p14:tracePt t="142240" x="2457450" y="4084638"/>
          <p14:tracePt t="142247" x="2457450" y="4098925"/>
          <p14:tracePt t="142254" x="2457450" y="4113213"/>
          <p14:tracePt t="142261" x="2470150" y="4140200"/>
          <p14:tracePt t="142268" x="2470150" y="4154488"/>
          <p14:tracePt t="142276" x="2484438" y="4167188"/>
          <p14:tracePt t="142283" x="2498725" y="4181475"/>
          <p14:tracePt t="142290" x="2511425" y="4195763"/>
          <p14:tracePt t="142297" x="2552700" y="4222750"/>
          <p14:tracePt t="142304" x="2552700" y="4237038"/>
          <p14:tracePt t="142312" x="2581275" y="4264025"/>
          <p14:tracePt t="142318" x="2595563" y="4264025"/>
          <p14:tracePt t="142326" x="2622550" y="4264025"/>
          <p14:tracePt t="142333" x="2649538" y="4278313"/>
          <p14:tracePt t="142347" x="2678113" y="4292600"/>
          <p14:tracePt t="142354" x="2690813" y="4292600"/>
          <p14:tracePt t="142362" x="2705100" y="4292600"/>
          <p14:tracePt t="142368" x="2719388" y="4292600"/>
          <p14:tracePt t="142376" x="2719388" y="4305300"/>
          <p14:tracePt t="142390" x="2732088" y="4305300"/>
          <p14:tracePt t="142404" x="2746375" y="4319588"/>
          <p14:tracePt t="142412" x="2760663" y="4319588"/>
          <p14:tracePt t="142456" x="2774950" y="4319588"/>
          <p14:tracePt t="142463" x="2774950" y="4346575"/>
          <p14:tracePt t="142498" x="2787650" y="4346575"/>
          <p14:tracePt t="142534" x="2801938" y="4346575"/>
          <p14:tracePt t="142543" x="2816225" y="4346575"/>
          <p14:tracePt t="142943" x="2828925" y="4346575"/>
          <p14:tracePt t="142951" x="2843213" y="4346575"/>
          <p14:tracePt t="142978" x="2857500" y="4346575"/>
          <p14:tracePt t="143016" x="2870200" y="4346575"/>
          <p14:tracePt t="143108" x="2898775" y="4346575"/>
          <p14:tracePt t="144574" x="2911475" y="4346575"/>
          <p14:tracePt t="144581" x="2940050" y="4333875"/>
          <p14:tracePt t="144588" x="2954338" y="4333875"/>
          <p14:tracePt t="144595" x="2981325" y="4319588"/>
          <p14:tracePt t="144601" x="3008313" y="4319588"/>
          <p14:tracePt t="144609" x="3008313" y="4305300"/>
          <p14:tracePt t="144616" x="3049588" y="4305300"/>
          <p14:tracePt t="144624" x="3078163" y="4278313"/>
          <p14:tracePt t="144631" x="3105150" y="4264025"/>
          <p14:tracePt t="144639" x="3133725" y="4264025"/>
          <p14:tracePt t="144644" x="3175000" y="4251325"/>
          <p14:tracePt t="144651" x="3201988" y="4237038"/>
          <p14:tracePt t="144659" x="3216275" y="4237038"/>
          <p14:tracePt t="144666" x="3216275" y="4222750"/>
          <p14:tracePt t="144681" x="3228975" y="4222750"/>
          <p14:tracePt t="144687" x="3243263" y="4222750"/>
          <p14:tracePt t="144695" x="3257550" y="4222750"/>
          <p14:tracePt t="144702" x="3257550" y="4208463"/>
          <p14:tracePt t="144708" x="3271838" y="4208463"/>
          <p14:tracePt t="144731" x="3284538" y="4208463"/>
          <p14:tracePt t="144738" x="3284538" y="4195763"/>
          <p14:tracePt t="144752" x="3298825" y="4181475"/>
          <p14:tracePt t="144759" x="3298825" y="4167188"/>
          <p14:tracePt t="144766" x="3313113" y="4154488"/>
          <p14:tracePt t="144776" x="3313113" y="4140200"/>
          <p14:tracePt t="144790" x="3313113" y="4125913"/>
          <p14:tracePt t="144795" x="3313113" y="4113213"/>
          <p14:tracePt t="144809" x="3298825" y="4113213"/>
          <p14:tracePt t="144826" x="3284538" y="4098925"/>
          <p14:tracePt t="144831" x="3271838" y="4084638"/>
          <p14:tracePt t="144837" x="3243263" y="4084638"/>
          <p14:tracePt t="144845" x="3228975" y="4071938"/>
          <p14:tracePt t="144852" x="3216275" y="4043363"/>
          <p14:tracePt t="144859" x="3187700" y="4029075"/>
          <p14:tracePt t="144876" x="3160713" y="4016375"/>
          <p14:tracePt t="144880" x="3133725" y="4016375"/>
          <p14:tracePt t="144892" x="3119438" y="4016375"/>
          <p14:tracePt t="144895" x="3105150" y="4016375"/>
          <p14:tracePt t="144901" x="3090863" y="4016375"/>
          <p14:tracePt t="144909" x="3063875" y="4002088"/>
          <p14:tracePt t="144916" x="3022600" y="4002088"/>
          <p14:tracePt t="144928" x="2995613" y="3987800"/>
          <p14:tracePt t="144931" x="2981325" y="3987800"/>
          <p14:tracePt t="144946" x="2954338" y="3987800"/>
          <p14:tracePt t="144953" x="2940050" y="3975100"/>
          <p14:tracePt t="144959" x="2898775" y="3975100"/>
          <p14:tracePt t="144975" x="2884488" y="3975100"/>
          <p14:tracePt t="144980" x="2870200" y="3960813"/>
          <p14:tracePt t="144987" x="2843213" y="3960813"/>
          <p14:tracePt t="145004" x="2828925" y="3960813"/>
          <p14:tracePt t="145010" x="2801938" y="3960813"/>
          <p14:tracePt t="145017" x="2787650" y="3960813"/>
          <p14:tracePt t="145025" x="2774950" y="3960813"/>
          <p14:tracePt t="145031" x="2760663" y="3960813"/>
          <p14:tracePt t="145039" x="2746375" y="3960813"/>
          <p14:tracePt t="145045" x="2732088" y="3960813"/>
          <p14:tracePt t="145060" x="2719388" y="3960813"/>
          <p14:tracePt t="145090" x="2690813" y="3960813"/>
          <p14:tracePt t="145104" x="2678113" y="3975100"/>
          <p14:tracePt t="145110" x="2663825" y="3975100"/>
          <p14:tracePt t="145117" x="2649538" y="3975100"/>
          <p14:tracePt t="145125" x="2649538" y="3987800"/>
          <p14:tracePt t="145139" x="2636838" y="3987800"/>
          <p14:tracePt t="145161" x="2622550" y="4002088"/>
          <p14:tracePt t="145168" x="2608263" y="4029075"/>
          <p14:tracePt t="145175" x="2595563" y="4057650"/>
          <p14:tracePt t="145181" x="2595563" y="4071938"/>
          <p14:tracePt t="145195" x="2595563" y="4084638"/>
          <p14:tracePt t="145202" x="2595563" y="4098925"/>
          <p14:tracePt t="145209" x="2595563" y="4113213"/>
          <p14:tracePt t="145217" x="2595563" y="4140200"/>
          <p14:tracePt t="145232" x="2595563" y="4167188"/>
          <p14:tracePt t="145238" x="2595563" y="4181475"/>
          <p14:tracePt t="145255" x="2595563" y="4195763"/>
          <p14:tracePt t="145283" x="2595563" y="4208463"/>
          <p14:tracePt t="145289" x="2608263" y="4208463"/>
          <p14:tracePt t="145296" x="2622550" y="4222750"/>
          <p14:tracePt t="145310" x="2622550" y="4237038"/>
          <p14:tracePt t="145341" x="2622550" y="4251325"/>
          <p14:tracePt t="145346" x="2636838" y="4251325"/>
          <p14:tracePt t="145361" x="2636838" y="4264025"/>
          <p14:tracePt t="145367" x="2649538" y="4264025"/>
          <p14:tracePt t="145382" x="2663825" y="4278313"/>
          <p14:tracePt t="145390" x="2663825" y="4292600"/>
          <p14:tracePt t="145396" x="2678113" y="4292600"/>
          <p14:tracePt t="145411" x="2690813" y="4305300"/>
          <p14:tracePt t="145418" x="2705100" y="4319588"/>
          <p14:tracePt t="145425" x="2719388" y="4319588"/>
          <p14:tracePt t="145431" x="2746375" y="4333875"/>
          <p14:tracePt t="145438" x="2760663" y="4333875"/>
          <p14:tracePt t="145454" x="2774950" y="4333875"/>
          <p14:tracePt t="145468" x="2787650" y="4333875"/>
          <p14:tracePt t="145483" x="2816225" y="4333875"/>
          <p14:tracePt t="145497" x="2828925" y="4333875"/>
          <p14:tracePt t="145511" x="2843213" y="4333875"/>
          <p14:tracePt t="145526" x="2857500" y="4333875"/>
          <p14:tracePt t="145540" x="2870200" y="4333875"/>
          <p14:tracePt t="145576" x="2884488" y="4333875"/>
          <p14:tracePt t="145834" x="2816225" y="4360863"/>
          <p14:tracePt t="145842" x="2732088" y="4360863"/>
          <p14:tracePt t="145847" x="2678113" y="4360863"/>
          <p14:tracePt t="145855" x="2595563" y="4360863"/>
          <p14:tracePt t="145861" x="2511425" y="4375150"/>
          <p14:tracePt t="145869" x="2428875" y="4375150"/>
          <p14:tracePt t="145875" x="2360613" y="4375150"/>
          <p14:tracePt t="145883" x="2278063" y="4375150"/>
          <p14:tracePt t="145892" x="2193925" y="4389438"/>
          <p14:tracePt t="145897" x="2152650" y="4389438"/>
          <p14:tracePt t="145904" x="2125663" y="4389438"/>
          <p14:tracePt t="145911" x="2098675" y="4389438"/>
          <p14:tracePt t="145919" x="2070100" y="4402138"/>
          <p14:tracePt t="145933" x="2055813" y="4402138"/>
          <p14:tracePt t="146012" x="2125663" y="4402138"/>
          <p14:tracePt t="146019" x="2181225" y="4402138"/>
          <p14:tracePt t="146026" x="2249488" y="4402138"/>
          <p14:tracePt t="146033" x="2319338" y="4402138"/>
          <p14:tracePt t="146042" x="2360613" y="4402138"/>
          <p14:tracePt t="146047" x="2428875" y="4402138"/>
          <p14:tracePt t="146054" x="2484438" y="4402138"/>
          <p14:tracePt t="146062" x="2581275" y="4402138"/>
          <p14:tracePt t="146069" x="2719388" y="4402138"/>
          <p14:tracePt t="146076" x="2828925" y="4402138"/>
          <p14:tracePt t="146083" x="2954338" y="4402138"/>
          <p14:tracePt t="146091" x="3133725" y="4375150"/>
          <p14:tracePt t="146097" x="3243263" y="4360863"/>
          <p14:tracePt t="146104" x="3408363" y="4319588"/>
          <p14:tracePt t="146111" x="3533775" y="4319588"/>
          <p14:tracePt t="146118" x="3698875" y="4305300"/>
          <p14:tracePt t="146126" x="3851275" y="4278313"/>
          <p14:tracePt t="146133" x="4030663" y="4237038"/>
          <p14:tracePt t="146141" x="4195763" y="4195763"/>
          <p14:tracePt t="146147" x="4348163" y="4181475"/>
          <p14:tracePt t="146154" x="4486275" y="4181475"/>
          <p14:tracePt t="146161" x="4527550" y="4167188"/>
          <p14:tracePt t="146168" x="4581525" y="4167188"/>
          <p14:tracePt t="146176" x="4624388" y="4140200"/>
          <p14:tracePt t="146183" x="4678363" y="4140200"/>
          <p14:tracePt t="146192" x="4760913" y="4140200"/>
          <p14:tracePt t="146197" x="4830763" y="4154488"/>
          <p14:tracePt t="146204" x="4872038" y="4154488"/>
          <p14:tracePt t="146211" x="4941888" y="4154488"/>
          <p14:tracePt t="146218" x="4968875" y="4167188"/>
          <p14:tracePt t="146226" x="5010150" y="4167188"/>
          <p14:tracePt t="146233" x="5051425" y="4181475"/>
          <p14:tracePt t="146242" x="5065713" y="4181475"/>
          <p14:tracePt t="146248" x="5092700" y="4181475"/>
          <p14:tracePt t="146255" x="5121275" y="4195763"/>
          <p14:tracePt t="146262" x="5133975" y="4195763"/>
          <p14:tracePt t="146269" x="5162550" y="4195763"/>
          <p14:tracePt t="146276" x="5189538" y="4195763"/>
          <p14:tracePt t="146283" x="5216525" y="4195763"/>
          <p14:tracePt t="146292" x="5230813" y="4208463"/>
          <p14:tracePt t="146298" x="5245100" y="4208463"/>
          <p14:tracePt t="146304" x="5257800" y="4208463"/>
          <p14:tracePt t="146312" x="5300663" y="4208463"/>
          <p14:tracePt t="146326" x="5313363" y="4208463"/>
          <p14:tracePt t="146342" x="5327650" y="4208463"/>
          <p14:tracePt t="146356" x="5341938" y="4208463"/>
          <p14:tracePt t="146650" x="5383213" y="4208463"/>
          <p14:tracePt t="146664" x="5395913" y="4208463"/>
          <p14:tracePt t="146670" x="5410200" y="4208463"/>
          <p14:tracePt t="146678" x="5424488" y="4208463"/>
          <p14:tracePt t="146685" x="5424488" y="4222750"/>
          <p14:tracePt t="146691" x="5438775" y="4222750"/>
          <p14:tracePt t="149104" x="5354638" y="4264025"/>
          <p14:tracePt t="149111" x="5313363" y="4278313"/>
          <p14:tracePt t="149118" x="5286375" y="4292600"/>
          <p14:tracePt t="149283" x="5203825" y="4292600"/>
          <p14:tracePt t="149291" x="5092700" y="4264025"/>
          <p14:tracePt t="149296" x="4983163" y="4251325"/>
          <p14:tracePt t="149303" x="4872038" y="4237038"/>
          <p14:tracePt t="149310" x="4789488" y="4208463"/>
          <p14:tracePt t="149318" x="4678363" y="4195763"/>
          <p14:tracePt t="149325" x="4568825" y="4181475"/>
          <p14:tracePt t="149332" x="4471988" y="4181475"/>
          <p14:tracePt t="149342" x="4333875" y="4181475"/>
          <p14:tracePt t="149346" x="4265613" y="4181475"/>
          <p14:tracePt t="149354" x="4154488" y="4167188"/>
          <p14:tracePt t="149360" x="4016375" y="4167188"/>
          <p14:tracePt t="149368" x="3960813" y="4125913"/>
          <p14:tracePt t="149376" x="3851275" y="4125913"/>
          <p14:tracePt t="149382" x="3795713" y="4125913"/>
          <p14:tracePt t="149391" x="3698875" y="4113213"/>
          <p14:tracePt t="149396" x="3616325" y="4113213"/>
          <p14:tracePt t="149403" x="3505200" y="4113213"/>
          <p14:tracePt t="149411" x="3422650" y="4098925"/>
          <p14:tracePt t="149418" x="3340100" y="4084638"/>
          <p14:tracePt t="149424" x="3284538" y="4084638"/>
          <p14:tracePt t="149432" x="3201988" y="4057650"/>
          <p14:tracePt t="149441" x="3146425" y="4057650"/>
          <p14:tracePt t="149446" x="3078163" y="4057650"/>
          <p14:tracePt t="149453" x="3008313" y="4043363"/>
          <p14:tracePt t="149461" x="2967038" y="4029075"/>
          <p14:tracePt t="149467" x="2911475" y="4016375"/>
          <p14:tracePt t="149475" x="2870200" y="4002088"/>
          <p14:tracePt t="149482" x="2828925" y="3975100"/>
          <p14:tracePt t="149492" x="2760663" y="3960813"/>
          <p14:tracePt t="149497" x="2719388" y="3946525"/>
          <p14:tracePt t="149504" x="2690813" y="3933825"/>
          <p14:tracePt t="149511" x="2649538" y="3933825"/>
          <p14:tracePt t="149518" x="2595563" y="3919538"/>
          <p14:tracePt t="149525" x="2566988" y="3919538"/>
          <p14:tracePt t="149532" x="2552700" y="3919538"/>
          <p14:tracePt t="149541" x="2540000" y="3905250"/>
          <p14:tracePt t="149546" x="2525713" y="3905250"/>
          <p14:tracePt t="149554" x="2498725" y="3905250"/>
          <p14:tracePt t="149561" x="2484438" y="3905250"/>
          <p14:tracePt t="149583" x="2470150" y="3892550"/>
          <p14:tracePt t="149591" x="2457450" y="3892550"/>
          <p14:tracePt t="149611" x="2443163" y="3892550"/>
          <p14:tracePt t="149618" x="2428875" y="3892550"/>
          <p14:tracePt t="149678" x="2414588" y="3892550"/>
          <p14:tracePt t="149956" x="2428875" y="3892550"/>
          <p14:tracePt t="149962" x="2443163" y="3892550"/>
          <p14:tracePt t="149969" x="2470150" y="3892550"/>
          <p14:tracePt t="149976" x="2498725" y="3892550"/>
          <p14:tracePt t="149983" x="2525713" y="3892550"/>
          <p14:tracePt t="149991" x="2540000" y="3892550"/>
          <p14:tracePt t="149998" x="2566988" y="3892550"/>
          <p14:tracePt t="150004" x="2595563" y="3892550"/>
          <p14:tracePt t="150011" x="2608263" y="3905250"/>
          <p14:tracePt t="150019" x="2622550" y="3905250"/>
          <p14:tracePt t="150026" x="2636838" y="3905250"/>
          <p14:tracePt t="150041" x="2663825" y="3905250"/>
          <p14:tracePt t="150055" x="2705100" y="3905250"/>
          <p14:tracePt t="150062" x="2719388" y="3905250"/>
          <p14:tracePt t="150069" x="2732088" y="3919538"/>
          <p14:tracePt t="150085" x="2760663" y="3919538"/>
          <p14:tracePt t="150091" x="2774950" y="3919538"/>
          <p14:tracePt t="150098" x="2787650" y="3919538"/>
          <p14:tracePt t="150106" x="2816225" y="3919538"/>
          <p14:tracePt t="150112" x="2828925" y="3919538"/>
          <p14:tracePt t="150119" x="2843213" y="3919538"/>
          <p14:tracePt t="150126" x="2857500" y="3919538"/>
          <p14:tracePt t="150133" x="2870200" y="3919538"/>
          <p14:tracePt t="150141" x="2884488" y="3919538"/>
          <p14:tracePt t="150158" x="2898775" y="3919538"/>
          <p14:tracePt t="150171" x="2911475" y="3919538"/>
          <p14:tracePt t="150186" x="2940050" y="3919538"/>
          <p14:tracePt t="150249" x="2954338" y="3919538"/>
          <p14:tracePt t="150650" x="2995613" y="3919538"/>
          <p14:tracePt t="150657" x="3022600" y="3933825"/>
          <p14:tracePt t="150664" x="3078163" y="3933825"/>
          <p14:tracePt t="150671" x="3105150" y="3933825"/>
          <p14:tracePt t="150678" x="3146425" y="3946525"/>
          <p14:tracePt t="150684" x="3201988" y="3946525"/>
          <p14:tracePt t="150691" x="3243263" y="3960813"/>
          <p14:tracePt t="150699" x="3271838" y="3960813"/>
          <p14:tracePt t="150708" x="3313113" y="3960813"/>
          <p14:tracePt t="150713" x="3354388" y="3960813"/>
          <p14:tracePt t="150720" x="3395663" y="3987800"/>
          <p14:tracePt t="150727" x="3436938" y="3987800"/>
          <p14:tracePt t="150734" x="3492500" y="3987800"/>
          <p14:tracePt t="150742" x="3533775" y="3987800"/>
          <p14:tracePt t="150749" x="3560763" y="3987800"/>
          <p14:tracePt t="150757" x="3587750" y="3987800"/>
          <p14:tracePt t="150763" x="3643313" y="3975100"/>
          <p14:tracePt t="150770" x="3684588" y="3975100"/>
          <p14:tracePt t="150777" x="3713163" y="3975100"/>
          <p14:tracePt t="150785" x="3768725" y="3960813"/>
          <p14:tracePt t="150792" x="3810000" y="3960813"/>
          <p14:tracePt t="150799" x="3851275" y="3960813"/>
          <p14:tracePt t="150808" x="3905250" y="3946525"/>
          <p14:tracePt t="150813" x="3948113" y="3946525"/>
          <p14:tracePt t="150820" x="4002088" y="3933825"/>
          <p14:tracePt t="150827" x="4057650" y="3919538"/>
          <p14:tracePt t="150834" x="4098925" y="3919538"/>
          <p14:tracePt t="150842" x="4140200" y="3905250"/>
          <p14:tracePt t="150849" x="4168775" y="3905250"/>
          <p14:tracePt t="150858" x="4210050" y="3892550"/>
          <p14:tracePt t="150863" x="4251325" y="3892550"/>
          <p14:tracePt t="150870" x="4292600" y="3878263"/>
          <p14:tracePt t="150877" x="4319588" y="3878263"/>
          <p14:tracePt t="150885" x="4333875" y="3878263"/>
          <p14:tracePt t="150892" x="4348163" y="3878263"/>
          <p14:tracePt t="150908" x="4360863" y="3878263"/>
          <p14:tracePt t="150913" x="4375150" y="3878263"/>
          <p14:tracePt t="150921" x="4389438" y="3878263"/>
          <p14:tracePt t="150936" x="4402138" y="3878263"/>
          <p14:tracePt t="150942" x="4416425" y="3878263"/>
          <p14:tracePt t="150965" x="4430713" y="3878263"/>
          <p14:tracePt t="150986" x="4445000" y="3878263"/>
          <p14:tracePt t="151000" x="4471988" y="3878263"/>
          <p14:tracePt t="151008" x="4486275" y="3878263"/>
          <p14:tracePt t="151013" x="4498975" y="3878263"/>
          <p14:tracePt t="151020" x="4513263" y="3878263"/>
          <p14:tracePt t="151028" x="4527550" y="3878263"/>
          <p14:tracePt t="151035" x="4540250" y="3878263"/>
          <p14:tracePt t="151042" x="4554538" y="3878263"/>
          <p14:tracePt t="151049" x="4581525" y="3878263"/>
          <p14:tracePt t="151065" x="4595813" y="3878263"/>
          <p14:tracePt t="151072" x="4610100" y="3878263"/>
          <p14:tracePt t="151078" x="4637088" y="3878263"/>
          <p14:tracePt t="151108" x="4651375" y="3892550"/>
          <p14:tracePt t="151122" x="4665663" y="3892550"/>
          <p14:tracePt t="152167" x="4637088" y="3905250"/>
          <p14:tracePt t="152174" x="4595813" y="3905250"/>
          <p14:tracePt t="152181" x="4554538" y="3905250"/>
          <p14:tracePt t="152187" x="4527550" y="3919538"/>
          <p14:tracePt t="152195" x="4471988" y="3933825"/>
          <p14:tracePt t="152201" x="4430713" y="3933825"/>
          <p14:tracePt t="152210" x="4348163" y="3946525"/>
          <p14:tracePt t="152216" x="4333875" y="3946525"/>
          <p14:tracePt t="152224" x="4265613" y="3960813"/>
          <p14:tracePt t="152230" x="4210050" y="3960813"/>
          <p14:tracePt t="152238" x="4168775" y="3975100"/>
          <p14:tracePt t="152245" x="4140200" y="3987800"/>
          <p14:tracePt t="152252" x="4084638" y="4016375"/>
          <p14:tracePt t="152260" x="4016375" y="4057650"/>
          <p14:tracePt t="152266" x="3933825" y="4071938"/>
          <p14:tracePt t="152273" x="3863975" y="4098925"/>
          <p14:tracePt t="152280" x="3810000" y="4113213"/>
          <p14:tracePt t="152288" x="3698875" y="4154488"/>
          <p14:tracePt t="152295" x="3587750" y="4167188"/>
          <p14:tracePt t="152302" x="3519488" y="4208463"/>
          <p14:tracePt t="152309" x="3463925" y="4222750"/>
          <p14:tracePt t="152317" x="3381375" y="4237038"/>
          <p14:tracePt t="152324" x="3325813" y="4237038"/>
          <p14:tracePt t="152330" x="3271838" y="4251325"/>
          <p14:tracePt t="152337" x="3228975" y="4264025"/>
          <p14:tracePt t="152344" x="3187700" y="4264025"/>
          <p14:tracePt t="152352" x="3105150" y="4264025"/>
          <p14:tracePt t="152359" x="3049588" y="4278313"/>
          <p14:tracePt t="152366" x="2911475" y="4278313"/>
          <p14:tracePt t="152374" x="2828925" y="4278313"/>
          <p14:tracePt t="152380" x="2732088" y="4278313"/>
          <p14:tracePt t="152388" x="2663825" y="4305300"/>
          <p14:tracePt t="152395" x="2566988" y="4305300"/>
          <p14:tracePt t="152402" x="2498725" y="4305300"/>
          <p14:tracePt t="152409" x="2428875" y="4305300"/>
          <p14:tracePt t="152416" x="2387600" y="4305300"/>
          <p14:tracePt t="152424" x="2346325" y="4305300"/>
          <p14:tracePt t="152432" x="2305050" y="4305300"/>
          <p14:tracePt t="152437" x="2278063" y="4305300"/>
          <p14:tracePt t="152445" x="2235200" y="4319588"/>
          <p14:tracePt t="152452" x="2208213" y="4319588"/>
          <p14:tracePt t="152459" x="2152650" y="4319588"/>
          <p14:tracePt t="152466" x="2125663" y="4333875"/>
          <p14:tracePt t="152474" x="2084388" y="4333875"/>
          <p14:tracePt t="152481" x="2028825" y="4333875"/>
          <p14:tracePt t="152488" x="1987550" y="4346575"/>
          <p14:tracePt t="152495" x="1960563" y="4346575"/>
          <p14:tracePt t="152502" x="1905000" y="4346575"/>
          <p14:tracePt t="152509" x="1876425" y="4360863"/>
          <p14:tracePt t="152516" x="1849438" y="4360863"/>
          <p14:tracePt t="152524" x="1835150" y="4360863"/>
          <p14:tracePt t="152555" x="1822450" y="4360863"/>
          <p14:tracePt t="152818" x="1835150" y="4360863"/>
          <p14:tracePt t="152825" x="1876425" y="4346575"/>
          <p14:tracePt t="152831" x="1917700" y="4333875"/>
          <p14:tracePt t="152840" x="1946275" y="4305300"/>
          <p14:tracePt t="152845" x="1987550" y="4305300"/>
          <p14:tracePt t="152853" x="2043113" y="4292600"/>
          <p14:tracePt t="152860" x="2084388" y="4278313"/>
          <p14:tracePt t="152867" x="2139950" y="4278313"/>
          <p14:tracePt t="152874" x="2208213" y="4264025"/>
          <p14:tracePt t="152893" x="2319338" y="4251325"/>
          <p14:tracePt t="152895" x="2346325" y="4237038"/>
          <p14:tracePt t="152902" x="2373313" y="4237038"/>
          <p14:tracePt t="152909" x="2401888" y="4237038"/>
          <p14:tracePt t="152924" x="2414588" y="4237038"/>
          <p14:tracePt t="152932" x="2443163" y="4237038"/>
          <p14:tracePt t="152955" x="2457450" y="4222750"/>
          <p14:tracePt t="152969" x="2470150" y="4222750"/>
          <p14:tracePt t="152975" x="2484438" y="4222750"/>
          <p14:tracePt t="152982" x="2511425" y="4222750"/>
          <p14:tracePt t="152990" x="2511425" y="4208463"/>
          <p14:tracePt t="152996" x="2552700" y="4208463"/>
          <p14:tracePt t="153003" x="2581275" y="4181475"/>
          <p14:tracePt t="153010" x="2608263" y="4167188"/>
          <p14:tracePt t="153017" x="2649538" y="4140200"/>
          <p14:tracePt t="153024" x="2732088" y="4098925"/>
          <p14:tracePt t="153032" x="2801938" y="4071938"/>
          <p14:tracePt t="153040" x="2884488" y="4057650"/>
          <p14:tracePt t="153046" x="2954338" y="4002088"/>
          <p14:tracePt t="153053" x="2995613" y="3987800"/>
          <p14:tracePt t="153060" x="3078163" y="3975100"/>
          <p14:tracePt t="153067" x="3090863" y="3960813"/>
          <p14:tracePt t="153074" x="3119438" y="3946525"/>
          <p14:tracePt t="153081" x="3160713" y="3933825"/>
          <p14:tracePt t="153090" x="3201988" y="3919538"/>
          <p14:tracePt t="153096" x="3228975" y="3919538"/>
          <p14:tracePt t="153103" x="3257550" y="3905250"/>
          <p14:tracePt t="153110" x="3271838" y="3905250"/>
          <p14:tracePt t="153117" x="3313113" y="3905250"/>
          <p14:tracePt t="153124" x="3340100" y="3878263"/>
          <p14:tracePt t="153141" x="3354388" y="3878263"/>
          <p14:tracePt t="153147" x="3381375" y="3878263"/>
          <p14:tracePt t="153154" x="3395663" y="3878263"/>
          <p14:tracePt t="153161" x="3422650" y="3863975"/>
          <p14:tracePt t="153175" x="3422650" y="3849688"/>
          <p14:tracePt t="153182" x="3451225" y="3849688"/>
          <p14:tracePt t="153197" x="3463925" y="3849688"/>
          <p14:tracePt t="153204" x="3492500" y="3849688"/>
          <p14:tracePt t="153220" x="3505200" y="3849688"/>
          <p14:tracePt t="153225" x="3533775" y="3836988"/>
          <p14:tracePt t="153232" x="3560763" y="3836988"/>
          <p14:tracePt t="153240" x="3560763" y="3822700"/>
          <p14:tracePt t="153246" x="3587750" y="3808413"/>
          <p14:tracePt t="153253" x="3616325" y="3808413"/>
          <p14:tracePt t="153261" x="3657600" y="3795713"/>
          <p14:tracePt t="153268" x="3684588" y="3781425"/>
          <p14:tracePt t="153275" x="3725863" y="3781425"/>
          <p14:tracePt t="153282" x="3754438" y="3754438"/>
          <p14:tracePt t="153290" x="3836988" y="3754438"/>
          <p14:tracePt t="153297" x="3878263" y="3740150"/>
          <p14:tracePt t="153306" x="3933825" y="3740150"/>
          <p14:tracePt t="153311" x="3989388" y="3725863"/>
          <p14:tracePt t="153318" x="4030663" y="3725863"/>
          <p14:tracePt t="153325" x="4084638" y="3713163"/>
          <p14:tracePt t="153332" x="4113213" y="3713163"/>
          <p14:tracePt t="153340" x="4140200" y="3698875"/>
          <p14:tracePt t="153346" x="4168775" y="3698875"/>
          <p14:tracePt t="153353" x="4210050" y="3698875"/>
          <p14:tracePt t="153361" x="4237038" y="3698875"/>
          <p14:tracePt t="153375" x="4265613" y="3698875"/>
          <p14:tracePt t="153383" x="4278313" y="3684588"/>
          <p14:tracePt t="153390" x="4319588" y="3684588"/>
          <p14:tracePt t="153412" x="4333875" y="3684588"/>
          <p14:tracePt t="153419" x="4348163" y="3684588"/>
          <p14:tracePt t="153434" x="4360863" y="3684588"/>
          <p14:tracePt t="153463" x="4375150" y="3684588"/>
          <p14:tracePt t="153563" x="4389438" y="3684588"/>
          <p14:tracePt t="153568" x="4402138" y="3684588"/>
          <p14:tracePt t="154879" x="4333875" y="3725863"/>
          <p14:tracePt t="154887" x="4237038" y="3740150"/>
          <p14:tracePt t="154893" x="4140200" y="3740150"/>
          <p14:tracePt t="154900" x="4030663" y="3767138"/>
          <p14:tracePt t="154907" x="3975100" y="3781425"/>
          <p14:tracePt t="154913" x="3905250" y="3795713"/>
          <p14:tracePt t="154921" x="3836988" y="3795713"/>
          <p14:tracePt t="154928" x="3768725" y="3795713"/>
          <p14:tracePt t="154935" x="3698875" y="3808413"/>
          <p14:tracePt t="154942" x="3630613" y="3808413"/>
          <p14:tracePt t="154949" x="3575050" y="3808413"/>
          <p14:tracePt t="154956" x="3533775" y="3808413"/>
          <p14:tracePt t="154964" x="3492500" y="3822700"/>
          <p14:tracePt t="154973" x="3422650" y="3822700"/>
          <p14:tracePt t="154978" x="3381375" y="3822700"/>
          <p14:tracePt t="154985" x="3340100" y="3836988"/>
          <p14:tracePt t="154992" x="3298825" y="3836988"/>
          <p14:tracePt t="155000" x="3243263" y="3849688"/>
          <p14:tracePt t="155007" x="3216275" y="3878263"/>
          <p14:tracePt t="155014" x="3201988" y="3878263"/>
          <p14:tracePt t="155021" x="3160713" y="3892550"/>
          <p14:tracePt t="155028" x="3133725" y="3905250"/>
          <p14:tracePt t="155036" x="3119438" y="3919538"/>
          <p14:tracePt t="155043" x="3090863" y="3933825"/>
          <p14:tracePt t="155050" x="3063875" y="3946525"/>
          <p14:tracePt t="155058" x="3022600" y="3960813"/>
          <p14:tracePt t="155064" x="2995613" y="3975100"/>
          <p14:tracePt t="155073" x="2967038" y="3987800"/>
          <p14:tracePt t="155078" x="2940050" y="4016375"/>
          <p14:tracePt t="155085" x="2911475" y="4029075"/>
          <p14:tracePt t="155093" x="2898775" y="4043363"/>
          <p14:tracePt t="155100" x="2870200" y="4043363"/>
          <p14:tracePt t="155107" x="2857500" y="4043363"/>
          <p14:tracePt t="155114" x="2843213" y="4057650"/>
          <p14:tracePt t="155123" x="2828925" y="4057650"/>
          <p14:tracePt t="162422" x="2816225" y="4071938"/>
          <p14:tracePt t="162429" x="2801938" y="4098925"/>
          <p14:tracePt t="162436" x="2787650" y="4113213"/>
          <p14:tracePt t="162442" x="2774950" y="4113213"/>
          <p14:tracePt t="162450" x="2746375" y="4125913"/>
          <p14:tracePt t="162457" x="2732088" y="4154488"/>
          <p14:tracePt t="162464" x="2705100" y="4181475"/>
          <p14:tracePt t="162472" x="2705100" y="4195763"/>
          <p14:tracePt t="162478" x="2690813" y="4195763"/>
          <p14:tracePt t="162485" x="2690813" y="4208463"/>
          <p14:tracePt t="162493" x="2678113" y="4222750"/>
          <p14:tracePt t="162499" x="2663825" y="4222750"/>
          <p14:tracePt t="162558" x="2663825" y="4237038"/>
          <p14:tracePt t="162572" x="2663825" y="4264025"/>
          <p14:tracePt t="162581" x="2649538" y="4264025"/>
          <p14:tracePt t="162586" x="2649538" y="4278313"/>
          <p14:tracePt t="162593" x="2649538" y="4305300"/>
          <p14:tracePt t="162600" x="2649538" y="4333875"/>
          <p14:tracePt t="162607" x="2649538" y="4346575"/>
          <p14:tracePt t="162623" x="2663825" y="4360863"/>
          <p14:tracePt t="162629" x="2678113" y="4389438"/>
          <p14:tracePt t="162643" x="2690813" y="4389438"/>
          <p14:tracePt t="162650" x="2690813" y="4416425"/>
          <p14:tracePt t="162657" x="2705100" y="4430713"/>
          <p14:tracePt t="162665" x="2719388" y="4443413"/>
          <p14:tracePt t="162672" x="2746375" y="4457700"/>
          <p14:tracePt t="162679" x="2774950" y="4471988"/>
          <p14:tracePt t="162686" x="2816225" y="4484688"/>
          <p14:tracePt t="162693" x="2857500" y="4484688"/>
          <p14:tracePt t="162700" x="2898775" y="4484688"/>
          <p14:tracePt t="162707" x="2940050" y="4484688"/>
          <p14:tracePt t="162714" x="2981325" y="4484688"/>
          <p14:tracePt t="162721" x="3022600" y="4484688"/>
          <p14:tracePt t="162729" x="3049588" y="4471988"/>
          <p14:tracePt t="162736" x="3078163" y="4443413"/>
          <p14:tracePt t="162743" x="3105150" y="4430713"/>
          <p14:tracePt t="162750" x="3133725" y="4402138"/>
          <p14:tracePt t="162757" x="3175000" y="4375150"/>
          <p14:tracePt t="162765" x="3201988" y="4346575"/>
          <p14:tracePt t="162772" x="3243263" y="4319588"/>
          <p14:tracePt t="162779" x="3284538" y="4278313"/>
          <p14:tracePt t="162786" x="3313113" y="4251325"/>
          <p14:tracePt t="162793" x="3325813" y="4237038"/>
          <p14:tracePt t="162800" x="3354388" y="4222750"/>
          <p14:tracePt t="162808" x="3381375" y="4208463"/>
          <p14:tracePt t="162815" x="3395663" y="4195763"/>
          <p14:tracePt t="162851" x="3395663" y="4181475"/>
          <p14:tracePt t="162858" x="3408363" y="4181475"/>
          <p14:tracePt t="162865" x="3408363" y="4167188"/>
          <p14:tracePt t="162871" x="3408363" y="4154488"/>
          <p14:tracePt t="162879" x="3408363" y="4140200"/>
          <p14:tracePt t="162889" x="3408363" y="4125913"/>
          <p14:tracePt t="162905" x="3408363" y="4098925"/>
          <p14:tracePt t="162908" x="3395663" y="4098925"/>
          <p14:tracePt t="162916" x="3367088" y="4084638"/>
          <p14:tracePt t="162923" x="3367088" y="4057650"/>
          <p14:tracePt t="162929" x="3354388" y="4043363"/>
          <p14:tracePt t="162938" x="3340100" y="4029075"/>
          <p14:tracePt t="162944" x="3313113" y="4002088"/>
          <p14:tracePt t="162950" x="3284538" y="3975100"/>
          <p14:tracePt t="162957" x="3243263" y="3946525"/>
          <p14:tracePt t="162965" x="3201988" y="3905250"/>
          <p14:tracePt t="162973" x="3160713" y="3892550"/>
          <p14:tracePt t="162979" x="3090863" y="3863975"/>
          <p14:tracePt t="162988" x="3049588" y="3849688"/>
          <p14:tracePt t="162993" x="3008313" y="3836988"/>
          <p14:tracePt t="163000" x="2954338" y="3822700"/>
          <p14:tracePt t="163008" x="2925763" y="3808413"/>
          <p14:tracePt t="163015" x="2870200" y="3795713"/>
          <p14:tracePt t="163023" x="2801938" y="3754438"/>
          <p14:tracePt t="163030" x="2719388" y="3754438"/>
          <p14:tracePt t="163038" x="2608263" y="3781425"/>
          <p14:tracePt t="163044" x="2552700" y="3781425"/>
          <p14:tracePt t="163051" x="2457450" y="3795713"/>
          <p14:tracePt t="163058" x="2414588" y="3795713"/>
          <p14:tracePt t="163065" x="2346325" y="3808413"/>
          <p14:tracePt t="163072" x="2305050" y="3808413"/>
          <p14:tracePt t="163080" x="2263775" y="3808413"/>
          <p14:tracePt t="163088" x="2249488" y="3822700"/>
          <p14:tracePt t="163094" x="2208213" y="3822700"/>
          <p14:tracePt t="163101" x="2166938" y="3822700"/>
          <p14:tracePt t="163108" x="2139950" y="3836988"/>
          <p14:tracePt t="163115" x="2111375" y="3836988"/>
          <p14:tracePt t="163123" x="2070100" y="3849688"/>
          <p14:tracePt t="163130" x="2028825" y="3849688"/>
          <p14:tracePt t="163139" x="2001838" y="3863975"/>
          <p14:tracePt t="163144" x="1973263" y="3878263"/>
          <p14:tracePt t="163151" x="1931988" y="3892550"/>
          <p14:tracePt t="163158" x="1917700" y="3919538"/>
          <p14:tracePt t="163165" x="1890713" y="3933825"/>
          <p14:tracePt t="163172" x="1876425" y="3946525"/>
          <p14:tracePt t="173694" x="1905000" y="3946525"/>
          <p14:tracePt t="173700" x="1946275" y="3946525"/>
          <p14:tracePt t="173707" x="1973263" y="3946525"/>
          <p14:tracePt t="173714" x="2028825" y="3946525"/>
          <p14:tracePt t="173722" x="2055813" y="3946525"/>
          <p14:tracePt t="173728" x="2070100" y="3946525"/>
          <p14:tracePt t="173736" x="2098675" y="3946525"/>
          <p14:tracePt t="173742" x="2139950" y="3946525"/>
          <p14:tracePt t="173749" x="2152650" y="3946525"/>
          <p14:tracePt t="173757" x="2181225" y="3946525"/>
          <p14:tracePt t="173765" x="2193925" y="3946525"/>
          <p14:tracePt t="173779" x="2222500" y="3946525"/>
          <p14:tracePt t="173787" x="2249488" y="3933825"/>
          <p14:tracePt t="173793" x="2263775" y="3933825"/>
          <p14:tracePt t="173799" x="2278063" y="3933825"/>
          <p14:tracePt t="173807" x="2290763" y="3919538"/>
          <p14:tracePt t="173814" x="2332038" y="3905250"/>
          <p14:tracePt t="173821" x="2373313" y="3905250"/>
          <p14:tracePt t="173828" x="2387600" y="3905250"/>
          <p14:tracePt t="173836" x="2401888" y="3905250"/>
          <p14:tracePt t="173843" x="2428875" y="3892550"/>
          <p14:tracePt t="173850" x="2457450" y="3892550"/>
          <p14:tracePt t="173857" x="2498725" y="3878263"/>
          <p14:tracePt t="173864" x="2540000" y="3878263"/>
          <p14:tracePt t="173871" x="2552700" y="3863975"/>
          <p14:tracePt t="173878" x="2581275" y="3863975"/>
          <p14:tracePt t="173886" x="2608263" y="3836988"/>
          <p14:tracePt t="173904" x="2663825" y="3822700"/>
          <p14:tracePt t="173917" x="2690813" y="3808413"/>
          <p14:tracePt t="173922" x="2705100" y="3808413"/>
          <p14:tracePt t="173938" x="2719388" y="3808413"/>
          <p14:tracePt t="173957" x="2732088" y="3795713"/>
          <p14:tracePt t="173966" x="2760663" y="3795713"/>
          <p14:tracePt t="173972" x="2774950" y="3781425"/>
          <p14:tracePt t="173979" x="2787650" y="3781425"/>
          <p14:tracePt t="173987" x="2801938" y="3781425"/>
          <p14:tracePt t="173994" x="2816225" y="3767138"/>
          <p14:tracePt t="174031" x="2828925" y="3754438"/>
          <p14:tracePt t="174037" x="2843213" y="3754438"/>
          <p14:tracePt t="174043" x="2843213" y="3740150"/>
          <p14:tracePt t="174073" x="2870200" y="3740150"/>
          <p14:tracePt t="174080" x="2870200" y="3713163"/>
          <p14:tracePt t="174087" x="2884488" y="3713163"/>
          <p14:tracePt t="174117" x="2884488" y="3698875"/>
          <p14:tracePt t="174122" x="2884488" y="3684588"/>
          <p14:tracePt t="174129" x="2898775" y="3670300"/>
          <p14:tracePt t="174136" x="2898775" y="3657600"/>
          <p14:tracePt t="174154" x="2898775" y="3643313"/>
          <p14:tracePt t="174158" x="2898775" y="3587750"/>
          <p14:tracePt t="174165" x="2884488" y="3560763"/>
          <p14:tracePt t="174172" x="2857500" y="3546475"/>
          <p14:tracePt t="174180" x="2843213" y="3533775"/>
          <p14:tracePt t="174194" x="2816225" y="3505200"/>
          <p14:tracePt t="174203" x="2787650" y="3478213"/>
          <p14:tracePt t="174208" x="2760663" y="3463925"/>
          <p14:tracePt t="174215" x="2719388" y="3449638"/>
          <p14:tracePt t="174222" x="2705100" y="3436938"/>
          <p14:tracePt t="174229" x="2678113" y="3422650"/>
          <p14:tracePt t="174236" x="2649538" y="3408363"/>
          <p14:tracePt t="174243" x="2622550" y="3408363"/>
          <p14:tracePt t="174253" x="2581275" y="3395663"/>
          <p14:tracePt t="174266" x="2552700" y="3395663"/>
          <p14:tracePt t="174272" x="2525713" y="3395663"/>
          <p14:tracePt t="174279" x="2498725" y="3395663"/>
          <p14:tracePt t="174286" x="2457450" y="3395663"/>
          <p14:tracePt t="174294" x="2428875" y="3395663"/>
          <p14:tracePt t="174303" x="2414588" y="3395663"/>
          <p14:tracePt t="174308" x="2387600" y="3408363"/>
          <p14:tracePt t="174316" x="2373313" y="3422650"/>
          <p14:tracePt t="174322" x="2360613" y="3422650"/>
          <p14:tracePt t="174330" x="2319338" y="3436938"/>
          <p14:tracePt t="174336" x="2319338" y="3449638"/>
          <p14:tracePt t="174343" x="2305050" y="3449638"/>
          <p14:tracePt t="174353" x="2290763" y="3449638"/>
          <p14:tracePt t="174366" x="2278063" y="3449638"/>
          <p14:tracePt t="174381" x="2263775" y="3478213"/>
          <p14:tracePt t="174387" x="2263775" y="3490913"/>
          <p14:tracePt t="174394" x="2249488" y="3490913"/>
          <p14:tracePt t="174403" x="2249488" y="3505200"/>
          <p14:tracePt t="174408" x="2208213" y="3533775"/>
          <p14:tracePt t="174415" x="2193925" y="3533775"/>
          <p14:tracePt t="174422" x="2181225" y="3560763"/>
          <p14:tracePt t="174430" x="2166938" y="3602038"/>
          <p14:tracePt t="174437" x="2152650" y="3629025"/>
          <p14:tracePt t="174444" x="2139950" y="3657600"/>
          <p14:tracePt t="174453" x="2139950" y="3684588"/>
          <p14:tracePt t="174458" x="2139950" y="3698875"/>
          <p14:tracePt t="174465" x="2139950" y="3725863"/>
          <p14:tracePt t="174472" x="2139950" y="3754438"/>
          <p14:tracePt t="174480" x="2139950" y="3767138"/>
          <p14:tracePt t="174487" x="2139950" y="3795713"/>
          <p14:tracePt t="174494" x="2139950" y="3808413"/>
          <p14:tracePt t="174503" x="2139950" y="3849688"/>
          <p14:tracePt t="174508" x="2139950" y="3878263"/>
          <p14:tracePt t="174517" x="2139950" y="3905250"/>
          <p14:tracePt t="174523" x="2152650" y="3919538"/>
          <p14:tracePt t="174530" x="2152650" y="3946525"/>
          <p14:tracePt t="174537" x="2166938" y="3946525"/>
          <p14:tracePt t="174545" x="2166938" y="3975100"/>
          <p14:tracePt t="174552" x="2181225" y="3987800"/>
          <p14:tracePt t="174558" x="2181225" y="4016375"/>
          <p14:tracePt t="174565" x="2193925" y="4016375"/>
          <p14:tracePt t="174580" x="2193925" y="4029075"/>
          <p14:tracePt t="174587" x="2193925" y="4043363"/>
          <p14:tracePt t="174595" x="2222500" y="4057650"/>
          <p14:tracePt t="174603" x="2222500" y="4084638"/>
          <p14:tracePt t="174616" x="2235200" y="4098925"/>
          <p14:tracePt t="174622" x="2249488" y="4113213"/>
          <p14:tracePt t="174630" x="2249488" y="4125913"/>
          <p14:tracePt t="174637" x="2263775" y="4154488"/>
          <p14:tracePt t="174644" x="2278063" y="4167188"/>
          <p14:tracePt t="174659" x="2278063" y="4195763"/>
          <p14:tracePt t="174666" x="2290763" y="4208463"/>
          <p14:tracePt t="174680" x="2290763" y="4222750"/>
          <p14:tracePt t="174688" x="2305050" y="4222750"/>
          <p14:tracePt t="174695" x="2346325" y="4251325"/>
          <p14:tracePt t="174703" x="2360613" y="4251325"/>
          <p14:tracePt t="174710" x="2387600" y="4264025"/>
          <p14:tracePt t="174716" x="2457450" y="4264025"/>
          <p14:tracePt t="174723" x="2511425" y="4278313"/>
          <p14:tracePt t="174730" x="2552700" y="4278313"/>
          <p14:tracePt t="174737" x="2636838" y="4278313"/>
          <p14:tracePt t="174745" x="2690813" y="4278313"/>
          <p14:tracePt t="174753" x="2746375" y="4251325"/>
          <p14:tracePt t="174759" x="2884488" y="4222750"/>
          <p14:tracePt t="174766" x="2954338" y="4181475"/>
          <p14:tracePt t="174773" x="3063875" y="4125913"/>
          <p14:tracePt t="174780" x="3119438" y="4113213"/>
          <p14:tracePt t="174787" x="3201988" y="4084638"/>
          <p14:tracePt t="174795" x="3257550" y="4057650"/>
          <p14:tracePt t="174802" x="3325813" y="4016375"/>
          <p14:tracePt t="174809" x="3381375" y="3975100"/>
          <p14:tracePt t="174816" x="3422650" y="3946525"/>
          <p14:tracePt t="174823" x="3478213" y="3933825"/>
          <p14:tracePt t="174830" x="3505200" y="3919538"/>
          <p14:tracePt t="174837" x="3519488" y="3905250"/>
          <p14:tracePt t="174845" x="3546475" y="3878263"/>
          <p14:tracePt t="174852" x="3546475" y="3863975"/>
          <p14:tracePt t="174859" x="3587750" y="3863975"/>
          <p14:tracePt t="174874" x="3602038" y="3849688"/>
          <p14:tracePt t="174881" x="3616325" y="3836988"/>
          <p14:tracePt t="174904" x="3630613" y="3822700"/>
          <p14:tracePt t="174939" x="3630613" y="3808413"/>
          <p14:tracePt t="174961" x="3643313" y="3795713"/>
          <p14:tracePt t="174967" x="3643313" y="3781425"/>
          <p14:tracePt t="174974" x="3643313" y="3754438"/>
          <p14:tracePt t="174981" x="3643313" y="3740150"/>
          <p14:tracePt t="174997" x="3643313" y="3725863"/>
          <p14:tracePt t="175003" x="3643313" y="3713163"/>
          <p14:tracePt t="175010" x="3643313" y="3698875"/>
          <p14:tracePt t="175024" x="3643313" y="3684588"/>
          <p14:tracePt t="175031" x="3630613" y="3684588"/>
          <p14:tracePt t="175038" x="3616325" y="3684588"/>
          <p14:tracePt t="175045" x="3575050" y="3643313"/>
          <p14:tracePt t="175052" x="3546475" y="3629025"/>
          <p14:tracePt t="175060" x="3519488" y="3616325"/>
          <p14:tracePt t="175067" x="3492500" y="3602038"/>
          <p14:tracePt t="175073" x="3478213" y="3587750"/>
          <p14:tracePt t="175081" x="3436938" y="3587750"/>
          <p14:tracePt t="175088" x="3422650" y="3575050"/>
          <p14:tracePt t="175095" x="3395663" y="3575050"/>
          <p14:tracePt t="175103" x="3367088" y="3560763"/>
          <p14:tracePt t="175109" x="3354388" y="3560763"/>
          <p14:tracePt t="175116" x="3325813" y="3546475"/>
          <p14:tracePt t="175124" x="3313113" y="3546475"/>
          <p14:tracePt t="175130" x="3284538" y="3546475"/>
          <p14:tracePt t="175138" x="3257550" y="3546475"/>
          <p14:tracePt t="175145" x="3216275" y="3533775"/>
          <p14:tracePt t="175152" x="3175000" y="3533775"/>
          <p14:tracePt t="175160" x="3133725" y="3533775"/>
          <p14:tracePt t="175167" x="3078163" y="3533775"/>
          <p14:tracePt t="175174" x="3022600" y="3533775"/>
          <p14:tracePt t="175181" x="2981325" y="3546475"/>
          <p14:tracePt t="175188" x="2954338" y="3546475"/>
          <p14:tracePt t="175196" x="2898775" y="3560763"/>
          <p14:tracePt t="175203" x="2857500" y="3560763"/>
          <p14:tracePt t="175210" x="2816225" y="3560763"/>
          <p14:tracePt t="175217" x="2787650" y="3560763"/>
          <p14:tracePt t="175224" x="2732088" y="3587750"/>
          <p14:tracePt t="175232" x="2705100" y="3587750"/>
          <p14:tracePt t="175239" x="2663825" y="3602038"/>
          <p14:tracePt t="175245" x="2649538" y="3602038"/>
          <p14:tracePt t="175252" x="2608263" y="3602038"/>
          <p14:tracePt t="175260" x="2581275" y="3602038"/>
          <p14:tracePt t="175267" x="2566988" y="3602038"/>
          <p14:tracePt t="175274" x="2552700" y="3616325"/>
          <p14:tracePt t="175282" x="2540000" y="3616325"/>
          <p14:tracePt t="175289" x="2525713" y="3616325"/>
          <p14:tracePt t="175296" x="2498725" y="3629025"/>
          <p14:tracePt t="175302" x="2470150" y="3657600"/>
          <p14:tracePt t="175321" x="2457450" y="3670300"/>
          <p14:tracePt t="175324" x="2428875" y="3684588"/>
          <p14:tracePt t="175332" x="2401888" y="3698875"/>
          <p14:tracePt t="175339" x="2373313" y="3713163"/>
          <p14:tracePt t="175345" x="2360613" y="3725863"/>
          <p14:tracePt t="175369" x="2346325" y="3740150"/>
          <p14:tracePt t="175375" x="2332038" y="3754438"/>
          <p14:tracePt t="175382" x="2319338" y="3795713"/>
          <p14:tracePt t="175389" x="2305050" y="3795713"/>
          <p14:tracePt t="175396" x="2305050" y="3822700"/>
          <p14:tracePt t="175403" x="2290763" y="3849688"/>
          <p14:tracePt t="175410" x="2290763" y="3878263"/>
          <p14:tracePt t="175419" x="2290763" y="3905250"/>
          <p14:tracePt t="175424" x="2290763" y="3919538"/>
          <p14:tracePt t="175431" x="2290763" y="3946525"/>
          <p14:tracePt t="175439" x="2290763" y="3975100"/>
          <p14:tracePt t="175446" x="2305050" y="4029075"/>
          <p14:tracePt t="175452" x="2332038" y="4057650"/>
          <p14:tracePt t="175461" x="2346325" y="4098925"/>
          <p14:tracePt t="175469" x="2360613" y="4125913"/>
          <p14:tracePt t="175475" x="2414588" y="4181475"/>
          <p14:tracePt t="175490" x="2443163" y="4208463"/>
          <p14:tracePt t="175496" x="2484438" y="4237038"/>
          <p14:tracePt t="175503" x="2511425" y="4264025"/>
          <p14:tracePt t="175510" x="2566988" y="4292600"/>
          <p14:tracePt t="175519" x="2608263" y="4319588"/>
          <p14:tracePt t="175524" x="2636838" y="4333875"/>
          <p14:tracePt t="175531" x="2649538" y="4346575"/>
          <p14:tracePt t="175540" x="2678113" y="4360863"/>
          <p14:tracePt t="175545" x="2690813" y="4360863"/>
          <p14:tracePt t="175553" x="2719388" y="4375150"/>
          <p14:tracePt t="175560" x="2732088" y="4375150"/>
          <p14:tracePt t="175570" x="2746375" y="4389438"/>
          <p14:tracePt t="175574" x="2760663" y="4402138"/>
          <p14:tracePt t="175582" x="2774950" y="4402138"/>
          <p14:tracePt t="175589" x="2816225" y="4402138"/>
          <p14:tracePt t="175596" x="2857500" y="4402138"/>
          <p14:tracePt t="175604" x="2884488" y="4402138"/>
          <p14:tracePt t="175610" x="2925763" y="4402138"/>
          <p14:tracePt t="175619" x="2981325" y="4402138"/>
          <p14:tracePt t="175625" x="3036888" y="4389438"/>
          <p14:tracePt t="175631" x="3090863" y="4375150"/>
          <p14:tracePt t="175640" x="3119438" y="4360863"/>
          <p14:tracePt t="175646" x="3146425" y="4360863"/>
          <p14:tracePt t="175653" x="3175000" y="4346575"/>
          <p14:tracePt t="175660" x="3187700" y="4333875"/>
          <p14:tracePt t="175669" x="3201988" y="4333875"/>
          <p14:tracePt t="175675" x="3216275" y="4319588"/>
          <p14:tracePt t="175682" x="3228975" y="4319588"/>
          <p14:tracePt t="175689" x="3243263" y="4305300"/>
          <p14:tracePt t="175696" x="3257550" y="4305300"/>
          <p14:tracePt t="175741" x="3271838" y="4305300"/>
          <p14:tracePt t="175747" x="3271838" y="4292600"/>
          <p14:tracePt t="175784" x="3284538" y="4264025"/>
          <p14:tracePt t="175790" x="3313113" y="4237038"/>
          <p14:tracePt t="175798" x="3340100" y="4208463"/>
          <p14:tracePt t="175803" x="3354388" y="4181475"/>
          <p14:tracePt t="175810" x="3381375" y="4113213"/>
          <p14:tracePt t="175819" x="3422650" y="4071938"/>
          <p14:tracePt t="175825" x="3436938" y="4029075"/>
          <p14:tracePt t="175832" x="3451225" y="3987800"/>
          <p14:tracePt t="175839" x="3463925" y="3946525"/>
          <p14:tracePt t="175847" x="3492500" y="3905250"/>
          <p14:tracePt t="175854" x="3505200" y="3863975"/>
          <p14:tracePt t="175861" x="3519488" y="3836988"/>
          <p14:tracePt t="175869" x="3519488" y="3795713"/>
          <p14:tracePt t="175875" x="3533775" y="3781425"/>
          <p14:tracePt t="175886" x="3533775" y="3740150"/>
          <p14:tracePt t="175896" x="3533775" y="3713163"/>
          <p14:tracePt t="175903" x="3533775" y="3698875"/>
          <p14:tracePt t="175911" x="3533775" y="3684588"/>
          <p14:tracePt t="175925" x="3533775" y="3670300"/>
          <p14:tracePt t="175933" x="3533775" y="3657600"/>
          <p14:tracePt t="175940" x="3533775" y="3629025"/>
          <p14:tracePt t="175947" x="3533775" y="3616325"/>
          <p14:tracePt t="175954" x="3533775" y="3602038"/>
          <p14:tracePt t="175961" x="3533775" y="3587750"/>
          <p14:tracePt t="175969" x="3533775" y="3560763"/>
          <p14:tracePt t="175986" x="3519488" y="3546475"/>
          <p14:tracePt t="176005" x="3505200" y="3546475"/>
          <p14:tracePt t="176012" x="3505200" y="3519488"/>
          <p14:tracePt t="176019" x="3463925" y="3505200"/>
          <p14:tracePt t="176025" x="3451225" y="3490913"/>
          <p14:tracePt t="176033" x="3436938" y="3478213"/>
          <p14:tracePt t="176040" x="3395663" y="3463925"/>
          <p14:tracePt t="176047" x="3340100" y="3449638"/>
          <p14:tracePt t="176054" x="3284538" y="3449638"/>
          <p14:tracePt t="176062" x="3243263" y="3449638"/>
          <p14:tracePt t="176069" x="3187700" y="3449638"/>
          <p14:tracePt t="176075" x="3146425" y="3463925"/>
          <p14:tracePt t="176082" x="3105150" y="3478213"/>
          <p14:tracePt t="176090" x="3063875" y="3478213"/>
          <p14:tracePt t="176097" x="3022600" y="3478213"/>
          <p14:tracePt t="176104" x="2995613" y="3490913"/>
          <p14:tracePt t="176111" x="2981325" y="3490913"/>
          <p14:tracePt t="176119" x="2967038" y="3490913"/>
          <p14:tracePt t="176133" x="2925763" y="3505200"/>
          <p14:tracePt t="176140" x="2898775" y="3505200"/>
          <p14:tracePt t="176147" x="2870200" y="3533775"/>
          <p14:tracePt t="176154" x="2843213" y="3533775"/>
          <p14:tracePt t="176161" x="2828925" y="3546475"/>
          <p14:tracePt t="176169" x="2801938" y="3546475"/>
          <p14:tracePt t="176176" x="2774950" y="3560763"/>
          <p14:tracePt t="176183" x="2760663" y="3575050"/>
          <p14:tracePt t="176190" x="2732088" y="3575050"/>
          <p14:tracePt t="176197" x="2732088" y="3587750"/>
          <p14:tracePt t="176204" x="2719388" y="3587750"/>
          <p14:tracePt t="176211" x="2705100" y="3587750"/>
          <p14:tracePt t="176226" x="2678113" y="3587750"/>
          <p14:tracePt t="176233" x="2663825" y="3602038"/>
          <p14:tracePt t="176285" x="2649538" y="3602038"/>
          <p14:tracePt t="176299" x="2636838" y="3616325"/>
          <p14:tracePt t="176313" x="2622550" y="3616325"/>
          <p14:tracePt t="176335" x="2622550" y="3629025"/>
          <p14:tracePt t="176363" x="2622550" y="3643313"/>
          <p14:tracePt t="176378" x="2608263" y="3643313"/>
          <p14:tracePt t="176385" x="2595563" y="3657600"/>
          <p14:tracePt t="176390" x="2566988" y="3670300"/>
          <p14:tracePt t="176398" x="2566988" y="3684588"/>
          <p14:tracePt t="176405" x="2552700" y="3698875"/>
          <p14:tracePt t="176420" x="2552700" y="3713163"/>
          <p14:tracePt t="176426" x="2552700" y="3725863"/>
          <p14:tracePt t="176434" x="2540000" y="3740150"/>
          <p14:tracePt t="176441" x="2540000" y="3767138"/>
          <p14:tracePt t="176448" x="2540000" y="3781425"/>
          <p14:tracePt t="176455" x="2540000" y="3795713"/>
          <p14:tracePt t="176462" x="2540000" y="3808413"/>
          <p14:tracePt t="176469" x="2540000" y="3822700"/>
          <p14:tracePt t="176477" x="2540000" y="3836988"/>
          <p14:tracePt t="176486" x="2540000" y="3849688"/>
          <p14:tracePt t="176490" x="2540000" y="3863975"/>
          <p14:tracePt t="176498" x="2540000" y="3892550"/>
          <p14:tracePt t="176505" x="2540000" y="3905250"/>
          <p14:tracePt t="176528" x="2540000" y="3919538"/>
          <p14:tracePt t="176541" x="2540000" y="3933825"/>
          <p14:tracePt t="176555" x="2552700" y="3946525"/>
          <p14:tracePt t="176578" x="2581275" y="3946525"/>
          <p14:tracePt t="176586" x="2595563" y="3946525"/>
          <p14:tracePt t="176591" x="2595563" y="3975100"/>
          <p14:tracePt t="176598" x="2608263" y="3975100"/>
          <p14:tracePt t="176605" x="2636838" y="3987800"/>
          <p14:tracePt t="176612" x="2649538" y="3987800"/>
          <p14:tracePt t="176620" x="2663825" y="4002088"/>
          <p14:tracePt t="176626" x="2705100" y="4002088"/>
          <p14:tracePt t="176642" x="2719388" y="4002088"/>
          <p14:tracePt t="176649" x="2746375" y="4016375"/>
          <p14:tracePt t="176656" x="2760663" y="4016375"/>
          <p14:tracePt t="176662" x="2774950" y="4016375"/>
          <p14:tracePt t="176677" x="2787650" y="4016375"/>
          <p14:tracePt t="176692" x="2828925" y="4016375"/>
          <p14:tracePt t="176699" x="2843213" y="4029075"/>
          <p14:tracePt t="176705" x="2857500" y="4029075"/>
          <p14:tracePt t="176712" x="2870200" y="4029075"/>
          <p14:tracePt t="176719" x="2898775" y="4043363"/>
          <p14:tracePt t="176726" x="2925763" y="4043363"/>
          <p14:tracePt t="176735" x="2954338" y="4057650"/>
          <p14:tracePt t="176741" x="2967038" y="4057650"/>
          <p14:tracePt t="176748" x="2981325" y="4057650"/>
          <p14:tracePt t="176755" x="2995613" y="4071938"/>
          <p14:tracePt t="176762" x="3008313" y="4071938"/>
          <p14:tracePt t="176769" x="3022600" y="4071938"/>
          <p14:tracePt t="176777" x="3022600" y="4098925"/>
          <p14:tracePt t="176786" x="3036888" y="4098925"/>
          <p14:tracePt t="176791" x="3063875" y="4098925"/>
          <p14:tracePt t="176805" x="3078163" y="4098925"/>
          <p14:tracePt t="176813" x="3078163" y="4113213"/>
          <p14:tracePt t="176820" x="3090863" y="4113213"/>
          <p14:tracePt t="176836" x="3105150" y="4113213"/>
          <p14:tracePt t="176842" x="3119438" y="4113213"/>
          <p14:tracePt t="176848" x="3133725" y="4113213"/>
          <p14:tracePt t="176864" x="3146425" y="4113213"/>
          <p14:tracePt t="176892" x="3175000" y="4113213"/>
          <p14:tracePt t="176899" x="3175000" y="4125913"/>
          <p14:tracePt t="176913" x="3187700" y="4125913"/>
          <p14:tracePt t="176936" x="3201988" y="4125913"/>
          <p14:tracePt t="176952" x="3216275" y="4125913"/>
          <p14:tracePt t="176971" x="3228975" y="4125913"/>
          <p14:tracePt t="176979" x="3243263" y="4125913"/>
          <p14:tracePt t="176985" x="3257550" y="4125913"/>
          <p14:tracePt t="177006" x="3284538" y="4125913"/>
          <p14:tracePt t="177013" x="3298825" y="4125913"/>
          <p14:tracePt t="177020" x="3313113" y="4125913"/>
          <p14:tracePt t="177043" x="3325813" y="4125913"/>
          <p14:tracePt t="177051" x="3340100" y="4125913"/>
          <p14:tracePt t="177056" x="3367088" y="4084638"/>
          <p14:tracePt t="177063" x="3381375" y="4071938"/>
          <p14:tracePt t="177070" x="3408363" y="4057650"/>
          <p14:tracePt t="177078" x="3436938" y="4043363"/>
          <p14:tracePt t="177085" x="3463925" y="4016375"/>
          <p14:tracePt t="177092" x="3492500" y="4002088"/>
          <p14:tracePt t="177099" x="3505200" y="3987800"/>
          <p14:tracePt t="177106" x="3533775" y="3987800"/>
          <p14:tracePt t="177113" x="3546475" y="3933825"/>
          <p14:tracePt t="177120" x="3575050" y="3905250"/>
          <p14:tracePt t="177127" x="3587750" y="3905250"/>
          <p14:tracePt t="177135" x="3587750" y="3892550"/>
          <p14:tracePt t="177142" x="3602038" y="3878263"/>
          <p14:tracePt t="177149" x="3616325" y="3863975"/>
          <p14:tracePt t="177193" x="3616325" y="3849688"/>
          <p14:tracePt t="177229" x="3630613" y="3849688"/>
          <p14:tracePt t="177235" x="3630613" y="3822700"/>
          <p14:tracePt t="177242" x="3630613" y="3808413"/>
          <p14:tracePt t="177250" x="3630613" y="3781425"/>
          <p14:tracePt t="177256" x="3616325" y="3767138"/>
          <p14:tracePt t="177264" x="3602038" y="3713163"/>
          <p14:tracePt t="177279" x="3587750" y="3698875"/>
          <p14:tracePt t="177285" x="3575050" y="3684588"/>
          <p14:tracePt t="177292" x="3575050" y="3670300"/>
          <p14:tracePt t="177299" x="3560763" y="3657600"/>
          <p14:tracePt t="177306" x="3546475" y="3643313"/>
          <p14:tracePt t="177313" x="3505200" y="3629025"/>
          <p14:tracePt t="177321" x="3478213" y="3602038"/>
          <p14:tracePt t="177328" x="3463925" y="3587750"/>
          <p14:tracePt t="177336" x="3451225" y="3575050"/>
          <p14:tracePt t="177342" x="3422650" y="3560763"/>
          <p14:tracePt t="177350" x="3381375" y="3546475"/>
          <p14:tracePt t="177356" x="3354388" y="3533775"/>
          <p14:tracePt t="177364" x="3340100" y="3519488"/>
          <p14:tracePt t="177372" x="3313113" y="3519488"/>
          <p14:tracePt t="177378" x="3284538" y="3505200"/>
          <p14:tracePt t="177386" x="3243263" y="3505200"/>
          <p14:tracePt t="177392" x="3228975" y="3505200"/>
          <p14:tracePt t="177400" x="3175000" y="3490913"/>
          <p14:tracePt t="177406" x="3119438" y="3490913"/>
          <p14:tracePt t="177413" x="3078163" y="3490913"/>
          <p14:tracePt t="177421" x="3022600" y="3490913"/>
          <p14:tracePt t="177428" x="2967038" y="3490913"/>
          <p14:tracePt t="177435" x="2911475" y="3490913"/>
          <p14:tracePt t="177443" x="2870200" y="3519488"/>
          <p14:tracePt t="177450" x="2801938" y="3533775"/>
          <p14:tracePt t="177457" x="2760663" y="3546475"/>
          <p14:tracePt t="177463" x="2719388" y="3560763"/>
          <p14:tracePt t="177471" x="2663825" y="3587750"/>
          <p14:tracePt t="177478" x="2636838" y="3587750"/>
          <p14:tracePt t="177486" x="2595563" y="3602038"/>
          <p14:tracePt t="177493" x="2581275" y="3629025"/>
          <p14:tracePt t="177500" x="2540000" y="3629025"/>
          <p14:tracePt t="177507" x="2540000" y="3643313"/>
          <p14:tracePt t="177514" x="2525713" y="3643313"/>
          <p14:tracePt t="177521" x="2511425" y="3643313"/>
          <p14:tracePt t="177644" x="2498725" y="3643313"/>
          <p14:tracePt t="178618" x="2498725" y="3657600"/>
          <p14:tracePt t="178624" x="2484438" y="3670300"/>
          <p14:tracePt t="178653" x="2470150" y="3684588"/>
          <p14:tracePt t="178661" x="2470150" y="3698875"/>
          <p14:tracePt t="178667" x="2443163" y="3698875"/>
          <p14:tracePt t="178674" x="2428875" y="3754438"/>
          <p14:tracePt t="178680" x="2387600" y="3795713"/>
          <p14:tracePt t="178687" x="2373313" y="3836988"/>
          <p14:tracePt t="178695" x="2346325" y="3892550"/>
          <p14:tracePt t="178703" x="2332038" y="3933825"/>
          <p14:tracePt t="178709" x="2319338" y="3975100"/>
          <p14:tracePt t="178716" x="2305050" y="4057650"/>
          <p14:tracePt t="178723" x="2290763" y="4084638"/>
          <p14:tracePt t="178731" x="2290763" y="4125913"/>
          <p14:tracePt t="178738" x="2249488" y="4208463"/>
          <p14:tracePt t="178745" x="2235200" y="4251325"/>
          <p14:tracePt t="178752" x="2222500" y="4292600"/>
          <p14:tracePt t="178759" x="2208213" y="4346575"/>
          <p14:tracePt t="178766" x="2208213" y="4389438"/>
          <p14:tracePt t="178774" x="2208213" y="4430713"/>
          <p14:tracePt t="178780" x="2208213" y="4457700"/>
          <p14:tracePt t="178788" x="2208213" y="4498975"/>
          <p14:tracePt t="178795" x="2193925" y="4513263"/>
          <p14:tracePt t="178802" x="2193925" y="4540250"/>
          <p14:tracePt t="178810" x="2193925" y="4554538"/>
          <p14:tracePt t="178832" x="2193925" y="4568825"/>
          <p14:tracePt t="178847" x="2193925" y="4581525"/>
          <p14:tracePt t="178861" x="2193925" y="4610100"/>
          <p14:tracePt t="178876" x="2193925" y="4622800"/>
          <p14:tracePt t="178881" x="2193925" y="4637088"/>
          <p14:tracePt t="178888" x="2208213" y="4651375"/>
          <p14:tracePt t="178904" x="2222500" y="4664075"/>
          <p14:tracePt t="178910" x="2222500" y="4678363"/>
          <p14:tracePt t="178919" x="2235200" y="4719638"/>
          <p14:tracePt t="178924" x="2235200" y="4733925"/>
          <p14:tracePt t="178931" x="2249488" y="4748213"/>
          <p14:tracePt t="178946" x="2263775" y="4760913"/>
          <p14:tracePt t="178959" x="2263775" y="4775200"/>
          <p14:tracePt t="178968" x="2278063" y="4775200"/>
          <p14:tracePt t="178983" x="2278063" y="4789488"/>
          <p14:tracePt t="179033" x="2290763" y="4802188"/>
          <p14:tracePt t="179039" x="2305050" y="4802188"/>
          <p14:tracePt t="179053" x="2319338" y="4830763"/>
          <p14:tracePt t="179060" x="2332038" y="4830763"/>
          <p14:tracePt t="179069" x="2373313" y="4843463"/>
          <p14:tracePt t="179074" x="2387600" y="4857750"/>
          <p14:tracePt t="179081" x="2401888" y="4857750"/>
          <p14:tracePt t="179088" x="2428875" y="4872038"/>
          <p14:tracePt t="179095" x="2443163" y="4872038"/>
          <p14:tracePt t="179103" x="2470150" y="4872038"/>
          <p14:tracePt t="179110" x="2511425" y="4884738"/>
          <p14:tracePt t="179118" x="2540000" y="4884738"/>
          <p14:tracePt t="179124" x="2552700" y="4884738"/>
          <p14:tracePt t="179131" x="2581275" y="4884738"/>
          <p14:tracePt t="179138" x="2622550" y="4899025"/>
          <p14:tracePt t="179145" x="2649538" y="4899025"/>
          <p14:tracePt t="179152" x="2663825" y="4899025"/>
          <p14:tracePt t="179160" x="2678113" y="4899025"/>
          <p14:tracePt t="179168" x="2690813" y="4899025"/>
          <p14:tracePt t="179174" x="2705100" y="4913313"/>
          <p14:tracePt t="179181" x="2719388" y="4913313"/>
          <p14:tracePt t="179197" x="2760663" y="4913313"/>
          <p14:tracePt t="179203" x="2774950" y="4913313"/>
          <p14:tracePt t="179210" x="2801938" y="4913313"/>
          <p14:tracePt t="179219" x="2816225" y="4913313"/>
          <p14:tracePt t="179225" x="2843213" y="4913313"/>
          <p14:tracePt t="179239" x="2884488" y="4899025"/>
          <p14:tracePt t="179246" x="2898775" y="4899025"/>
          <p14:tracePt t="179253" x="2925763" y="4884738"/>
          <p14:tracePt t="179260" x="2940050" y="4884738"/>
          <p14:tracePt t="179269" x="2940050" y="4872038"/>
          <p14:tracePt t="179274" x="2954338" y="4872038"/>
          <p14:tracePt t="179281" x="2967038" y="4872038"/>
          <p14:tracePt t="179288" x="2995613" y="4872038"/>
          <p14:tracePt t="179304" x="3008313" y="4872038"/>
          <p14:tracePt t="179318" x="3022600" y="4872038"/>
          <p14:tracePt t="179325" x="3036888" y="4872038"/>
          <p14:tracePt t="179339" x="3049588" y="4872038"/>
          <p14:tracePt t="179368" x="3063875" y="4857750"/>
          <p14:tracePt t="179453" x="3078163" y="4857750"/>
          <p14:tracePt t="179469" x="3105150" y="4857750"/>
          <p14:tracePt t="179475" x="3119438" y="4857750"/>
          <p14:tracePt t="179485" x="3119438" y="4830763"/>
          <p14:tracePt t="179497" x="3133725" y="4802188"/>
          <p14:tracePt t="179503" x="3160713" y="4775200"/>
          <p14:tracePt t="179510" x="3216275" y="4719638"/>
          <p14:tracePt t="179518" x="3243263" y="4622800"/>
          <p14:tracePt t="179525" x="3271838" y="4581525"/>
          <p14:tracePt t="179532" x="3284538" y="4498975"/>
          <p14:tracePt t="179539" x="3313113" y="4457700"/>
          <p14:tracePt t="179546" x="3340100" y="4416425"/>
          <p14:tracePt t="179553" x="3340100" y="4375150"/>
          <p14:tracePt t="179561" x="3354388" y="4333875"/>
          <p14:tracePt t="179568" x="3367088" y="4305300"/>
          <p14:tracePt t="179575" x="3367088" y="4278313"/>
          <p14:tracePt t="179583" x="3367088" y="4237038"/>
          <p14:tracePt t="179596" x="3367088" y="4208463"/>
          <p14:tracePt t="179603" x="3367088" y="4181475"/>
          <p14:tracePt t="179611" x="3381375" y="4167188"/>
          <p14:tracePt t="179618" x="3381375" y="4140200"/>
          <p14:tracePt t="179634" x="3381375" y="4098925"/>
          <p14:tracePt t="179640" x="3381375" y="4084638"/>
          <p14:tracePt t="179646" x="3381375" y="4071938"/>
          <p14:tracePt t="179661" x="3381375" y="4057650"/>
          <p14:tracePt t="179669" x="3381375" y="4029075"/>
          <p14:tracePt t="179676" x="3367088" y="3987800"/>
          <p14:tracePt t="179683" x="3367088" y="3960813"/>
          <p14:tracePt t="179689" x="3354388" y="3933825"/>
          <p14:tracePt t="179696" x="3354388" y="3919538"/>
          <p14:tracePt t="179704" x="3340100" y="3905250"/>
          <p14:tracePt t="179711" x="3325813" y="3892550"/>
          <p14:tracePt t="179719" x="3313113" y="3849688"/>
          <p14:tracePt t="179726" x="3298825" y="3836988"/>
          <p14:tracePt t="179733" x="3284538" y="3836988"/>
          <p14:tracePt t="179740" x="3284538" y="3822700"/>
          <p14:tracePt t="179754" x="3284538" y="3808413"/>
          <p14:tracePt t="179769" x="3284538" y="3795713"/>
          <p14:tracePt t="179777" x="3257550" y="3781425"/>
          <p14:tracePt t="179791" x="3243263" y="3767138"/>
          <p14:tracePt t="179805" x="3228975" y="3767138"/>
          <p14:tracePt t="179811" x="3216275" y="3754438"/>
          <p14:tracePt t="179826" x="3201988" y="3740150"/>
          <p14:tracePt t="179834" x="3175000" y="3740150"/>
          <p14:tracePt t="179840" x="3160713" y="3725863"/>
          <p14:tracePt t="179848" x="3133725" y="3725863"/>
          <p14:tracePt t="179854" x="3119438" y="3725863"/>
          <p14:tracePt t="179861" x="3090863" y="3713163"/>
          <p14:tracePt t="179868" x="3049588" y="3698875"/>
          <p14:tracePt t="179875" x="3008313" y="3698875"/>
          <p14:tracePt t="179882" x="2967038" y="3684588"/>
          <p14:tracePt t="179902" x="2898775" y="3684588"/>
          <p14:tracePt t="179904" x="2870200" y="3684588"/>
          <p14:tracePt t="179911" x="2857500" y="3684588"/>
          <p14:tracePt t="179920" x="2828925" y="3684588"/>
          <p14:tracePt t="179927" x="2816225" y="3684588"/>
          <p14:tracePt t="179935" x="2787650" y="3684588"/>
          <p14:tracePt t="179948" x="2774950" y="3684588"/>
          <p14:tracePt t="179955" x="2746375" y="3684588"/>
          <p14:tracePt t="179962" x="2732088" y="3684588"/>
          <p14:tracePt t="179969" x="2732088" y="3698875"/>
          <p14:tracePt t="179976" x="2719388" y="3698875"/>
          <p14:tracePt t="179990" x="2719388" y="3713163"/>
          <p14:tracePt t="180005" x="2705100" y="3725863"/>
          <p14:tracePt t="180012" x="2690813" y="3725863"/>
          <p14:tracePt t="180018" x="2678113" y="3754438"/>
          <p14:tracePt t="180026" x="2663825" y="3781425"/>
          <p14:tracePt t="180036" x="2663825" y="3795713"/>
          <p14:tracePt t="180040" x="2649538" y="3822700"/>
          <p14:tracePt t="180054" x="2649538" y="3849688"/>
          <p14:tracePt t="180062" x="2649538" y="3878263"/>
          <p14:tracePt t="180069" x="2649538" y="3892550"/>
          <p14:tracePt t="180086" x="2649538" y="3905250"/>
          <p14:tracePt t="180099" x="2649538" y="3919538"/>
          <p14:tracePt t="180105" x="2649538" y="3933825"/>
          <p14:tracePt t="180112" x="2649538" y="3946525"/>
          <p14:tracePt t="180118" x="2663825" y="3946525"/>
          <p14:tracePt t="180126" x="2678113" y="3960813"/>
          <p14:tracePt t="180135" x="2690813" y="3987800"/>
          <p14:tracePt t="180140" x="2719388" y="4002088"/>
          <p14:tracePt t="180148" x="2774950" y="4029075"/>
          <p14:tracePt t="180155" x="2787650" y="4029075"/>
          <p14:tracePt t="180161" x="2816225" y="4043363"/>
          <p14:tracePt t="180185" x="2828925" y="4043363"/>
          <p14:tracePt t="180198" x="2843213" y="4043363"/>
          <p14:tracePt t="180227" x="2857500" y="4043363"/>
          <p14:tracePt t="180241" x="2870200" y="4057650"/>
          <p14:tracePt t="180254" x="2898775" y="4057650"/>
          <p14:tracePt t="180262" x="2911475" y="4057650"/>
          <p14:tracePt t="180268" x="2925763" y="4057650"/>
          <p14:tracePt t="180284" x="2954338" y="4043363"/>
          <p14:tracePt t="180290" x="2981325" y="4029075"/>
          <p14:tracePt t="180297" x="2995613" y="4029075"/>
          <p14:tracePt t="180304" x="3022600" y="4016375"/>
          <p14:tracePt t="180334" x="3036888" y="3987800"/>
          <p14:tracePt t="180363" x="3036888" y="3975100"/>
          <p14:tracePt t="181351" x="3036888" y="3987800"/>
          <p14:tracePt t="181358" x="3008313" y="4002088"/>
          <p14:tracePt t="181366" x="2967038" y="4016375"/>
          <p14:tracePt t="181371" x="2911475" y="4057650"/>
          <p14:tracePt t="181379" x="2884488" y="4098925"/>
          <p14:tracePt t="181386" x="2828925" y="4125913"/>
          <p14:tracePt t="181392" x="2816225" y="4140200"/>
          <p14:tracePt t="181401" x="2774950" y="4181475"/>
          <p14:tracePt t="181407" x="2760663" y="4208463"/>
          <p14:tracePt t="181414" x="2732088" y="4264025"/>
          <p14:tracePt t="181421" x="2690813" y="4292600"/>
          <p14:tracePt t="181428" x="2663825" y="4346575"/>
          <p14:tracePt t="181436" x="2649538" y="4389438"/>
          <p14:tracePt t="181444" x="2636838" y="4416425"/>
          <p14:tracePt t="181451" x="2608263" y="4457700"/>
          <p14:tracePt t="181457" x="2595563" y="4484688"/>
          <p14:tracePt t="181464" x="2581275" y="4540250"/>
          <p14:tracePt t="181471" x="2581275" y="4568825"/>
          <p14:tracePt t="181479" x="2552700" y="4595813"/>
          <p14:tracePt t="181493" x="2552700" y="4610100"/>
          <p14:tracePt t="181501" x="2552700" y="4622800"/>
          <p14:tracePt t="181515" x="2552700" y="4651375"/>
          <p14:tracePt t="181558" x="2552700" y="4664075"/>
          <p14:tracePt t="182977" x="2511425" y="4664075"/>
          <p14:tracePt t="182982" x="2470150" y="4664075"/>
          <p14:tracePt t="182990" x="2428875" y="4664075"/>
          <p14:tracePt t="182996" x="2401888" y="4664075"/>
          <p14:tracePt t="183003" x="2373313" y="4664075"/>
          <p14:tracePt t="183010" x="2360613" y="4664075"/>
          <p14:tracePt t="183018" x="2319338" y="4664075"/>
          <p14:tracePt t="183024" x="2305050" y="4664075"/>
          <p14:tracePt t="183032" x="2278063" y="4664075"/>
          <p14:tracePt t="183047" x="2263775" y="4664075"/>
          <p14:tracePt t="183053" x="2249488" y="4664075"/>
          <p14:tracePt t="183084" x="2235200" y="4664075"/>
          <p14:tracePt t="183125" x="2208213" y="4664075"/>
          <p14:tracePt t="183140" x="2193925" y="4664075"/>
          <p14:tracePt t="183161" x="2181225" y="4664075"/>
          <p14:tracePt t="183167" x="2166938" y="4664075"/>
          <p14:tracePt t="183185" x="2152650" y="4664075"/>
          <p14:tracePt t="183197" x="2139950" y="4664075"/>
          <p14:tracePt t="183218" x="2125663" y="4664075"/>
          <p14:tracePt t="183269" x="2125663" y="4678363"/>
          <p14:tracePt t="183276" x="2098675" y="4678363"/>
          <p14:tracePt t="183304" x="2084388" y="4678363"/>
          <p14:tracePt t="183312" x="2070100" y="4705350"/>
          <p14:tracePt t="183318" x="2055813" y="4719638"/>
          <p14:tracePt t="183335" x="2028825" y="4733925"/>
          <p14:tracePt t="183340" x="2014538" y="4748213"/>
          <p14:tracePt t="183346" x="2001838" y="4748213"/>
          <p14:tracePt t="183362" x="1960563" y="4760913"/>
          <p14:tracePt t="183391" x="1960563" y="4775200"/>
          <p14:tracePt t="183449" x="1946275" y="4775200"/>
          <p14:tracePt t="183454" x="1946275" y="4789488"/>
          <p14:tracePt t="183505" x="1946275" y="4802188"/>
          <p14:tracePt t="183513" x="1946275" y="4816475"/>
          <p14:tracePt t="183518" x="1946275" y="4830763"/>
          <p14:tracePt t="183541" x="1946275" y="4843463"/>
          <p14:tracePt t="183547" x="1987550" y="4843463"/>
          <p14:tracePt t="183554" x="2001838" y="4857750"/>
          <p14:tracePt t="183561" x="2014538" y="4857750"/>
          <p14:tracePt t="183576" x="2028825" y="4872038"/>
          <p14:tracePt t="183585" x="2043113" y="4872038"/>
          <p14:tracePt t="183590" x="2055813" y="4872038"/>
          <p14:tracePt t="183605" x="2070100" y="4872038"/>
          <p14:tracePt t="183619" x="2098675" y="4872038"/>
          <p14:tracePt t="183635" x="2125663" y="4872038"/>
          <p14:tracePt t="183640" x="2139950" y="4872038"/>
          <p14:tracePt t="183647" x="2152650" y="4872038"/>
          <p14:tracePt t="183654" x="2166938" y="4872038"/>
          <p14:tracePt t="183661" x="2193925" y="4857750"/>
          <p14:tracePt t="183668" x="2249488" y="4857750"/>
          <p14:tracePt t="183676" x="2278063" y="4843463"/>
          <p14:tracePt t="183684" x="2305050" y="4843463"/>
          <p14:tracePt t="183690" x="2360613" y="4830763"/>
          <p14:tracePt t="183698" x="2414588" y="4802188"/>
          <p14:tracePt t="183704" x="2428875" y="4802188"/>
          <p14:tracePt t="183711" x="2470150" y="4789488"/>
          <p14:tracePt t="183718" x="2498725" y="4789488"/>
          <p14:tracePt t="183726" x="2540000" y="4775200"/>
          <p14:tracePt t="183734" x="2581275" y="4775200"/>
          <p14:tracePt t="183740" x="2622550" y="4775200"/>
          <p14:tracePt t="183747" x="2663825" y="4760913"/>
          <p14:tracePt t="183754" x="2690813" y="4760913"/>
          <p14:tracePt t="183761" x="2719388" y="4760913"/>
          <p14:tracePt t="183768" x="2746375" y="4760913"/>
          <p14:tracePt t="183775" x="2774950" y="4760913"/>
          <p14:tracePt t="183790" x="2801938" y="4760913"/>
          <p14:tracePt t="183798" x="2816225" y="4760913"/>
          <p14:tracePt t="183805" x="2843213" y="4760913"/>
          <p14:tracePt t="183812" x="2857500" y="4760913"/>
          <p14:tracePt t="183819" x="2884488" y="4760913"/>
          <p14:tracePt t="183826" x="2911475" y="4760913"/>
          <p14:tracePt t="183834" x="2940050" y="4760913"/>
          <p14:tracePt t="183840" x="2995613" y="4760913"/>
          <p14:tracePt t="183847" x="3036888" y="4789488"/>
          <p14:tracePt t="183855" x="3090863" y="4789488"/>
          <p14:tracePt t="183861" x="3160713" y="4789488"/>
          <p14:tracePt t="183869" x="3201988" y="4789488"/>
          <p14:tracePt t="183876" x="3257550" y="4789488"/>
          <p14:tracePt t="183885" x="3313113" y="4789488"/>
          <p14:tracePt t="183890" x="3367088" y="4789488"/>
          <p14:tracePt t="183898" x="3395663" y="4789488"/>
          <p14:tracePt t="183904" x="3451225" y="4789488"/>
          <p14:tracePt t="183912" x="3492500" y="4789488"/>
          <p14:tracePt t="183919" x="3533775" y="4775200"/>
          <p14:tracePt t="183926" x="3587750" y="4775200"/>
          <p14:tracePt t="183934" x="3630613" y="4775200"/>
          <p14:tracePt t="183940" x="3671888" y="4760913"/>
          <p14:tracePt t="183947" x="3768725" y="4760913"/>
          <p14:tracePt t="183955" x="3851275" y="4760913"/>
          <p14:tracePt t="183962" x="3960813" y="4760913"/>
          <p14:tracePt t="183970" x="4084638" y="4760913"/>
          <p14:tracePt t="183976" x="4154488" y="4775200"/>
          <p14:tracePt t="183984" x="4222750" y="4775200"/>
          <p14:tracePt t="183990" x="4292600" y="4789488"/>
          <p14:tracePt t="183997" x="4348163" y="4816475"/>
          <p14:tracePt t="184005" x="4416425" y="4830763"/>
          <p14:tracePt t="184020" x="4445000" y="4830763"/>
          <p14:tracePt t="184026" x="4471988" y="4843463"/>
          <p14:tracePt t="184041" x="4486275" y="4843463"/>
          <p14:tracePt t="184099" x="4498975" y="4843463"/>
          <p14:tracePt t="185022" x="4486275" y="4872038"/>
          <p14:tracePt t="185029" x="4402138" y="4913313"/>
          <p14:tracePt t="185035" x="4375150" y="4927600"/>
          <p14:tracePt t="185043" x="4333875" y="4954588"/>
          <p14:tracePt t="185050" x="4292600" y="4968875"/>
          <p14:tracePt t="185057" x="4251325" y="5010150"/>
          <p14:tracePt t="185064" x="4195763" y="5051425"/>
          <p14:tracePt t="185071" x="4168775" y="5064125"/>
          <p14:tracePt t="185078" x="4113213" y="5092700"/>
          <p14:tracePt t="185085" x="4057650" y="5106988"/>
          <p14:tracePt t="185092" x="3989388" y="5133975"/>
          <p14:tracePt t="185101" x="3919538" y="5175250"/>
          <p14:tracePt t="185107" x="3863975" y="5202238"/>
          <p14:tracePt t="185114" x="3781425" y="5216525"/>
          <p14:tracePt t="185121" x="3713163" y="5216525"/>
          <p14:tracePt t="185128" x="3616325" y="5230813"/>
          <p14:tracePt t="185135" x="3533775" y="5257800"/>
          <p14:tracePt t="185142" x="3478213" y="5257800"/>
          <p14:tracePt t="185150" x="3436938" y="5257800"/>
          <p14:tracePt t="185157" x="3395663" y="5257800"/>
          <p14:tracePt t="185165" x="3340100" y="5257800"/>
          <p14:tracePt t="185171" x="3284538" y="5257800"/>
          <p14:tracePt t="185179" x="3201988" y="5257800"/>
          <p14:tracePt t="185185" x="3119438" y="5257800"/>
          <p14:tracePt t="185193" x="3022600" y="5257800"/>
          <p14:tracePt t="185200" x="2940050" y="5257800"/>
          <p14:tracePt t="185207" x="2828925" y="5257800"/>
          <p14:tracePt t="185214" x="2760663" y="5257800"/>
          <p14:tracePt t="185221" x="2678113" y="5257800"/>
          <p14:tracePt t="185228" x="2608263" y="5257800"/>
          <p14:tracePt t="185236" x="2511425" y="5257800"/>
          <p14:tracePt t="185242" x="2443163" y="5230813"/>
          <p14:tracePt t="185250" x="2319338" y="5230813"/>
          <p14:tracePt t="185257" x="2208213" y="5216525"/>
          <p14:tracePt t="185264" x="2125663" y="5216525"/>
          <p14:tracePt t="185272" x="2028825" y="5216525"/>
          <p14:tracePt t="185278" x="1973263" y="5216525"/>
          <p14:tracePt t="185286" x="1905000" y="5216525"/>
          <p14:tracePt t="185293" x="1863725" y="5216525"/>
          <p14:tracePt t="185300" x="1822450" y="5216525"/>
          <p14:tracePt t="185318" x="1781175" y="5216525"/>
          <p14:tracePt t="185330" x="1766888" y="5216525"/>
          <p14:tracePt t="185960" x="1781175" y="5216525"/>
          <p14:tracePt t="185967" x="1793875" y="5202238"/>
          <p14:tracePt t="185974" x="1793875" y="5189538"/>
          <p14:tracePt t="185980" x="1822450" y="5175250"/>
          <p14:tracePt t="185987" x="1835150" y="5160963"/>
          <p14:tracePt t="185994" x="1876425" y="5160963"/>
          <p14:tracePt t="186009" x="1905000" y="5148263"/>
          <p14:tracePt t="186017" x="1917700" y="5148263"/>
          <p14:tracePt t="186023" x="1946275" y="5133975"/>
          <p14:tracePt t="186030" x="1960563" y="5133975"/>
          <p14:tracePt t="186037" x="1987550" y="5133975"/>
          <p14:tracePt t="186044" x="2014538" y="5133975"/>
          <p14:tracePt t="186051" x="2028825" y="5133975"/>
          <p14:tracePt t="186059" x="2043113" y="5133975"/>
          <p14:tracePt t="186074" x="2055813" y="5133975"/>
          <p14:tracePt t="186080" x="2070100" y="5133975"/>
          <p14:tracePt t="186087" x="2084388" y="5133975"/>
          <p14:tracePt t="186103" x="2098675" y="5133975"/>
          <p14:tracePt t="186109" x="2111375" y="5133975"/>
          <p14:tracePt t="186117" x="2125663" y="5133975"/>
          <p14:tracePt t="186124" x="2152650" y="5133975"/>
          <p14:tracePt t="186130" x="2166938" y="5133975"/>
          <p14:tracePt t="186146" x="2181225" y="5133975"/>
          <p14:tracePt t="186152" x="2193925" y="5133975"/>
          <p14:tracePt t="186160" x="2222500" y="5133975"/>
          <p14:tracePt t="186189" x="2235200" y="5133975"/>
          <p14:tracePt t="186240" x="2249488" y="5133975"/>
          <p14:tracePt t="186461" x="2208213" y="5119688"/>
          <p14:tracePt t="186467" x="2181225" y="5119688"/>
          <p14:tracePt t="186474" x="2166938" y="5119688"/>
          <p14:tracePt t="186481" x="2139950" y="5119688"/>
          <p14:tracePt t="186488" x="2098675" y="5119688"/>
          <p14:tracePt t="186495" x="2070100" y="5119688"/>
          <p14:tracePt t="186503" x="2055813" y="5119688"/>
          <p14:tracePt t="186517" x="2028825" y="5119688"/>
          <p14:tracePt t="186525" x="2014538" y="5119688"/>
          <p14:tracePt t="186532" x="2001838" y="5119688"/>
          <p14:tracePt t="186538" x="1987550" y="5092700"/>
          <p14:tracePt t="186675" x="1973263" y="5092700"/>
          <p14:tracePt t="187105" x="1973263" y="5078413"/>
          <p14:tracePt t="187119" x="1987550" y="5078413"/>
          <p14:tracePt t="187126" x="2001838" y="5051425"/>
          <p14:tracePt t="187134" x="2014538" y="5051425"/>
          <p14:tracePt t="187139" x="2028825" y="5037138"/>
          <p14:tracePt t="187154" x="2043113" y="5037138"/>
          <p14:tracePt t="187161" x="2070100" y="5037138"/>
          <p14:tracePt t="187168" x="2098675" y="5022850"/>
          <p14:tracePt t="187177" x="2111375" y="5022850"/>
          <p14:tracePt t="187184" x="2125663" y="5022850"/>
          <p14:tracePt t="187189" x="2152650" y="5010150"/>
          <p14:tracePt t="187196" x="2193925" y="5010150"/>
          <p14:tracePt t="187203" x="2208213" y="5010150"/>
          <p14:tracePt t="187210" x="2235200" y="5010150"/>
          <p14:tracePt t="187218" x="2263775" y="4995863"/>
          <p14:tracePt t="187234" x="2290763" y="4995863"/>
          <p14:tracePt t="187240" x="2319338" y="4995863"/>
          <p14:tracePt t="187246" x="2332038" y="4995863"/>
          <p14:tracePt t="187254" x="2346325" y="4995863"/>
          <p14:tracePt t="187261" x="2373313" y="4995863"/>
          <p14:tracePt t="187268" x="2401888" y="4995863"/>
          <p14:tracePt t="187276" x="2414588" y="4995863"/>
          <p14:tracePt t="187283" x="2457450" y="4981575"/>
          <p14:tracePt t="187297" x="2470150" y="4981575"/>
          <p14:tracePt t="187304" x="2484438" y="4981575"/>
          <p14:tracePt t="187311" x="2498725" y="4981575"/>
          <p14:tracePt t="187326" x="2511425" y="4981575"/>
          <p14:tracePt t="187341" x="2525713" y="4981575"/>
          <p14:tracePt t="187347" x="2566988" y="4981575"/>
          <p14:tracePt t="187363" x="2581275" y="4981575"/>
          <p14:tracePt t="187391" x="2595563" y="4981575"/>
          <p14:tracePt t="188128" x="2552700" y="4981575"/>
          <p14:tracePt t="188135" x="2540000" y="4981575"/>
          <p14:tracePt t="188141" x="2498725" y="4981575"/>
          <p14:tracePt t="188150" x="2470150" y="4981575"/>
          <p14:tracePt t="188156" x="2428875" y="4981575"/>
          <p14:tracePt t="188162" x="2414588" y="4981575"/>
          <p14:tracePt t="188170" x="2401888" y="4981575"/>
          <p14:tracePt t="188185" x="2387600" y="4981575"/>
          <p14:tracePt t="188221" x="2373313" y="4981575"/>
          <p14:tracePt t="188229" x="2360613" y="4968875"/>
          <p14:tracePt t="188234" x="2346325" y="4968875"/>
          <p14:tracePt t="188241" x="2332038" y="4968875"/>
          <p14:tracePt t="188256" x="2305050" y="4940300"/>
          <p14:tracePt t="188263" x="2290763" y="4927600"/>
          <p14:tracePt t="188270" x="2263775" y="4899025"/>
          <p14:tracePt t="188277" x="2249488" y="4884738"/>
          <p14:tracePt t="188292" x="2249488" y="4872038"/>
          <p14:tracePt t="188301" x="2235200" y="4857750"/>
          <p14:tracePt t="188306" x="2222500" y="4843463"/>
          <p14:tracePt t="188313" x="2222500" y="4830763"/>
          <p14:tracePt t="188320" x="2208213" y="4830763"/>
          <p14:tracePt t="188400" x="2193925" y="4830763"/>
          <p14:tracePt t="188443" x="2193925" y="4816475"/>
          <p14:tracePt t="188451" x="2181225" y="4816475"/>
          <p14:tracePt t="188457" x="2166938" y="4816475"/>
          <p14:tracePt t="188463" x="2152650" y="4816475"/>
          <p14:tracePt t="188470" x="2125663" y="4816475"/>
          <p14:tracePt t="188477" x="2098675" y="4816475"/>
          <p14:tracePt t="188486" x="2084388" y="4830763"/>
          <p14:tracePt t="188492" x="2055813" y="4830763"/>
          <p14:tracePt t="188500" x="2043113" y="4830763"/>
          <p14:tracePt t="188514" x="2028825" y="4843463"/>
          <p14:tracePt t="188529" x="2001838" y="4857750"/>
          <p14:tracePt t="188535" x="1987550" y="4857750"/>
          <p14:tracePt t="188543" x="1987550" y="4872038"/>
          <p14:tracePt t="189230" x="2001838" y="4872038"/>
          <p14:tracePt t="189236" x="2043113" y="4872038"/>
          <p14:tracePt t="189244" x="2084388" y="4872038"/>
          <p14:tracePt t="189250" x="2111375" y="4872038"/>
          <p14:tracePt t="189258" x="2139950" y="4872038"/>
          <p14:tracePt t="189266" x="2152650" y="4872038"/>
          <p14:tracePt t="189272" x="2166938" y="4872038"/>
          <p14:tracePt t="189286" x="2181225" y="4872038"/>
          <p14:tracePt t="189294" x="2193925" y="4872038"/>
          <p14:tracePt t="189300" x="2208213" y="4872038"/>
          <p14:tracePt t="189367" x="2222500" y="4872038"/>
          <p14:tracePt t="189459" x="2235200" y="4872038"/>
          <p14:tracePt t="189495" x="2249488" y="4872038"/>
          <p14:tracePt t="189502" x="2263775" y="4872038"/>
          <p14:tracePt t="189517" x="2278063" y="4872038"/>
          <p14:tracePt t="189523" x="2290763" y="4872038"/>
          <p14:tracePt t="189530" x="2319338" y="4872038"/>
          <p14:tracePt t="189546" x="2332038" y="4872038"/>
          <p14:tracePt t="189551" x="2360613" y="4872038"/>
          <p14:tracePt t="189558" x="2387600" y="4872038"/>
          <p14:tracePt t="189566" x="2414588" y="4872038"/>
          <p14:tracePt t="189581" x="2428875" y="4872038"/>
          <p14:tracePt t="189587" x="2443163" y="4872038"/>
          <p14:tracePt t="189594" x="2457450" y="4872038"/>
          <p14:tracePt t="189601" x="2470150" y="4872038"/>
          <p14:tracePt t="189608" x="2498725" y="4872038"/>
          <p14:tracePt t="189616" x="2511425" y="4872038"/>
          <p14:tracePt t="189623" x="2525713" y="4872038"/>
          <p14:tracePt t="189629" x="2540000" y="4884738"/>
          <p14:tracePt t="189652" x="2552700" y="4884738"/>
          <p14:tracePt t="189667" x="2566988" y="4884738"/>
          <p14:tracePt t="189702" x="2581275" y="4884738"/>
          <p14:tracePt t="189717" x="2595563" y="4884738"/>
          <p14:tracePt t="189737" x="2608263" y="4884738"/>
          <p14:tracePt t="189774" x="2622550" y="4884738"/>
          <p14:tracePt t="189781" x="2636838" y="4884738"/>
          <p14:tracePt t="189796" x="2649538" y="4884738"/>
          <p14:tracePt t="189825" x="2663825" y="4884738"/>
          <p14:tracePt t="189831" x="2678113" y="4884738"/>
          <p14:tracePt t="189837" x="2690813" y="4884738"/>
          <p14:tracePt t="190690" x="2705100" y="4872038"/>
          <p14:tracePt t="190704" x="2719388" y="4872038"/>
          <p14:tracePt t="190719" x="2746375" y="4872038"/>
          <p14:tracePt t="190725" x="2774950" y="4857750"/>
          <p14:tracePt t="190732" x="2787650" y="4857750"/>
          <p14:tracePt t="190747" x="2801938" y="4830763"/>
          <p14:tracePt t="190761" x="2816225" y="4830763"/>
          <p14:tracePt t="190805" x="2828925" y="4830763"/>
          <p14:tracePt t="190840" x="2828925" y="4816475"/>
          <p14:tracePt t="190847" x="2828925" y="4802188"/>
          <p14:tracePt t="190853" x="2828925" y="4789488"/>
          <p14:tracePt t="190860" x="2828925" y="4760913"/>
          <p14:tracePt t="190868" x="2828925" y="4748213"/>
          <p14:tracePt t="190885" x="2816225" y="4678363"/>
          <p14:tracePt t="190889" x="2801938" y="4664075"/>
          <p14:tracePt t="190904" x="2774950" y="4651375"/>
          <p14:tracePt t="190911" x="2732088" y="4637088"/>
          <p14:tracePt t="190918" x="2705100" y="4610100"/>
          <p14:tracePt t="190925" x="2663825" y="4610100"/>
          <p14:tracePt t="190933" x="2608263" y="4581525"/>
          <p14:tracePt t="190939" x="2566988" y="4595813"/>
          <p14:tracePt t="190947" x="2511425" y="4595813"/>
          <p14:tracePt t="190953" x="2443163" y="4610100"/>
          <p14:tracePt t="190961" x="2414588" y="4622800"/>
          <p14:tracePt t="190968" x="2387600" y="4637088"/>
          <p14:tracePt t="190975" x="2346325" y="4637088"/>
          <p14:tracePt t="190983" x="2305050" y="4651375"/>
          <p14:tracePt t="190989" x="2290763" y="4651375"/>
          <p14:tracePt t="191003" x="2278063" y="4664075"/>
          <p14:tracePt t="191012" x="2263775" y="4664075"/>
          <p14:tracePt t="191018" x="2249488" y="4664075"/>
          <p14:tracePt t="191033" x="2235200" y="4664075"/>
          <p14:tracePt t="191514" x="2235200" y="4678363"/>
          <p14:tracePt t="191864" x="2249488" y="4678363"/>
          <p14:tracePt t="191870" x="2263775" y="4664075"/>
          <p14:tracePt t="191882" x="2278063" y="4637088"/>
          <p14:tracePt t="191884" x="2305050" y="4610100"/>
          <p14:tracePt t="191891" x="2319338" y="4581525"/>
          <p14:tracePt t="191899" x="2360613" y="4540250"/>
          <p14:tracePt t="191905" x="2373313" y="4513263"/>
          <p14:tracePt t="191912" x="2401888" y="4471988"/>
          <p14:tracePt t="191920" x="2428875" y="4443413"/>
          <p14:tracePt t="191927" x="2443163" y="4416425"/>
          <p14:tracePt t="191934" x="2484438" y="4389438"/>
          <p14:tracePt t="191941" x="2498725" y="4375150"/>
          <p14:tracePt t="191949" x="2525713" y="4333875"/>
          <p14:tracePt t="191964" x="2540000" y="4305300"/>
          <p14:tracePt t="191970" x="2552700" y="4305300"/>
          <p14:tracePt t="191977" x="2566988" y="4292600"/>
          <p14:tracePt t="191984" x="2566988" y="4278313"/>
          <p14:tracePt t="191991" x="2581275" y="4264025"/>
          <p14:tracePt t="192007" x="2595563" y="4264025"/>
          <p14:tracePt t="192013" x="2595563" y="4251325"/>
          <p14:tracePt t="192029" x="2595563" y="4222750"/>
          <p14:tracePt t="192034" x="2608263" y="4222750"/>
          <p14:tracePt t="192115" x="2608263" y="4208463"/>
          <p14:tracePt t="192122" x="2622550" y="4195763"/>
          <p14:tracePt t="192127" x="2622550" y="4154488"/>
          <p14:tracePt t="192135" x="2622550" y="4125913"/>
          <p14:tracePt t="192142" x="2636838" y="4071938"/>
          <p14:tracePt t="192149" x="2636838" y="4043363"/>
          <p14:tracePt t="192156" x="2636838" y="4002088"/>
          <p14:tracePt t="192163" x="2636838" y="3946525"/>
          <p14:tracePt t="192170" x="2649538" y="3919538"/>
          <p14:tracePt t="192177" x="2649538" y="3892550"/>
          <p14:tracePt t="192185" x="2649538" y="3863975"/>
          <p14:tracePt t="192191" x="2649538" y="3849688"/>
          <p14:tracePt t="192199" x="2649538" y="3836988"/>
          <p14:tracePt t="192206" x="2649538" y="3822700"/>
          <p14:tracePt t="192216" x="2663825" y="3808413"/>
          <p14:tracePt t="192220" x="2663825" y="3795713"/>
          <p14:tracePt t="192227" x="2663825" y="3781425"/>
          <p14:tracePt t="192235" x="2678113" y="3781425"/>
          <p14:tracePt t="192241" x="2678113" y="3767138"/>
          <p14:tracePt t="192258" x="2678113" y="3754438"/>
          <p14:tracePt t="192266" x="2678113" y="3740150"/>
          <p14:tracePt t="192278" x="2690813" y="3698875"/>
          <p14:tracePt t="192285" x="2732088" y="3684588"/>
          <p14:tracePt t="192292" x="2746375" y="3670300"/>
          <p14:tracePt t="192299" x="2774950" y="3657600"/>
          <p14:tracePt t="192306" x="2787650" y="3643313"/>
          <p14:tracePt t="192321" x="2801938" y="3643313"/>
          <p14:tracePt t="192328" x="2801938" y="3629025"/>
          <p14:tracePt t="192335" x="2816225" y="3629025"/>
          <p14:tracePt t="192342" x="2816225" y="3616325"/>
          <p14:tracePt t="192356" x="2843213" y="3587750"/>
          <p14:tracePt t="192371" x="2857500" y="3587750"/>
          <p14:tracePt t="192973" x="2857500" y="3602038"/>
          <p14:tracePt t="192980" x="2870200" y="3629025"/>
          <p14:tracePt t="192986" x="2870200" y="3657600"/>
          <p14:tracePt t="192994" x="2870200" y="3670300"/>
          <p14:tracePt t="193000" x="2884488" y="3698875"/>
          <p14:tracePt t="193017" x="2884488" y="3725863"/>
          <p14:tracePt t="193022" x="2898775" y="3754438"/>
          <p14:tracePt t="193030" x="2898775" y="3767138"/>
          <p14:tracePt t="193036" x="2911475" y="3781425"/>
          <p14:tracePt t="193051" x="2925763" y="3822700"/>
          <p14:tracePt t="193059" x="2925763" y="3836988"/>
          <p14:tracePt t="193065" x="2925763" y="3849688"/>
          <p14:tracePt t="193080" x="2940050" y="3863975"/>
          <p14:tracePt t="193087" x="2940050" y="3878263"/>
          <p14:tracePt t="193109" x="2940050" y="3892550"/>
          <p14:tracePt t="193125" x="2967038" y="3892550"/>
          <p14:tracePt t="193231" x="2967038" y="3905250"/>
          <p14:tracePt t="194003" x="2981325" y="3946525"/>
          <p14:tracePt t="194010" x="2995613" y="3987800"/>
          <p14:tracePt t="194017" x="3008313" y="4071938"/>
          <p14:tracePt t="194024" x="3036888" y="4113213"/>
          <p14:tracePt t="194033" x="3049588" y="4154488"/>
          <p14:tracePt t="194038" x="3063875" y="4181475"/>
          <p14:tracePt t="194045" x="3078163" y="4208463"/>
          <p14:tracePt t="194052" x="3105150" y="4222750"/>
          <p14:tracePt t="194060" x="3146425" y="4251325"/>
          <p14:tracePt t="194067" x="3187700" y="4278313"/>
          <p14:tracePt t="194074" x="3271838" y="4333875"/>
          <p14:tracePt t="194082" x="3340100" y="4346575"/>
          <p14:tracePt t="194088" x="3436938" y="4360863"/>
          <p14:tracePt t="194095" x="3478213" y="4360863"/>
          <p14:tracePt t="194103" x="3505200" y="4360863"/>
          <p14:tracePt t="194109" x="3533775" y="4375150"/>
          <p14:tracePt t="194116" x="3575050" y="4375150"/>
          <p14:tracePt t="194124" x="3587750" y="4375150"/>
          <p14:tracePt t="194138" x="3602038" y="4375150"/>
          <p14:tracePt t="194168" x="3602038" y="4389438"/>
          <p14:tracePt t="194298" x="3616325" y="4402138"/>
          <p14:tracePt t="194303" x="3630613" y="4402138"/>
          <p14:tracePt t="194310" x="3630613" y="4416425"/>
          <p14:tracePt t="194318" x="3643313" y="4430713"/>
          <p14:tracePt t="194325" x="3657600" y="4430713"/>
          <p14:tracePt t="194339" x="3684588" y="4457700"/>
          <p14:tracePt t="194347" x="3698875" y="4471988"/>
          <p14:tracePt t="194353" x="3713163" y="4498975"/>
          <p14:tracePt t="194360" x="3740150" y="4525963"/>
          <p14:tracePt t="194367" x="3754438" y="4540250"/>
          <p14:tracePt t="194382" x="3781425" y="4554538"/>
          <p14:tracePt t="194389" x="3810000" y="4581525"/>
          <p14:tracePt t="194396" x="3822700" y="4595813"/>
          <p14:tracePt t="194403" x="3822700" y="4610100"/>
          <p14:tracePt t="194410" x="3836988" y="4622800"/>
          <p14:tracePt t="194418" x="3851275" y="4622800"/>
          <p14:tracePt t="194433" x="3851275" y="4637088"/>
          <p14:tracePt t="194462" x="3863975" y="4651375"/>
          <p14:tracePt t="194570" x="3892550" y="4651375"/>
          <p14:tracePt t="194575" x="3933825" y="4637088"/>
          <p14:tracePt t="194582" x="3960813" y="4610100"/>
          <p14:tracePt t="194589" x="4002088" y="4540250"/>
          <p14:tracePt t="194596" x="4057650" y="4484688"/>
          <p14:tracePt t="194603" x="4154488" y="4402138"/>
          <p14:tracePt t="194610" x="4210050" y="4319588"/>
          <p14:tracePt t="194618" x="4278313" y="4222750"/>
          <p14:tracePt t="194625" x="4333875" y="4125913"/>
          <p14:tracePt t="194632" x="4416425" y="3987800"/>
          <p14:tracePt t="194639" x="4513263" y="3878263"/>
          <p14:tracePt t="194647" x="4595813" y="3754438"/>
          <p14:tracePt t="194654" x="4651375" y="3670300"/>
          <p14:tracePt t="194661" x="4719638" y="3602038"/>
          <p14:tracePt t="194668" x="4748213" y="3533775"/>
          <p14:tracePt t="194676" x="4803775" y="3436938"/>
          <p14:tracePt t="194683" x="4845050" y="3395663"/>
          <p14:tracePt t="194689" x="4886325" y="3354388"/>
          <p14:tracePt t="194697" x="4913313" y="3311525"/>
          <p14:tracePt t="194704" x="4941888" y="3284538"/>
          <p14:tracePt t="194711" x="4954588" y="3270250"/>
          <p14:tracePt t="194718" x="4983163" y="3243263"/>
          <p14:tracePt t="194725" x="4995863" y="3243263"/>
          <p14:tracePt t="194733" x="5010150" y="3228975"/>
          <p14:tracePt t="194763" x="5010150" y="3216275"/>
          <p14:tracePt t="194834" x="5010150" y="3187700"/>
          <p14:tracePt t="194841" x="5024438" y="3187700"/>
          <p14:tracePt t="194849" x="5037138" y="3173413"/>
          <p14:tracePt t="194854" x="5051425" y="3173413"/>
          <p14:tracePt t="194861" x="5065713" y="3160713"/>
          <p14:tracePt t="194868" x="5065713" y="3146425"/>
          <p14:tracePt t="194999" x="5065713" y="3160713"/>
          <p14:tracePt t="195005" x="5065713" y="3173413"/>
          <p14:tracePt t="195011" x="5037138" y="3216275"/>
          <p14:tracePt t="195019" x="5010150" y="3270250"/>
          <p14:tracePt t="195026" x="4983163" y="3298825"/>
          <p14:tracePt t="195033" x="4927600" y="3325813"/>
          <p14:tracePt t="195040" x="4899025" y="3367088"/>
          <p14:tracePt t="195049" x="4872038" y="3408363"/>
          <p14:tracePt t="195055" x="4845050" y="3436938"/>
          <p14:tracePt t="195061" x="4803775" y="3478213"/>
          <p14:tracePt t="195069" x="4760913" y="3519488"/>
          <p14:tracePt t="195076" x="4733925" y="3575050"/>
          <p14:tracePt t="195084" x="4678363" y="3629025"/>
          <p14:tracePt t="195090" x="4637088" y="3670300"/>
          <p14:tracePt t="195099" x="4624388" y="3698875"/>
          <p14:tracePt t="195104" x="4595813" y="3725863"/>
          <p14:tracePt t="195111" x="4581525" y="3767138"/>
          <p14:tracePt t="195119" x="4554538" y="3795713"/>
          <p14:tracePt t="195126" x="4554538" y="3808413"/>
          <p14:tracePt t="195133" x="4540250" y="3822700"/>
          <p14:tracePt t="195140" x="4527550" y="3836988"/>
          <p14:tracePt t="195149" x="4513263" y="3849688"/>
          <p14:tracePt t="195155" x="4513263" y="3863975"/>
          <p14:tracePt t="195162" x="4498975" y="3892550"/>
          <p14:tracePt t="195169" x="4486275" y="3919538"/>
          <p14:tracePt t="195176" x="4471988" y="3946525"/>
          <p14:tracePt t="195183" x="4457700" y="3975100"/>
          <p14:tracePt t="195190" x="4445000" y="4029075"/>
          <p14:tracePt t="195198" x="4430713" y="4098925"/>
          <p14:tracePt t="195205" x="4389438" y="4154488"/>
          <p14:tracePt t="195211" x="4333875" y="4292600"/>
          <p14:tracePt t="195220" x="4292600" y="4430713"/>
          <p14:tracePt t="195226" x="4265613" y="4498975"/>
          <p14:tracePt t="195233" x="4251325" y="4610100"/>
          <p14:tracePt t="195240" x="4210050" y="4664075"/>
          <p14:tracePt t="195249" x="4154488" y="4760913"/>
          <p14:tracePt t="195255" x="4127500" y="4802188"/>
          <p14:tracePt t="195262" x="4113213" y="4830763"/>
          <p14:tracePt t="195270" x="4098925" y="4872038"/>
          <p14:tracePt t="195276" x="4071938" y="4899025"/>
          <p14:tracePt t="195283" x="4071938" y="4927600"/>
          <p14:tracePt t="195290" x="4071938" y="4940300"/>
          <p14:tracePt t="195299" x="4043363" y="4940300"/>
          <p14:tracePt t="195521" x="4071938" y="4899025"/>
          <p14:tracePt t="195528" x="4113213" y="4857750"/>
          <p14:tracePt t="195534" x="4140200" y="4830763"/>
          <p14:tracePt t="195542" x="4168775" y="4802188"/>
          <p14:tracePt t="195549" x="4195763" y="4760913"/>
          <p14:tracePt t="195555" x="4210050" y="4733925"/>
          <p14:tracePt t="195562" x="4251325" y="4719638"/>
          <p14:tracePt t="195569" x="4265613" y="4692650"/>
          <p14:tracePt t="195576" x="4278313" y="4678363"/>
          <p14:tracePt t="195584" x="4306888" y="4664075"/>
          <p14:tracePt t="195591" x="4319588" y="4622800"/>
          <p14:tracePt t="195599" x="4333875" y="4622800"/>
          <p14:tracePt t="195605" x="4348163" y="4581525"/>
          <p14:tracePt t="195612" x="4402138" y="4540250"/>
          <p14:tracePt t="195620" x="4430713" y="4443413"/>
          <p14:tracePt t="195627" x="4457700" y="4402138"/>
          <p14:tracePt t="195634" x="4471988" y="4305300"/>
          <p14:tracePt t="195641" x="4498975" y="4251325"/>
          <p14:tracePt t="195650" x="4527550" y="4181475"/>
          <p14:tracePt t="195655" x="4568825" y="4140200"/>
          <p14:tracePt t="195663" x="4595813" y="4098925"/>
          <p14:tracePt t="195670" x="4624388" y="4029075"/>
          <p14:tracePt t="195677" x="4637088" y="4002088"/>
          <p14:tracePt t="195684" x="4651375" y="3975100"/>
          <p14:tracePt t="195691" x="4692650" y="3960813"/>
          <p14:tracePt t="195699" x="4706938" y="3933825"/>
          <p14:tracePt t="195706" x="4733925" y="3892550"/>
          <p14:tracePt t="195714" x="4733925" y="3878263"/>
          <p14:tracePt t="195720" x="4748213" y="3878263"/>
          <p14:tracePt t="195742" x="4760913" y="3863975"/>
          <p14:tracePt t="195778" x="4760913" y="3849688"/>
          <p14:tracePt t="195793" x="4775200" y="3836988"/>
          <p14:tracePt t="195798" x="4775200" y="3808413"/>
          <p14:tracePt t="195815" x="4789488" y="3767138"/>
          <p14:tracePt t="195820" x="4789488" y="3754438"/>
          <p14:tracePt t="195827" x="4803775" y="3725863"/>
          <p14:tracePt t="195843" x="4803775" y="3713163"/>
          <p14:tracePt t="195850" x="4803775" y="3698875"/>
          <p14:tracePt t="195856" x="4816475" y="3698875"/>
          <p14:tracePt t="195900" x="4816475" y="3684588"/>
          <p14:tracePt t="195979" x="4830763" y="3684588"/>
          <p14:tracePt t="195986" x="4857750" y="3698875"/>
          <p14:tracePt t="195993" x="4872038" y="3698875"/>
          <p14:tracePt t="195999" x="4872038" y="3713163"/>
          <p14:tracePt t="196016" x="4886325" y="3713163"/>
          <p14:tracePt t="196021" x="4899025" y="3713163"/>
          <p14:tracePt t="196028" x="4913313" y="3725863"/>
          <p14:tracePt t="196035" x="4941888" y="3740150"/>
          <p14:tracePt t="196042" x="4954588" y="3767138"/>
          <p14:tracePt t="196049" x="4983163" y="3795713"/>
          <p14:tracePt t="196056" x="4995863" y="3822700"/>
          <p14:tracePt t="196065" x="5037138" y="3849688"/>
          <p14:tracePt t="196071" x="5092700" y="3919538"/>
          <p14:tracePt t="196077" x="5121275" y="3960813"/>
          <p14:tracePt t="196085" x="5162550" y="4002088"/>
          <p14:tracePt t="196092" x="5189538" y="4029075"/>
          <p14:tracePt t="196099" x="5203825" y="4071938"/>
          <p14:tracePt t="196106" x="5230813" y="4113213"/>
          <p14:tracePt t="196115" x="5245100" y="4125913"/>
          <p14:tracePt t="196121" x="5245100" y="4140200"/>
          <p14:tracePt t="196128" x="5245100" y="4167188"/>
          <p14:tracePt t="196135" x="5257800" y="4167188"/>
          <p14:tracePt t="196149" x="5286375" y="4208463"/>
          <p14:tracePt t="196156" x="5300663" y="4237038"/>
          <p14:tracePt t="196165" x="5313363" y="4264025"/>
          <p14:tracePt t="196171" x="5327650" y="4278313"/>
          <p14:tracePt t="196178" x="5327650" y="4292600"/>
          <p14:tracePt t="196185" x="5354638" y="4319588"/>
          <p14:tracePt t="196215" x="5354638" y="4333875"/>
          <p14:tracePt t="196272" x="5354638" y="4346575"/>
          <p14:tracePt t="196280" x="5368925" y="4360863"/>
          <p14:tracePt t="196294" x="5383213" y="4375150"/>
          <p14:tracePt t="196300" x="5395913" y="4375150"/>
          <p14:tracePt t="196345" x="5410200" y="4389438"/>
          <p14:tracePt t="196401" x="5410200" y="4402138"/>
          <p14:tracePt t="196408" x="5424488" y="4402138"/>
          <p14:tracePt t="196430" x="5424488" y="4416425"/>
          <p14:tracePt t="196436" x="5438775" y="4416425"/>
          <p14:tracePt t="196450" x="5465763" y="4416425"/>
          <p14:tracePt t="196458" x="5465763" y="4443413"/>
          <p14:tracePt t="196795" x="5438775" y="4443413"/>
          <p14:tracePt t="196801" x="5410200" y="4389438"/>
          <p14:tracePt t="196808" x="5383213" y="4375150"/>
          <p14:tracePt t="196815" x="5368925" y="4375150"/>
          <p14:tracePt t="196822" x="5327650" y="4346575"/>
          <p14:tracePt t="196829" x="5300663" y="4333875"/>
          <p14:tracePt t="196836" x="5286375" y="4305300"/>
          <p14:tracePt t="196843" x="5272088" y="4305300"/>
          <p14:tracePt t="196850" x="5272088" y="4278313"/>
          <p14:tracePt t="196858" x="5257800" y="4264025"/>
          <p14:tracePt t="196865" x="5245100" y="4264025"/>
          <p14:tracePt t="196872" x="5245100" y="4237038"/>
          <p14:tracePt t="196879" x="5216525" y="4222750"/>
          <p14:tracePt t="196899" x="5189538" y="4167188"/>
          <p14:tracePt t="196902" x="5175250" y="4154488"/>
          <p14:tracePt t="196908" x="5162550" y="4125913"/>
          <p14:tracePt t="196923" x="5162550" y="4113213"/>
          <p14:tracePt t="196932" x="5148263" y="4098925"/>
          <p14:tracePt t="196937" x="5133975" y="4057650"/>
          <p14:tracePt t="196943" x="5121275" y="4029075"/>
          <p14:tracePt t="196951" x="5078413" y="4002088"/>
          <p14:tracePt t="196958" x="5065713" y="3987800"/>
          <p14:tracePt t="196965" x="5051425" y="3975100"/>
          <p14:tracePt t="196972" x="5037138" y="3960813"/>
          <p14:tracePt t="196983" x="5010150" y="3919538"/>
          <p14:tracePt t="196987" x="5010150" y="3892550"/>
          <p14:tracePt t="196994" x="5010150" y="3878263"/>
          <p14:tracePt t="197001" x="4995863" y="3878263"/>
          <p14:tracePt t="197024" x="4968875" y="3863975"/>
          <p14:tracePt t="197038" x="4954588" y="3863975"/>
          <p14:tracePt t="197044" x="4941888" y="3849688"/>
          <p14:tracePt t="197051" x="4941888" y="3836988"/>
          <p14:tracePt t="197058" x="4927600" y="3836988"/>
          <p14:tracePt t="197065" x="4913313" y="3836988"/>
          <p14:tracePt t="197082" x="4899025" y="3822700"/>
          <p14:tracePt t="197094" x="4886325" y="3822700"/>
          <p14:tracePt t="197116" x="4857750" y="3822700"/>
          <p14:tracePt t="197132" x="4845050" y="3822700"/>
          <p14:tracePt t="197137" x="4830763" y="3822700"/>
          <p14:tracePt t="197144" x="4816475" y="3822700"/>
          <p14:tracePt t="197151" x="4803775" y="3822700"/>
          <p14:tracePt t="197158" x="4789488" y="3822700"/>
          <p14:tracePt t="197539" x="4789488" y="3849688"/>
          <p14:tracePt t="197546" x="4816475" y="3892550"/>
          <p14:tracePt t="197552" x="4857750" y="3960813"/>
          <p14:tracePt t="197559" x="4899025" y="4002088"/>
          <p14:tracePt t="197566" x="4927600" y="4057650"/>
          <p14:tracePt t="197573" x="4954588" y="4125913"/>
          <p14:tracePt t="197581" x="5024438" y="4181475"/>
          <p14:tracePt t="197588" x="5051425" y="4222750"/>
          <p14:tracePt t="197596" x="5106988" y="4278313"/>
          <p14:tracePt t="197602" x="5148263" y="4305300"/>
          <p14:tracePt t="197610" x="5203825" y="4375150"/>
          <p14:tracePt t="197616" x="5257800" y="4402138"/>
          <p14:tracePt t="197624" x="5300663" y="4430713"/>
          <p14:tracePt t="197632" x="5354638" y="4443413"/>
          <p14:tracePt t="197638" x="5424488" y="4484688"/>
          <p14:tracePt t="197645" x="5438775" y="4498975"/>
          <p14:tracePt t="197651" x="5480050" y="4498975"/>
          <p14:tracePt t="200709" x="5395913" y="4498975"/>
          <p14:tracePt t="200716" x="5300663" y="4484688"/>
          <p14:tracePt t="200722" x="5216525" y="4484688"/>
          <p14:tracePt t="200731" x="5106988" y="4471988"/>
          <p14:tracePt t="200737" x="4968875" y="4457700"/>
          <p14:tracePt t="200744" x="4913313" y="4443413"/>
          <p14:tracePt t="200751" x="4857750" y="4443413"/>
          <p14:tracePt t="200758" x="4789488" y="4430713"/>
          <p14:tracePt t="200765" x="4748213" y="4430713"/>
          <p14:tracePt t="200772" x="4733925" y="4416425"/>
          <p14:tracePt t="200782" x="4665663" y="4416425"/>
          <p14:tracePt t="200787" x="4624388" y="4416425"/>
          <p14:tracePt t="200795" x="4568825" y="4416425"/>
          <p14:tracePt t="200801" x="4513263" y="4416425"/>
          <p14:tracePt t="200808" x="4471988" y="4416425"/>
          <p14:tracePt t="200815" x="4445000" y="4416425"/>
          <p14:tracePt t="200822" x="4402138" y="4430713"/>
          <p14:tracePt t="200831" x="4360863" y="4443413"/>
          <p14:tracePt t="200836" x="4348163" y="4443413"/>
          <p14:tracePt t="200844" x="4319588" y="4443413"/>
          <p14:tracePt t="200851" x="4306888" y="4457700"/>
          <p14:tracePt t="200858" x="4278313" y="4471988"/>
          <p14:tracePt t="200865" x="4251325" y="4498975"/>
          <p14:tracePt t="200873" x="4210050" y="4513263"/>
          <p14:tracePt t="200881" x="4168775" y="4554538"/>
          <p14:tracePt t="200898" x="4084638" y="4637088"/>
          <p14:tracePt t="200901" x="4057650" y="4678363"/>
          <p14:tracePt t="200908" x="4016375" y="4705350"/>
          <p14:tracePt t="200915" x="4002088" y="4733925"/>
          <p14:tracePt t="200923" x="3948113" y="4802188"/>
          <p14:tracePt t="200931" x="3919538" y="4830763"/>
          <p14:tracePt t="200937" x="3905250" y="4872038"/>
          <p14:tracePt t="200944" x="3892550" y="4913313"/>
          <p14:tracePt t="200951" x="3892550" y="4927600"/>
          <p14:tracePt t="200958" x="3892550" y="4940300"/>
          <p14:tracePt t="200965" x="3892550" y="4954588"/>
          <p14:tracePt t="200973" x="3892550" y="4968875"/>
          <p14:tracePt t="200981" x="3892550" y="4981575"/>
          <p14:tracePt t="201031" x="3892550" y="4995863"/>
          <p14:tracePt t="201038" x="3905250" y="5022850"/>
          <p14:tracePt t="201044" x="3933825" y="5037138"/>
          <p14:tracePt t="201052" x="3948113" y="5051425"/>
          <p14:tracePt t="201059" x="3975100" y="5064125"/>
          <p14:tracePt t="201066" x="3989388" y="5064125"/>
          <p14:tracePt t="201073" x="4016375" y="5064125"/>
          <p14:tracePt t="201080" x="4030663" y="5064125"/>
          <p14:tracePt t="201103" x="4043363" y="5064125"/>
          <p14:tracePt t="201109" x="4057650" y="5064125"/>
          <p14:tracePt t="201138" x="4084638" y="5064125"/>
          <p14:tracePt t="201153" x="4098925" y="5064125"/>
          <p14:tracePt t="201183" x="4113213" y="5064125"/>
          <p14:tracePt t="201217" x="4127500" y="5064125"/>
          <p14:tracePt t="201231" x="4140200" y="5064125"/>
          <p14:tracePt t="201247" x="4154488" y="5064125"/>
          <p14:tracePt t="201267" x="4168775" y="5064125"/>
          <p14:tracePt t="201303" x="4181475" y="5064125"/>
          <p14:tracePt t="201361" x="4210050" y="5064125"/>
          <p14:tracePt t="201375" x="4222750" y="5064125"/>
          <p14:tracePt t="201397" x="4237038" y="5064125"/>
          <p14:tracePt t="201404" x="4251325" y="5051425"/>
          <p14:tracePt t="201410" x="4265613" y="5051425"/>
          <p14:tracePt t="201417" x="4265613" y="5037138"/>
          <p14:tracePt t="201423" x="4278313" y="5037138"/>
          <p14:tracePt t="201431" x="4292600" y="5010150"/>
          <p14:tracePt t="201438" x="4319588" y="5010150"/>
          <p14:tracePt t="201453" x="4333875" y="5010150"/>
          <p14:tracePt t="201460" x="4333875" y="4995863"/>
          <p14:tracePt t="201475" x="4333875" y="4981575"/>
          <p14:tracePt t="201481" x="4348163" y="4981575"/>
          <p14:tracePt t="201498" x="4360863" y="4968875"/>
          <p14:tracePt t="201502" x="4375150" y="4954588"/>
          <p14:tracePt t="201510" x="4402138" y="4954588"/>
          <p14:tracePt t="201517" x="4402138" y="4940300"/>
          <p14:tracePt t="201524" x="4445000" y="4927600"/>
          <p14:tracePt t="201531" x="4457700" y="4899025"/>
          <p14:tracePt t="201538" x="4471988" y="4884738"/>
          <p14:tracePt t="201547" x="4486275" y="4872038"/>
          <p14:tracePt t="201567" x="4498975" y="4857750"/>
          <p14:tracePt t="201574" x="4513263" y="4857750"/>
          <p14:tracePt t="201581" x="4513263" y="4843463"/>
          <p14:tracePt t="201588" x="4527550" y="4830763"/>
          <p14:tracePt t="201654" x="4540250" y="4830763"/>
          <p14:tracePt t="201661" x="4554538" y="4816475"/>
          <p14:tracePt t="201667" x="4568825" y="4816475"/>
          <p14:tracePt t="201675" x="4581525" y="4816475"/>
          <p14:tracePt t="201681" x="4595813" y="4816475"/>
          <p14:tracePt t="201689" x="4610100" y="4789488"/>
          <p14:tracePt t="201698" x="4624388" y="4789488"/>
          <p14:tracePt t="201712" x="4665663" y="4789488"/>
          <p14:tracePt t="201717" x="4678363" y="4789488"/>
          <p14:tracePt t="201724" x="4706938" y="4789488"/>
          <p14:tracePt t="201732" x="4733925" y="4789488"/>
          <p14:tracePt t="201739" x="4748213" y="4802188"/>
          <p14:tracePt t="201747" x="4760913" y="4802188"/>
          <p14:tracePt t="201753" x="4803775" y="4802188"/>
          <p14:tracePt t="201760" x="4816475" y="4816475"/>
          <p14:tracePt t="201767" x="4830763" y="4816475"/>
          <p14:tracePt t="201774" x="4845050" y="4816475"/>
          <p14:tracePt t="201781" x="4857750" y="4816475"/>
          <p14:tracePt t="201789" x="4872038" y="4816475"/>
          <p14:tracePt t="201797" x="4886325" y="4830763"/>
          <p14:tracePt t="201818" x="4913313" y="4830763"/>
          <p14:tracePt t="201827" x="4927600" y="4843463"/>
          <p14:tracePt t="201832" x="4927600" y="4857750"/>
          <p14:tracePt t="201839" x="4941888" y="4857750"/>
          <p14:tracePt t="201847" x="4954588" y="4857750"/>
          <p14:tracePt t="201853" x="4968875" y="4872038"/>
          <p14:tracePt t="201860" x="4983163" y="4872038"/>
          <p14:tracePt t="201877" x="4995863" y="4872038"/>
          <p14:tracePt t="201899" x="5024438" y="4872038"/>
          <p14:tracePt t="201911" x="5024438" y="4884738"/>
          <p14:tracePt t="201918" x="5037138" y="4884738"/>
          <p14:tracePt t="201932" x="5037138" y="4913313"/>
          <p14:tracePt t="201941" x="5051425" y="4913313"/>
          <p14:tracePt t="201947" x="5065713" y="4927600"/>
          <p14:tracePt t="201953" x="5078413" y="4927600"/>
          <p14:tracePt t="201960" x="5092700" y="4927600"/>
          <p14:tracePt t="201974" x="5106988" y="4940300"/>
          <p14:tracePt t="201982" x="5121275" y="4954588"/>
          <p14:tracePt t="201989" x="5133975" y="4954588"/>
          <p14:tracePt t="201997" x="5148263" y="4954588"/>
          <p14:tracePt t="202004" x="5148263" y="4968875"/>
          <p14:tracePt t="202025" x="5162550" y="4981575"/>
          <p14:tracePt t="202032" x="5175250" y="4981575"/>
          <p14:tracePt t="202039" x="5189538" y="4981575"/>
          <p14:tracePt t="202047" x="5203825" y="4981575"/>
          <p14:tracePt t="202053" x="5203825" y="4995863"/>
          <p14:tracePt t="202061" x="5216525" y="4995863"/>
          <p14:tracePt t="202068" x="5230813" y="4995863"/>
          <p14:tracePt t="202083" x="5245100" y="4995863"/>
          <p14:tracePt t="202699" x="5300663" y="4995863"/>
          <p14:tracePt t="202706" x="5424488" y="4968875"/>
          <p14:tracePt t="202714" x="5548313" y="4927600"/>
          <p14:tracePt t="202719" x="5672138" y="4899025"/>
          <p14:tracePt t="202726" x="5783263" y="4872038"/>
          <p14:tracePt t="202733" x="5880100" y="4830763"/>
          <p14:tracePt t="202741" x="5921375" y="4816475"/>
          <p14:tracePt t="202748" x="5962650" y="4816475"/>
          <p14:tracePt t="202764" x="5976938" y="4816475"/>
          <p14:tracePt t="202770" x="5989638" y="4802188"/>
          <p14:tracePt t="202783" x="6003925" y="4802188"/>
          <p14:tracePt t="202815" x="6018213" y="4802188"/>
          <p14:tracePt t="205060" x="5989638" y="4843463"/>
          <p14:tracePt t="205068" x="5892800" y="4899025"/>
          <p14:tracePt t="205073" x="5851525" y="4954588"/>
          <p14:tracePt t="205080" x="5727700" y="5022850"/>
          <p14:tracePt t="205087" x="5645150" y="5078413"/>
          <p14:tracePt t="205097" x="5534025" y="5133975"/>
          <p14:tracePt t="205101" x="5410200" y="5216525"/>
          <p14:tracePt t="205108" x="5272088" y="5257800"/>
          <p14:tracePt t="205115" x="5162550" y="5286375"/>
          <p14:tracePt t="205122" x="5065713" y="5286375"/>
          <p14:tracePt t="205130" x="4954588" y="5313363"/>
          <p14:tracePt t="205137" x="4845050" y="5313363"/>
          <p14:tracePt t="205145" x="4789488" y="5313363"/>
          <p14:tracePt t="205151" x="4748213" y="5313363"/>
          <p14:tracePt t="205158" x="4692650" y="5313363"/>
          <p14:tracePt t="205166" x="4665663" y="5313363"/>
          <p14:tracePt t="205173" x="4637088" y="5299075"/>
          <p14:tracePt t="205181" x="4610100" y="5299075"/>
          <p14:tracePt t="205188" x="4568825" y="5286375"/>
          <p14:tracePt t="205197" x="4554538" y="5272088"/>
          <p14:tracePt t="205202" x="4513263" y="5216525"/>
          <p14:tracePt t="205209" x="4471988" y="5175250"/>
          <p14:tracePt t="205216" x="4402138" y="5051425"/>
          <p14:tracePt t="205224" x="4360863" y="4995863"/>
          <p14:tracePt t="205231" x="4348163" y="4913313"/>
          <p14:tracePt t="205238" x="4333875" y="4843463"/>
          <p14:tracePt t="205247" x="4333875" y="4789488"/>
          <p14:tracePt t="205252" x="4319588" y="4775200"/>
          <p14:tracePt t="205259" x="4319588" y="4760913"/>
          <p14:tracePt t="205289" x="4319588" y="4748213"/>
          <p14:tracePt t="205340" x="4306888" y="4748213"/>
          <p14:tracePt t="205354" x="4306888" y="4733925"/>
          <p14:tracePt t="205360" x="4306888" y="4719638"/>
          <p14:tracePt t="205367" x="4278313" y="4719638"/>
          <p14:tracePt t="205374" x="4265613" y="4705350"/>
          <p14:tracePt t="205381" x="4251325" y="4705350"/>
          <p14:tracePt t="205388" x="4237038" y="4692650"/>
          <p14:tracePt t="205396" x="4222750" y="4678363"/>
          <p14:tracePt t="205402" x="4195763" y="4651375"/>
          <p14:tracePt t="205409" x="4154488" y="4651375"/>
          <p14:tracePt t="205417" x="4140200" y="4637088"/>
          <p14:tracePt t="205424" x="4113213" y="4622800"/>
          <p14:tracePt t="205432" x="4098925" y="4622800"/>
          <p14:tracePt t="205438" x="4084638" y="4610100"/>
          <p14:tracePt t="205446" x="4071938" y="4595813"/>
          <p14:tracePt t="205453" x="4057650" y="4581525"/>
          <p14:tracePt t="205460" x="4043363" y="4581525"/>
          <p14:tracePt t="205467" x="4043363" y="4568825"/>
          <p14:tracePt t="205474" x="4030663" y="4568825"/>
          <p14:tracePt t="205490" x="4016375" y="4568825"/>
          <p14:tracePt t="205497" x="4016375" y="4554538"/>
          <p14:tracePt t="205533" x="4002088" y="4554538"/>
          <p14:tracePt t="205540" x="4002088" y="4540250"/>
          <p14:tracePt t="205554" x="3989388" y="4540250"/>
          <p14:tracePt t="205561" x="3960813" y="4540250"/>
          <p14:tracePt t="205575" x="3933825" y="4525963"/>
          <p14:tracePt t="205790" x="3933825" y="4540250"/>
          <p14:tracePt t="205804" x="3933825" y="4568825"/>
          <p14:tracePt t="205819" x="3933825" y="4581525"/>
          <p14:tracePt t="205825" x="3933825" y="4595813"/>
          <p14:tracePt t="205839" x="3960813" y="4610100"/>
          <p14:tracePt t="205846" x="3975100" y="4622800"/>
          <p14:tracePt t="205854" x="4002088" y="4637088"/>
          <p14:tracePt t="205861" x="4016375" y="4651375"/>
          <p14:tracePt t="205868" x="4030663" y="4664075"/>
          <p14:tracePt t="205875" x="4043363" y="4664075"/>
          <p14:tracePt t="205898" x="4113213" y="4692650"/>
          <p14:tracePt t="205904" x="4127500" y="4692650"/>
          <p14:tracePt t="205911" x="4154488" y="4719638"/>
          <p14:tracePt t="205918" x="4181475" y="4733925"/>
          <p14:tracePt t="205925" x="4222750" y="4733925"/>
          <p14:tracePt t="205932" x="4265613" y="4748213"/>
          <p14:tracePt t="205939" x="4278313" y="4748213"/>
          <p14:tracePt t="205947" x="4306888" y="4748213"/>
          <p14:tracePt t="205961" x="4360863" y="4748213"/>
          <p14:tracePt t="205968" x="4375150" y="4748213"/>
          <p14:tracePt t="205975" x="4389438" y="4748213"/>
          <p14:tracePt t="205990" x="4402138" y="4748213"/>
          <p14:tracePt t="206013" x="4416425" y="4748213"/>
          <p14:tracePt t="206048" x="4430713" y="4748213"/>
          <p14:tracePt t="206054" x="4430713" y="4733925"/>
          <p14:tracePt t="206063" x="4445000" y="4719638"/>
          <p14:tracePt t="206068" x="4471988" y="4705350"/>
          <p14:tracePt t="206076" x="4486275" y="4678363"/>
          <p14:tracePt t="206083" x="4486275" y="4651375"/>
          <p14:tracePt t="206090" x="4486275" y="4622800"/>
          <p14:tracePt t="206097" x="4486275" y="4610100"/>
          <p14:tracePt t="206104" x="4486275" y="4595813"/>
          <p14:tracePt t="206119" x="4486275" y="4581525"/>
          <p14:tracePt t="206126" x="4486275" y="4568825"/>
          <p14:tracePt t="206133" x="4486275" y="4554538"/>
          <p14:tracePt t="206140" x="4486275" y="4540250"/>
          <p14:tracePt t="206155" x="4486275" y="4525963"/>
          <p14:tracePt t="206163" x="4457700" y="4498975"/>
          <p14:tracePt t="206170" x="4445000" y="4471988"/>
          <p14:tracePt t="206175" x="4416425" y="4457700"/>
          <p14:tracePt t="206183" x="4402138" y="4430713"/>
          <p14:tracePt t="206190" x="4375150" y="4416425"/>
          <p14:tracePt t="206197" x="4348163" y="4402138"/>
          <p14:tracePt t="206204" x="4306888" y="4360863"/>
          <p14:tracePt t="206213" x="4278313" y="4346575"/>
          <p14:tracePt t="206218" x="4251325" y="4333875"/>
          <p14:tracePt t="206225" x="4222750" y="4319588"/>
          <p14:tracePt t="206232" x="4181475" y="4305300"/>
          <p14:tracePt t="206239" x="4181475" y="4292600"/>
          <p14:tracePt t="206247" x="4154488" y="4278313"/>
          <p14:tracePt t="206254" x="4127500" y="4278313"/>
          <p14:tracePt t="206263" x="4113213" y="4264025"/>
          <p14:tracePt t="206268" x="4098925" y="4264025"/>
          <p14:tracePt t="206276" x="4057650" y="4264025"/>
          <p14:tracePt t="206282" x="4030663" y="4237038"/>
          <p14:tracePt t="206289" x="4016375" y="4237038"/>
          <p14:tracePt t="206297" x="4002088" y="4251325"/>
          <p14:tracePt t="206304" x="3975100" y="4251325"/>
          <p14:tracePt t="206313" x="3948113" y="4264025"/>
          <p14:tracePt t="206318" x="3905250" y="4264025"/>
          <p14:tracePt t="206325" x="3878263" y="4264025"/>
          <p14:tracePt t="206333" x="3851275" y="4278313"/>
          <p14:tracePt t="206340" x="3822700" y="4292600"/>
          <p14:tracePt t="206347" x="3781425" y="4333875"/>
          <p14:tracePt t="206354" x="3754438" y="4333875"/>
          <p14:tracePt t="206363" x="3713163" y="4346575"/>
          <p14:tracePt t="206370" x="3698875" y="4402138"/>
          <p14:tracePt t="206376" x="3671888" y="4416425"/>
          <p14:tracePt t="206383" x="3630613" y="4430713"/>
          <p14:tracePt t="206390" x="3602038" y="4430713"/>
          <p14:tracePt t="206397" x="3602038" y="4443413"/>
          <p14:tracePt t="206404" x="3587750" y="4443413"/>
          <p14:tracePt t="206419" x="3587750" y="4457700"/>
          <p14:tracePt t="206426" x="3575050" y="4457700"/>
          <p14:tracePt t="206433" x="3560763" y="4471988"/>
          <p14:tracePt t="206441" x="3546475" y="4484688"/>
          <p14:tracePt t="206448" x="3546475" y="4513263"/>
          <p14:tracePt t="206455" x="3519488" y="4540250"/>
          <p14:tracePt t="206463" x="3505200" y="4568825"/>
          <p14:tracePt t="206470" x="3505200" y="4581525"/>
          <p14:tracePt t="206476" x="3505200" y="4610100"/>
          <p14:tracePt t="206483" x="3505200" y="4651375"/>
          <p14:tracePt t="206490" x="3505200" y="4678363"/>
          <p14:tracePt t="206505" x="3505200" y="4705350"/>
          <p14:tracePt t="206513" x="3505200" y="4748213"/>
          <p14:tracePt t="206519" x="3505200" y="4775200"/>
          <p14:tracePt t="206533" x="3533775" y="4789488"/>
          <p14:tracePt t="206540" x="3546475" y="4802188"/>
          <p14:tracePt t="206547" x="3560763" y="4816475"/>
          <p14:tracePt t="206563" x="3587750" y="4830763"/>
          <p14:tracePt t="206569" x="3602038" y="4872038"/>
          <p14:tracePt t="206576" x="3630613" y="4884738"/>
          <p14:tracePt t="206583" x="3671888" y="4884738"/>
          <p14:tracePt t="206591" x="3698875" y="4899025"/>
          <p14:tracePt t="206598" x="3740150" y="4913313"/>
          <p14:tracePt t="206605" x="3754438" y="4913313"/>
          <p14:tracePt t="206613" x="3768725" y="4913313"/>
          <p14:tracePt t="206619" x="3795713" y="4913313"/>
          <p14:tracePt t="206626" x="3822700" y="4913313"/>
          <p14:tracePt t="206634" x="3851275" y="4913313"/>
          <p14:tracePt t="206648" x="3878263" y="4913313"/>
          <p14:tracePt t="206655" x="3892550" y="4913313"/>
          <p14:tracePt t="206663" x="3933825" y="4913313"/>
          <p14:tracePt t="206670" x="3933825" y="4899025"/>
          <p14:tracePt t="206676" x="3960813" y="4872038"/>
          <p14:tracePt t="206684" x="3989388" y="4857750"/>
          <p14:tracePt t="206690" x="4002088" y="4857750"/>
          <p14:tracePt t="206698" x="4043363" y="4843463"/>
          <p14:tracePt t="206705" x="4043363" y="4830763"/>
          <p14:tracePt t="206727" x="4043363" y="4816475"/>
          <p14:tracePt t="206734" x="4057650" y="4816475"/>
          <p14:tracePt t="206749" x="4071938" y="4816475"/>
          <p14:tracePt t="207215" x="4127500" y="4816475"/>
          <p14:tracePt t="207221" x="4181475" y="4816475"/>
          <p14:tracePt t="207230" x="4251325" y="4816475"/>
          <p14:tracePt t="207234" x="4292600" y="4816475"/>
          <p14:tracePt t="207242" x="4333875" y="4830763"/>
          <p14:tracePt t="207250" x="4375150" y="4830763"/>
          <p14:tracePt t="207256" x="4389438" y="4830763"/>
          <p14:tracePt t="207263" x="4416425" y="4830763"/>
          <p14:tracePt t="207270" x="4430713" y="4830763"/>
          <p14:tracePt t="207285" x="4445000" y="4830763"/>
          <p14:tracePt t="207415" x="4445000" y="4816475"/>
          <p14:tracePt t="207422" x="4445000" y="4789488"/>
          <p14:tracePt t="207429" x="4445000" y="4733925"/>
          <p14:tracePt t="207435" x="4430713" y="4692650"/>
          <p14:tracePt t="207449" x="4430713" y="4664075"/>
          <p14:tracePt t="207457" x="4430713" y="4637088"/>
          <p14:tracePt t="207464" x="4430713" y="4622800"/>
          <p14:tracePt t="207471" x="4416425" y="4622800"/>
          <p14:tracePt t="207480" x="4416425" y="4595813"/>
          <p14:tracePt t="207485" x="4416425" y="4581525"/>
          <p14:tracePt t="207492" x="4416425" y="4568825"/>
          <p14:tracePt t="207499" x="4402138" y="4554538"/>
          <p14:tracePt t="207506" x="4389438" y="4540250"/>
          <p14:tracePt t="207514" x="4360863" y="4498975"/>
          <p14:tracePt t="207521" x="4360863" y="4471988"/>
          <p14:tracePt t="207530" x="4348163" y="4457700"/>
          <p14:tracePt t="207535" x="4333875" y="4443413"/>
          <p14:tracePt t="207542" x="4333875" y="4416425"/>
          <p14:tracePt t="207557" x="4319588" y="4416425"/>
          <p14:tracePt t="207564" x="4306888" y="4389438"/>
          <p14:tracePt t="207571" x="4292600" y="4375150"/>
          <p14:tracePt t="207585" x="4278313" y="4360863"/>
          <p14:tracePt t="207600" x="4251325" y="4360863"/>
          <p14:tracePt t="207930" x="4265613" y="4375150"/>
          <p14:tracePt t="207973" x="4292600" y="4375150"/>
          <p14:tracePt t="207979" x="4292600" y="4389438"/>
          <p14:tracePt t="207986" x="4306888" y="4389438"/>
          <p14:tracePt t="207994" x="4319588" y="4402138"/>
          <p14:tracePt t="208000" x="4319588" y="4416425"/>
          <p14:tracePt t="208007" x="4319588" y="4443413"/>
          <p14:tracePt t="208015" x="4333875" y="4471988"/>
          <p14:tracePt t="208021" x="4333875" y="4498975"/>
          <p14:tracePt t="208029" x="4348163" y="4513263"/>
          <p14:tracePt t="208037" x="4348163" y="4540250"/>
          <p14:tracePt t="208044" x="4348163" y="4568825"/>
          <p14:tracePt t="208050" x="4348163" y="4610100"/>
          <p14:tracePt t="208061" x="4348163" y="4637088"/>
          <p14:tracePt t="208065" x="4348163" y="4651375"/>
          <p14:tracePt t="208072" x="4360863" y="4678363"/>
          <p14:tracePt t="208080" x="4360863" y="4692650"/>
          <p14:tracePt t="208086" x="4360863" y="4705350"/>
          <p14:tracePt t="208093" x="4375150" y="4719638"/>
          <p14:tracePt t="208115" x="4375150" y="4733925"/>
          <p14:tracePt t="208153" x="4389438" y="4733925"/>
          <p14:tracePt t="208166" x="4416425" y="4733925"/>
          <p14:tracePt t="208173" x="4416425" y="4748213"/>
          <p14:tracePt t="208197" x="4430713" y="4748213"/>
          <p14:tracePt t="208202" x="4430713" y="4760913"/>
          <p14:tracePt t="208209" x="4445000" y="4760913"/>
          <p14:tracePt t="208215" x="4457700" y="4760913"/>
          <p14:tracePt t="208222" x="4471988" y="4760913"/>
          <p14:tracePt t="208246" x="4471988" y="4775200"/>
          <p14:tracePt t="208360" x="4471988" y="4789488"/>
          <p14:tracePt t="208366" x="4445000" y="4843463"/>
          <p14:tracePt t="208373" x="4348163" y="4884738"/>
          <p14:tracePt t="208379" x="4278313" y="4927600"/>
          <p14:tracePt t="208387" x="4195763" y="4981575"/>
          <p14:tracePt t="208397" x="4127500" y="4995863"/>
          <p14:tracePt t="208401" x="4071938" y="5022850"/>
          <p14:tracePt t="208408" x="3960813" y="5037138"/>
          <p14:tracePt t="208415" x="3851275" y="5064125"/>
          <p14:tracePt t="208423" x="3795713" y="5064125"/>
          <p14:tracePt t="208429" x="3754438" y="5078413"/>
          <p14:tracePt t="208437" x="3684588" y="5092700"/>
          <p14:tracePt t="208446" x="3643313" y="5092700"/>
          <p14:tracePt t="208451" x="3630613" y="5119688"/>
          <p14:tracePt t="208458" x="3560763" y="5119688"/>
          <p14:tracePt t="208474" x="3533775" y="5119688"/>
          <p14:tracePt t="208480" x="3519488" y="5119688"/>
          <p14:tracePt t="208487" x="3505200" y="5119688"/>
          <p14:tracePt t="208496" x="3492500" y="5119688"/>
          <p14:tracePt t="208508" x="3478213" y="5119688"/>
          <p14:tracePt t="208516" x="3436938" y="5119688"/>
          <p14:tracePt t="208523" x="3422650" y="5106988"/>
          <p14:tracePt t="208530" x="3408363" y="5106988"/>
          <p14:tracePt t="208547" x="3395663" y="5106988"/>
          <p14:tracePt t="208551" x="3395663" y="5092700"/>
          <p14:tracePt t="208558" x="3381375" y="5092700"/>
          <p14:tracePt t="208574" x="3367088" y="5092700"/>
          <p14:tracePt t="208580" x="3354388" y="5078413"/>
          <p14:tracePt t="208588" x="3354388" y="5064125"/>
          <p14:tracePt t="208596" x="3313113" y="5051425"/>
          <p14:tracePt t="208601" x="3284538" y="5022850"/>
          <p14:tracePt t="208609" x="3271838" y="4954588"/>
          <p14:tracePt t="208616" x="3257550" y="4913313"/>
          <p14:tracePt t="208623" x="3243263" y="4884738"/>
          <p14:tracePt t="208630" x="3243263" y="4857750"/>
          <p14:tracePt t="208653" x="3228975" y="4857750"/>
          <p14:tracePt t="208663" x="3228975" y="4843463"/>
          <p14:tracePt t="208717" x="3228975" y="4830763"/>
          <p14:tracePt t="208723" x="3243263" y="4816475"/>
          <p14:tracePt t="208731" x="3243263" y="4802188"/>
          <p14:tracePt t="208738" x="3271838" y="4789488"/>
          <p14:tracePt t="208746" x="3298825" y="4789488"/>
          <p14:tracePt t="208752" x="3340100" y="4775200"/>
          <p14:tracePt t="208759" x="3381375" y="4748213"/>
          <p14:tracePt t="208766" x="3422650" y="4733925"/>
          <p14:tracePt t="208773" x="3492500" y="4719638"/>
          <p14:tracePt t="208780" x="3533775" y="4692650"/>
          <p14:tracePt t="208787" x="3587750" y="4678363"/>
          <p14:tracePt t="208796" x="3671888" y="4664075"/>
          <p14:tracePt t="208802" x="3754438" y="4622800"/>
          <p14:tracePt t="208809" x="3822700" y="4595813"/>
          <p14:tracePt t="208816" x="3905250" y="4568825"/>
          <p14:tracePt t="208823" x="3975100" y="4513263"/>
          <p14:tracePt t="208830" x="4043363" y="4484688"/>
          <p14:tracePt t="208838" x="4084638" y="4457700"/>
          <p14:tracePt t="208846" x="4127500" y="4443413"/>
          <p14:tracePt t="208852" x="4140200" y="4416425"/>
          <p14:tracePt t="208866" x="4154488" y="4402138"/>
          <p14:tracePt t="208882" x="4168775" y="4389438"/>
          <p14:tracePt t="208888" x="4168775" y="4375150"/>
          <p14:tracePt t="208896" x="4168775" y="4360863"/>
          <p14:tracePt t="208932" x="4154488" y="4360863"/>
          <p14:tracePt t="208939" x="4084638" y="4319588"/>
          <p14:tracePt t="208946" x="4043363" y="4305300"/>
          <p14:tracePt t="208952" x="4002088" y="4305300"/>
          <p14:tracePt t="208959" x="3948113" y="4305300"/>
          <p14:tracePt t="208966" x="3905250" y="4305300"/>
          <p14:tracePt t="208973" x="3892550" y="4305300"/>
          <p14:tracePt t="208981" x="3878263" y="4305300"/>
          <p14:tracePt t="209061" x="3878263" y="4319588"/>
          <p14:tracePt t="209067" x="3878263" y="4333875"/>
          <p14:tracePt t="209074" x="3863975" y="4375150"/>
          <p14:tracePt t="209081" x="3836988" y="4402138"/>
          <p14:tracePt t="209089" x="3836988" y="4457700"/>
          <p14:tracePt t="209096" x="3836988" y="4498975"/>
          <p14:tracePt t="209103" x="3851275" y="4540250"/>
          <p14:tracePt t="209110" x="3851275" y="4581525"/>
          <p14:tracePt t="209117" x="3851275" y="4622800"/>
          <p14:tracePt t="209124" x="3863975" y="4637088"/>
          <p14:tracePt t="209131" x="3863975" y="4678363"/>
          <p14:tracePt t="209147" x="3863975" y="4692650"/>
          <p14:tracePt t="209153" x="3863975" y="4705350"/>
          <p14:tracePt t="209159" x="3863975" y="4719638"/>
          <p14:tracePt t="209197" x="3878263" y="4733925"/>
          <p14:tracePt t="209203" x="3905250" y="4748213"/>
          <p14:tracePt t="209210" x="3933825" y="4760913"/>
          <p14:tracePt t="209218" x="3948113" y="4775200"/>
          <p14:tracePt t="209225" x="3975100" y="4775200"/>
          <p14:tracePt t="209231" x="3989388" y="4775200"/>
          <p14:tracePt t="209239" x="4002088" y="4775200"/>
          <p14:tracePt t="209691" x="4030663" y="4775200"/>
          <p14:tracePt t="209697" x="4071938" y="4760913"/>
          <p14:tracePt t="209704" x="4127500" y="4748213"/>
          <p14:tracePt t="209713" x="4168775" y="4719638"/>
          <p14:tracePt t="209718" x="4210050" y="4692650"/>
          <p14:tracePt t="209725" x="4278313" y="4664075"/>
          <p14:tracePt t="209732" x="4319588" y="4637088"/>
          <p14:tracePt t="209739" x="4348163" y="4637088"/>
          <p14:tracePt t="209746" x="4360863" y="4622800"/>
          <p14:tracePt t="209763" x="4389438" y="4610100"/>
          <p14:tracePt t="209768" x="4402138" y="4610100"/>
          <p14:tracePt t="209791" x="4416425" y="4595813"/>
          <p14:tracePt t="209796" x="4430713" y="4595813"/>
          <p14:tracePt t="209804" x="4430713" y="4581525"/>
          <p14:tracePt t="209812" x="4445000" y="4581525"/>
          <p14:tracePt t="209827" x="4457700" y="4568825"/>
          <p14:tracePt t="209833" x="4471988" y="4568825"/>
          <p14:tracePt t="209840" x="4486275" y="4568825"/>
          <p14:tracePt t="209927" x="4498975" y="4568825"/>
          <p14:tracePt t="209933" x="4513263" y="4568825"/>
          <p14:tracePt t="209940" x="4527550" y="4568825"/>
          <p14:tracePt t="209947" x="4540250" y="4568825"/>
          <p14:tracePt t="209977" x="4554538" y="4568825"/>
          <p14:tracePt t="210614" x="4624388" y="4568825"/>
          <p14:tracePt t="210620" x="4733925" y="4637088"/>
          <p14:tracePt t="210626" x="4803775" y="4651375"/>
          <p14:tracePt t="210634" x="4886325" y="4678363"/>
          <p14:tracePt t="210640" x="4941888" y="4692650"/>
          <p14:tracePt t="210647" x="5010150" y="4705350"/>
          <p14:tracePt t="210655" x="5065713" y="4719638"/>
          <p14:tracePt t="210662" x="5133975" y="4760913"/>
          <p14:tracePt t="210669" x="5216525" y="4775200"/>
          <p14:tracePt t="210679" x="5272088" y="4802188"/>
          <p14:tracePt t="210683" x="5354638" y="4802188"/>
          <p14:tracePt t="210690" x="5410200" y="4816475"/>
          <p14:tracePt t="210698" x="5521325" y="4816475"/>
          <p14:tracePt t="210705" x="5575300" y="4816475"/>
          <p14:tracePt t="210712" x="5618163" y="4816475"/>
          <p14:tracePt t="210719" x="5686425" y="4830763"/>
          <p14:tracePt t="210729" x="5727700" y="4830763"/>
          <p14:tracePt t="210734" x="5741988" y="4830763"/>
          <p14:tracePt t="210741" x="5768975" y="4830763"/>
          <p14:tracePt t="210748" x="5783263" y="4830763"/>
          <p14:tracePt t="210755" x="5824538" y="4830763"/>
          <p14:tracePt t="210763" x="5824538" y="4843463"/>
          <p14:tracePt t="210770" x="5838825" y="4843463"/>
          <p14:tracePt t="210778" x="5851525" y="4843463"/>
          <p14:tracePt t="210842" x="5865813" y="4843463"/>
          <p14:tracePt t="210849" x="5880100" y="4843463"/>
          <p14:tracePt t="210857" x="5892800" y="4843463"/>
          <p14:tracePt t="210863" x="5921375" y="4843463"/>
          <p14:tracePt t="210870" x="5948363" y="4843463"/>
          <p14:tracePt t="210878" x="5976938" y="4843463"/>
          <p14:tracePt t="210884" x="6030913" y="4843463"/>
          <p14:tracePt t="210895" x="6072188" y="4843463"/>
          <p14:tracePt t="210898" x="6115050" y="4843463"/>
          <p14:tracePt t="210906" x="6142038" y="4843463"/>
          <p14:tracePt t="210912" x="6197600" y="4843463"/>
          <p14:tracePt t="210920" x="6224588" y="4843463"/>
          <p14:tracePt t="210928" x="6224588" y="4830763"/>
          <p14:tracePt t="210934" x="6238875" y="4830763"/>
          <p14:tracePt t="210941" x="6251575" y="4830763"/>
          <p14:tracePt t="210948" x="6265863" y="4830763"/>
          <p14:tracePt t="210963" x="6280150" y="4830763"/>
          <p14:tracePt t="210979" x="6307138" y="4816475"/>
          <p14:tracePt t="210986" x="6335713" y="4789488"/>
          <p14:tracePt t="210992" x="6362700" y="4789488"/>
          <p14:tracePt t="210999" x="6389688" y="4789488"/>
          <p14:tracePt t="211006" x="6418263" y="4775200"/>
          <p14:tracePt t="211013" x="6459538" y="4760913"/>
          <p14:tracePt t="211020" x="6500813" y="4748213"/>
          <p14:tracePt t="211029" x="6527800" y="4748213"/>
          <p14:tracePt t="211035" x="6583363" y="4719638"/>
          <p14:tracePt t="211042" x="6611938" y="4705350"/>
          <p14:tracePt t="211049" x="6638925" y="4705350"/>
          <p14:tracePt t="211056" x="6665913" y="4692650"/>
          <p14:tracePt t="211063" x="6694488" y="4692650"/>
          <p14:tracePt t="211070" x="6735763" y="4678363"/>
          <p14:tracePt t="211079" x="6762750" y="4678363"/>
          <p14:tracePt t="211085" x="6777038" y="4651375"/>
          <p14:tracePt t="211137" x="6791325" y="4651375"/>
          <p14:tracePt t="212511" x="6762750" y="4651375"/>
          <p14:tracePt t="212517" x="6735763" y="4651375"/>
          <p14:tracePt t="212524" x="6707188" y="4651375"/>
          <p14:tracePt t="212530" x="6694488" y="4651375"/>
          <p14:tracePt t="212546" x="6665913" y="4651375"/>
          <p14:tracePt t="212552" x="6638925" y="4664075"/>
          <p14:tracePt t="212559" x="6611938" y="4664075"/>
          <p14:tracePt t="212566" x="6583363" y="4664075"/>
          <p14:tracePt t="212574" x="6583363" y="4678363"/>
          <p14:tracePt t="212581" x="6542088" y="4678363"/>
          <p14:tracePt t="212588" x="6486525" y="4692650"/>
          <p14:tracePt t="212595" x="6459538" y="4705350"/>
          <p14:tracePt t="212602" x="6418263" y="4705350"/>
          <p14:tracePt t="212610" x="6376988" y="4705350"/>
          <p14:tracePt t="212616" x="6335713" y="4705350"/>
          <p14:tracePt t="212623" x="6294438" y="4719638"/>
          <p14:tracePt t="212631" x="6210300" y="4733925"/>
          <p14:tracePt t="212638" x="6156325" y="4733925"/>
          <p14:tracePt t="212645" x="6059488" y="4733925"/>
          <p14:tracePt t="212652" x="5962650" y="4775200"/>
          <p14:tracePt t="212659" x="5865813" y="4775200"/>
          <p14:tracePt t="212666" x="5754688" y="4775200"/>
          <p14:tracePt t="212674" x="5630863" y="4789488"/>
          <p14:tracePt t="212681" x="5521325" y="4789488"/>
          <p14:tracePt t="212688" x="5438775" y="4789488"/>
          <p14:tracePt t="212695" x="5354638" y="4789488"/>
          <p14:tracePt t="212702" x="5272088" y="4802188"/>
          <p14:tracePt t="212710" x="5175250" y="4802188"/>
          <p14:tracePt t="212717" x="5092700" y="4802188"/>
          <p14:tracePt t="212723" x="4983163" y="4830763"/>
          <p14:tracePt t="212731" x="4899025" y="4830763"/>
          <p14:tracePt t="212739" x="4830763" y="4830763"/>
          <p14:tracePt t="212745" x="4748213" y="4830763"/>
          <p14:tracePt t="212753" x="4665663" y="4843463"/>
          <p14:tracePt t="212762" x="4595813" y="4857750"/>
          <p14:tracePt t="212767" x="4513263" y="4872038"/>
          <p14:tracePt t="212773" x="4471988" y="4872038"/>
          <p14:tracePt t="212781" x="4430713" y="4884738"/>
          <p14:tracePt t="212790" x="4360863" y="4884738"/>
          <p14:tracePt t="212796" x="4292600" y="4899025"/>
          <p14:tracePt t="212802" x="4222750" y="4899025"/>
          <p14:tracePt t="212812" x="4181475" y="4899025"/>
          <p14:tracePt t="212817" x="4113213" y="4899025"/>
          <p14:tracePt t="212824" x="4057650" y="4899025"/>
          <p14:tracePt t="212831" x="4016375" y="4899025"/>
          <p14:tracePt t="212838" x="3975100" y="4899025"/>
          <p14:tracePt t="212845" x="3933825" y="4899025"/>
          <p14:tracePt t="212853" x="3905250" y="4899025"/>
          <p14:tracePt t="212860" x="3863975" y="4899025"/>
          <p14:tracePt t="212867" x="3810000" y="4899025"/>
          <p14:tracePt t="212876" x="3768725" y="4899025"/>
          <p14:tracePt t="212895" x="3684588" y="4884738"/>
          <p14:tracePt t="212913" x="3657600" y="4884738"/>
          <p14:tracePt t="212916" x="3643313" y="4884738"/>
          <p14:tracePt t="212923" x="3616325" y="4884738"/>
          <p14:tracePt t="212945" x="3587750" y="4884738"/>
          <p14:tracePt t="212974" x="3575050" y="4884738"/>
          <p14:tracePt t="213276" x="3602038" y="4884738"/>
          <p14:tracePt t="213281" x="3616325" y="4872038"/>
          <p14:tracePt t="213288" x="3630613" y="4872038"/>
          <p14:tracePt t="213296" x="3657600" y="4872038"/>
          <p14:tracePt t="213303" x="3671888" y="4872038"/>
          <p14:tracePt t="213310" x="3698875" y="4872038"/>
          <p14:tracePt t="213324" x="3725863" y="4872038"/>
          <p14:tracePt t="213332" x="3740150" y="4872038"/>
          <p14:tracePt t="213338" x="3781425" y="4872038"/>
          <p14:tracePt t="213346" x="3795713" y="4872038"/>
          <p14:tracePt t="213354" x="3836988" y="4872038"/>
          <p14:tracePt t="213360" x="3863975" y="4872038"/>
          <p14:tracePt t="213368" x="3919538" y="4872038"/>
          <p14:tracePt t="213375" x="3948113" y="4872038"/>
          <p14:tracePt t="213382" x="3989388" y="4872038"/>
          <p14:tracePt t="213389" x="4071938" y="4872038"/>
          <p14:tracePt t="213396" x="4113213" y="4872038"/>
          <p14:tracePt t="213404" x="4168775" y="4872038"/>
          <p14:tracePt t="213412" x="4210050" y="4872038"/>
          <p14:tracePt t="213418" x="4237038" y="4872038"/>
          <p14:tracePt t="213425" x="4265613" y="4872038"/>
          <p14:tracePt t="213441" x="4278313" y="4872038"/>
          <p14:tracePt t="213455" x="4292600" y="4872038"/>
          <p14:tracePt t="214042" x="4265613" y="4872038"/>
          <p14:tracePt t="214048" x="4195763" y="4872038"/>
          <p14:tracePt t="214055" x="4154488" y="4872038"/>
          <p14:tracePt t="214062" x="4084638" y="4872038"/>
          <p14:tracePt t="214070" x="4030663" y="4857750"/>
          <p14:tracePt t="214078" x="3948113" y="4830763"/>
          <p14:tracePt t="214083" x="3892550" y="4830763"/>
          <p14:tracePt t="214090" x="3822700" y="4816475"/>
          <p14:tracePt t="214098" x="3740150" y="4802188"/>
          <p14:tracePt t="214105" x="3713163" y="4802188"/>
          <p14:tracePt t="214112" x="3671888" y="4789488"/>
          <p14:tracePt t="214119" x="3616325" y="4775200"/>
          <p14:tracePt t="214128" x="3587750" y="4775200"/>
          <p14:tracePt t="214133" x="3546475" y="4775200"/>
          <p14:tracePt t="214140" x="3505200" y="4775200"/>
          <p14:tracePt t="214148" x="3492500" y="4775200"/>
          <p14:tracePt t="214155" x="3463925" y="4775200"/>
          <p14:tracePt t="214161" x="3436938" y="4775200"/>
          <p14:tracePt t="214170" x="3422650" y="4775200"/>
          <p14:tracePt t="214178" x="3381375" y="4775200"/>
          <p14:tracePt t="214193" x="3367088" y="4775200"/>
          <p14:tracePt t="214264" x="3354388" y="4775200"/>
          <p14:tracePt t="214270" x="3325813" y="4789488"/>
          <p14:tracePt t="214278" x="3298825" y="4830763"/>
          <p14:tracePt t="214284" x="3257550" y="4843463"/>
          <p14:tracePt t="214291" x="3216275" y="4872038"/>
          <p14:tracePt t="214298" x="3187700" y="4899025"/>
          <p14:tracePt t="214305" x="3146425" y="4927600"/>
          <p14:tracePt t="214312" x="3105150" y="4981575"/>
          <p14:tracePt t="214319" x="3049588" y="5022850"/>
          <p14:tracePt t="214328" x="3022600" y="5037138"/>
          <p14:tracePt t="214334" x="2995613" y="5064125"/>
          <p14:tracePt t="214341" x="2995613" y="5078413"/>
          <p14:tracePt t="214348" x="2954338" y="5092700"/>
          <p14:tracePt t="214355" x="2940050" y="5092700"/>
          <p14:tracePt t="214362" x="2925763" y="5119688"/>
          <p14:tracePt t="214370" x="2911475" y="5119688"/>
          <p14:tracePt t="214378" x="2911475" y="5133975"/>
          <p14:tracePt t="214384" x="2898775" y="5133975"/>
          <p14:tracePt t="214391" x="2884488" y="5148263"/>
          <p14:tracePt t="214399" x="2870200" y="5148263"/>
          <p14:tracePt t="214405" x="2857500" y="5148263"/>
          <p14:tracePt t="214413" x="2843213" y="5148263"/>
          <p14:tracePt t="214420" x="2828925" y="5148263"/>
          <p14:tracePt t="214428" x="2816225" y="5148263"/>
          <p14:tracePt t="214442" x="2801938" y="5148263"/>
          <p14:tracePt t="214456" x="2774950" y="5133975"/>
          <p14:tracePt t="214463" x="2760663" y="5106988"/>
          <p14:tracePt t="214470" x="2719388" y="5092700"/>
          <p14:tracePt t="214479" x="2705100" y="5078413"/>
          <p14:tracePt t="214484" x="2678113" y="5064125"/>
          <p14:tracePt t="214491" x="2649538" y="5051425"/>
          <p14:tracePt t="214498" x="2622550" y="5022850"/>
          <p14:tracePt t="214505" x="2595563" y="5022850"/>
          <p14:tracePt t="214512" x="2566988" y="5010150"/>
          <p14:tracePt t="214520" x="2566988" y="4995863"/>
          <p14:tracePt t="214528" x="2552700" y="4995863"/>
          <p14:tracePt t="214534" x="2552700" y="4968875"/>
          <p14:tracePt t="214541" x="2540000" y="4954588"/>
          <p14:tracePt t="214550" x="2525713" y="4954588"/>
          <p14:tracePt t="214563" x="2511425" y="4940300"/>
          <p14:tracePt t="214859" x="2511425" y="4927600"/>
          <p14:tracePt t="214864" x="2511425" y="4913313"/>
          <p14:tracePt t="214872" x="2525713" y="4884738"/>
          <p14:tracePt t="214878" x="2540000" y="4857750"/>
          <p14:tracePt t="214885" x="2581275" y="4843463"/>
          <p14:tracePt t="214893" x="2649538" y="4816475"/>
          <p14:tracePt t="214899" x="2690813" y="4802188"/>
          <p14:tracePt t="214906" x="2732088" y="4775200"/>
          <p14:tracePt t="214913" x="2816225" y="4748213"/>
          <p14:tracePt t="214921" x="2870200" y="4705350"/>
          <p14:tracePt t="214928" x="2981325" y="4678363"/>
          <p14:tracePt t="214935" x="3078163" y="4651375"/>
          <p14:tracePt t="214943" x="3187700" y="4622800"/>
          <p14:tracePt t="214950" x="3271838" y="4581525"/>
          <p14:tracePt t="214956" x="3408363" y="4568825"/>
          <p14:tracePt t="214964" x="3463925" y="4554538"/>
          <p14:tracePt t="214971" x="3575050" y="4554538"/>
          <p14:tracePt t="214980" x="3630613" y="4513263"/>
          <p14:tracePt t="214985" x="3768725" y="4513263"/>
          <p14:tracePt t="214992" x="3822700" y="4540250"/>
          <p14:tracePt t="215000" x="3933825" y="4554538"/>
          <p14:tracePt t="215007" x="3989388" y="4554538"/>
          <p14:tracePt t="215014" x="4113213" y="4554538"/>
          <p14:tracePt t="215021" x="4210050" y="4554538"/>
          <p14:tracePt t="215028" x="4319588" y="4568825"/>
          <p14:tracePt t="215036" x="4486275" y="4595813"/>
          <p14:tracePt t="215042" x="4554538" y="4595813"/>
          <p14:tracePt t="215050" x="4665663" y="4581525"/>
          <p14:tracePt t="215057" x="4748213" y="4581525"/>
          <p14:tracePt t="215064" x="4803775" y="4581525"/>
          <p14:tracePt t="215071" x="4886325" y="4568825"/>
          <p14:tracePt t="215079" x="4927600" y="4568825"/>
          <p14:tracePt t="215085" x="5010150" y="4568825"/>
          <p14:tracePt t="215092" x="5051425" y="4568825"/>
          <p14:tracePt t="215100" x="5092700" y="4568825"/>
          <p14:tracePt t="215106" x="5148263" y="4568825"/>
          <p14:tracePt t="215114" x="5189538" y="4568825"/>
          <p14:tracePt t="215121" x="5216525" y="4568825"/>
          <p14:tracePt t="215130" x="5245100" y="4581525"/>
          <p14:tracePt t="215135" x="5300663" y="4581525"/>
          <p14:tracePt t="215144" x="5327650" y="4595813"/>
          <p14:tracePt t="215150" x="5341938" y="4595813"/>
          <p14:tracePt t="215157" x="5354638" y="4595813"/>
          <p14:tracePt t="215164" x="5368925" y="4595813"/>
          <p14:tracePt t="215172" x="5383213" y="4610100"/>
          <p14:tracePt t="215178" x="5424488" y="4610100"/>
          <p14:tracePt t="215200" x="5438775" y="4610100"/>
          <p14:tracePt t="215215" x="5451475" y="4610100"/>
          <p14:tracePt t="217585" x="5395913" y="4651375"/>
          <p14:tracePt t="217591" x="5327650" y="4705350"/>
          <p14:tracePt t="217597" x="5189538" y="4802188"/>
          <p14:tracePt t="217605" x="5024438" y="4872038"/>
          <p14:tracePt t="217611" x="4803775" y="4954588"/>
          <p14:tracePt t="217619" x="4637088" y="5037138"/>
          <p14:tracePt t="217628" x="4402138" y="5119688"/>
          <p14:tracePt t="217633" x="4222750" y="5202238"/>
          <p14:tracePt t="217640" x="4057650" y="5257800"/>
          <p14:tracePt t="217647" x="3892550" y="5340350"/>
          <p14:tracePt t="217654" x="3657600" y="5437188"/>
          <p14:tracePt t="217662" x="3436938" y="5492750"/>
          <p14:tracePt t="217670" x="3228975" y="5575300"/>
          <p14:tracePt t="217677" x="3036888" y="5686425"/>
          <p14:tracePt t="217683" x="2857500" y="5754688"/>
          <p14:tracePt t="217690" x="2690813" y="5837238"/>
          <p14:tracePt t="217697" x="2525713" y="5865813"/>
          <p14:tracePt t="217704" x="2387600" y="5934075"/>
          <p14:tracePt t="217711" x="2263775" y="5948363"/>
          <p14:tracePt t="217718" x="2152650" y="5962650"/>
          <p14:tracePt t="217728" x="2084388" y="5975350"/>
          <p14:tracePt t="217733" x="2028825" y="5975350"/>
          <p14:tracePt t="217740" x="1973263" y="5975350"/>
          <p14:tracePt t="217747" x="1946275" y="5975350"/>
          <p14:tracePt t="217754" x="1917700" y="5975350"/>
          <p14:tracePt t="217762" x="1890713" y="5975350"/>
          <p14:tracePt t="217769" x="1849438" y="5962650"/>
          <p14:tracePt t="217777" x="1835150" y="5948363"/>
          <p14:tracePt t="217783" x="1793875" y="5892800"/>
          <p14:tracePt t="217790" x="1766888" y="5824538"/>
          <p14:tracePt t="217797" x="1738313" y="5754688"/>
          <p14:tracePt t="217804" x="1711325" y="5699125"/>
          <p14:tracePt t="217812" x="1697038" y="5672138"/>
          <p14:tracePt t="217819" x="1697038" y="5645150"/>
          <p14:tracePt t="217828" x="1684338" y="5616575"/>
          <p14:tracePt t="217833" x="1684338" y="5589588"/>
          <p14:tracePt t="217841" x="1684338" y="5534025"/>
          <p14:tracePt t="217848" x="1684338" y="5507038"/>
          <p14:tracePt t="217855" x="1684338" y="5492750"/>
          <p14:tracePt t="217862" x="1670050" y="5465763"/>
          <p14:tracePt t="217869" x="1670050" y="5424488"/>
          <p14:tracePt t="217877" x="1670050" y="5410200"/>
          <p14:tracePt t="217898" x="1670050" y="5395913"/>
          <p14:tracePt t="217912" x="1670050" y="5381625"/>
          <p14:tracePt t="217919" x="1670050" y="5368925"/>
          <p14:tracePt t="217927" x="1684338" y="5340350"/>
          <p14:tracePt t="217933" x="1711325" y="5313363"/>
          <p14:tracePt t="217942" x="1738313" y="5286375"/>
          <p14:tracePt t="217948" x="1752600" y="5257800"/>
          <p14:tracePt t="217955" x="1822450" y="5202238"/>
          <p14:tracePt t="217962" x="1863725" y="5133975"/>
          <p14:tracePt t="217969" x="1890713" y="5106988"/>
          <p14:tracePt t="217977" x="1931988" y="5064125"/>
          <p14:tracePt t="217984" x="1960563" y="5037138"/>
          <p14:tracePt t="217991" x="1973263" y="5022850"/>
          <p14:tracePt t="217998" x="2001838" y="4981575"/>
          <p14:tracePt t="218005" x="2014538" y="4968875"/>
          <p14:tracePt t="218012" x="2028825" y="4968875"/>
          <p14:tracePt t="218020" x="2028825" y="4954588"/>
          <p14:tracePt t="218034" x="2043113" y="4954588"/>
          <p14:tracePt t="218057" x="2043113" y="4940300"/>
          <p14:tracePt t="218071" x="2043113" y="4927600"/>
          <p14:tracePt t="218077" x="2055813" y="4913313"/>
          <p14:tracePt t="218084" x="2084388" y="4884738"/>
          <p14:tracePt t="218091" x="2111375" y="4857750"/>
          <p14:tracePt t="218099" x="2152650" y="4830763"/>
          <p14:tracePt t="218105" x="2166938" y="4816475"/>
          <p14:tracePt t="218112" x="2181225" y="4789488"/>
          <p14:tracePt t="218120" x="2235200" y="4719638"/>
          <p14:tracePt t="218127" x="2290763" y="4692650"/>
          <p14:tracePt t="218134" x="2332038" y="4651375"/>
          <p14:tracePt t="218141" x="2346325" y="4637088"/>
          <p14:tracePt t="218148" x="2360613" y="4622800"/>
          <p14:tracePt t="218155" x="2373313" y="4610100"/>
          <p14:tracePt t="218163" x="2387600" y="4610100"/>
          <p14:tracePt t="218170" x="2401888" y="4595813"/>
          <p14:tracePt t="218177" x="2414588" y="4581525"/>
          <p14:tracePt t="218184" x="2443163" y="4581525"/>
          <p14:tracePt t="218191" x="2443163" y="4568825"/>
          <p14:tracePt t="218198" x="2457450" y="4568825"/>
          <p14:tracePt t="218205" x="2470150" y="4554538"/>
          <p14:tracePt t="218213" x="2484438" y="4554538"/>
          <p14:tracePt t="218228" x="2498725" y="4554538"/>
          <p14:tracePt t="218234" x="2511425" y="4554538"/>
          <p14:tracePt t="218241" x="2540000" y="4540250"/>
          <p14:tracePt t="218250" x="2552700" y="4540250"/>
          <p14:tracePt t="218263" x="2566988" y="4540250"/>
          <p14:tracePt t="218271" x="2581275" y="4540250"/>
          <p14:tracePt t="218277" x="2581275" y="4554538"/>
          <p14:tracePt t="218285" x="2595563" y="4554538"/>
          <p14:tracePt t="218291" x="2608263" y="4554538"/>
          <p14:tracePt t="218298" x="2608263" y="4568825"/>
          <p14:tracePt t="218306" x="2622550" y="4568825"/>
          <p14:tracePt t="218313" x="2649538" y="4581525"/>
          <p14:tracePt t="218328" x="2663825" y="4581525"/>
          <p14:tracePt t="218345" x="2678113" y="4581525"/>
          <p14:tracePt t="218364" x="2678113" y="4595813"/>
          <p14:tracePt t="218380" x="2690813" y="4595813"/>
          <p14:tracePt t="218384" x="2690813" y="4610100"/>
          <p14:tracePt t="218392" x="2705100" y="4610100"/>
          <p14:tracePt t="218437" x="2719388" y="4610100"/>
          <p14:tracePt t="218444" x="2719388" y="4622800"/>
          <p14:tracePt t="218458" x="2732088" y="4622800"/>
          <p14:tracePt t="218472" x="2732088" y="4637088"/>
          <p14:tracePt t="218485" x="2746375" y="4637088"/>
          <p14:tracePt t="218495" x="2746375" y="4651375"/>
          <p14:tracePt t="218507" x="2774950" y="4664075"/>
          <p14:tracePt t="218521" x="2787650" y="4678363"/>
          <p14:tracePt t="218536" x="2787650" y="4692650"/>
          <p14:tracePt t="218551" x="2787650" y="4705350"/>
          <p14:tracePt t="218572" x="2787650" y="4719638"/>
          <p14:tracePt t="218586" x="2801938" y="4733925"/>
          <p14:tracePt t="218637" x="2801938" y="4748213"/>
          <p14:tracePt t="218672" x="2801938" y="4760913"/>
          <p14:tracePt t="218694" x="2801938" y="4789488"/>
          <p14:tracePt t="218700" x="2760663" y="4802188"/>
          <p14:tracePt t="218707" x="2719388" y="4843463"/>
          <p14:tracePt t="218714" x="2690813" y="4872038"/>
          <p14:tracePt t="218720" x="2649538" y="4899025"/>
          <p14:tracePt t="218728" x="2622550" y="4913313"/>
          <p14:tracePt t="218735" x="2581275" y="4940300"/>
          <p14:tracePt t="218744" x="2552700" y="4954588"/>
          <p14:tracePt t="218749" x="2511425" y="4981575"/>
          <p14:tracePt t="218756" x="2484438" y="4995863"/>
          <p14:tracePt t="218764" x="2428875" y="5022850"/>
          <p14:tracePt t="218771" x="2387600" y="5037138"/>
          <p14:tracePt t="218778" x="2305050" y="5037138"/>
          <p14:tracePt t="218785" x="2263775" y="5037138"/>
          <p14:tracePt t="218794" x="2208213" y="5051425"/>
          <p14:tracePt t="218799" x="2152650" y="5051425"/>
          <p14:tracePt t="218807" x="2125663" y="5051425"/>
          <p14:tracePt t="218814" x="2084388" y="5051425"/>
          <p14:tracePt t="218821" x="2028825" y="5051425"/>
          <p14:tracePt t="218828" x="2001838" y="5051425"/>
          <p14:tracePt t="218835" x="1960563" y="5051425"/>
          <p14:tracePt t="218844" x="1946275" y="5051425"/>
          <p14:tracePt t="218850" x="1917700" y="5037138"/>
          <p14:tracePt t="218857" x="1905000" y="5037138"/>
          <p14:tracePt t="218864" x="1890713" y="5037138"/>
          <p14:tracePt t="218871" x="1876425" y="5037138"/>
          <p14:tracePt t="218886" x="1863725" y="5037138"/>
          <p14:tracePt t="218894" x="1863725" y="5022850"/>
          <p14:tracePt t="218937" x="1849438" y="5022850"/>
          <p14:tracePt t="219195" x="1863725" y="5010150"/>
          <p14:tracePt t="219202" x="1876425" y="5010150"/>
          <p14:tracePt t="219211" x="1890713" y="5010150"/>
          <p14:tracePt t="219230" x="1905000" y="5010150"/>
          <p14:tracePt t="219260" x="1931988" y="5010150"/>
          <p14:tracePt t="219280" x="1946275" y="5010150"/>
          <p14:tracePt t="219853" x="1960563" y="5010150"/>
          <p14:tracePt t="219881" x="1973263" y="5010150"/>
          <p14:tracePt t="219888" x="2001838" y="5010150"/>
          <p14:tracePt t="219895" x="2014538" y="5010150"/>
          <p14:tracePt t="219917" x="2028825" y="5010150"/>
          <p14:tracePt t="219923" x="2055813" y="5010150"/>
          <p14:tracePt t="219930" x="2070100" y="5010150"/>
          <p14:tracePt t="219945" x="2084388" y="5010150"/>
          <p14:tracePt t="219952" x="2125663" y="5010150"/>
          <p14:tracePt t="219961" x="2152650" y="5010150"/>
          <p14:tracePt t="219967" x="2181225" y="5010150"/>
          <p14:tracePt t="219973" x="2193925" y="5010150"/>
          <p14:tracePt t="219980" x="2208213" y="5010150"/>
          <p14:tracePt t="219988" x="2235200" y="5010150"/>
          <p14:tracePt t="219995" x="2263775" y="5010150"/>
          <p14:tracePt t="220011" x="2278063" y="5010150"/>
          <p14:tracePt t="220016" x="2290763" y="5010150"/>
          <p14:tracePt t="220023" x="2319338" y="5010150"/>
          <p14:tracePt t="220046" x="2346325" y="5010150"/>
          <p14:tracePt t="220060" x="2360613" y="5010150"/>
          <p14:tracePt t="220074" x="2373313" y="5010150"/>
          <p14:tracePt t="220082" x="2387600" y="5010150"/>
          <p14:tracePt t="220111" x="2401888" y="5010150"/>
          <p14:tracePt t="220127" x="2414588" y="5010150"/>
          <p14:tracePt t="220139" x="2428875" y="5010150"/>
          <p14:tracePt t="220161" x="2443163" y="5010150"/>
          <p14:tracePt t="220175" x="2457450" y="5010150"/>
          <p14:tracePt t="221320" x="2457450" y="4995863"/>
          <p14:tracePt t="221326" x="2443163" y="4995863"/>
          <p14:tracePt t="221334" x="2414588" y="4981575"/>
          <p14:tracePt t="221348" x="2387600" y="4968875"/>
          <p14:tracePt t="221355" x="2373313" y="4940300"/>
          <p14:tracePt t="221362" x="2360613" y="4927600"/>
          <p14:tracePt t="221377" x="2346325" y="4927600"/>
          <p14:tracePt t="221384" x="2346325" y="4913313"/>
          <p14:tracePt t="221390" x="2319338" y="4899025"/>
          <p14:tracePt t="221397" x="2290763" y="4884738"/>
          <p14:tracePt t="221420" x="2278063" y="4884738"/>
          <p14:tracePt t="221427" x="2278063" y="4872038"/>
          <p14:tracePt t="221434" x="2263775" y="4872038"/>
          <p14:tracePt t="221448" x="2249488" y="4872038"/>
          <p14:tracePt t="221757" x="2249488" y="4857750"/>
          <p14:tracePt t="221971" x="2249488" y="4843463"/>
          <p14:tracePt t="221986" x="2263775" y="4843463"/>
          <p14:tracePt t="222000" x="2278063" y="4843463"/>
          <p14:tracePt t="222006" x="2290763" y="4830763"/>
          <p14:tracePt t="222021" x="2305050" y="4830763"/>
          <p14:tracePt t="222028" x="2319338" y="4830763"/>
          <p14:tracePt t="222043" x="2346325" y="4830763"/>
          <p14:tracePt t="222057" x="2360613" y="4830763"/>
          <p14:tracePt t="222070" x="2373313" y="4843463"/>
          <p14:tracePt t="222099" x="2387600" y="4843463"/>
          <p14:tracePt t="222114" x="2401888" y="4843463"/>
          <p14:tracePt t="225528" x="2414588" y="4843463"/>
          <p14:tracePt t="225535" x="2414588" y="4857750"/>
          <p14:tracePt t="225542" x="2457450" y="4857750"/>
          <p14:tracePt t="225548" x="2470150" y="4857750"/>
          <p14:tracePt t="225557" x="2484438" y="4857750"/>
          <p14:tracePt t="225563" x="2511425" y="4857750"/>
          <p14:tracePt t="225570" x="2540000" y="4872038"/>
          <p14:tracePt t="225577" x="2581275" y="4872038"/>
          <p14:tracePt t="225584" x="2622550" y="4872038"/>
          <p14:tracePt t="225592" x="2649538" y="4884738"/>
          <p14:tracePt t="225599" x="2732088" y="4884738"/>
          <p14:tracePt t="225605" x="2774950" y="4899025"/>
          <p14:tracePt t="225613" x="2828925" y="4899025"/>
          <p14:tracePt t="225620" x="2911475" y="4899025"/>
          <p14:tracePt t="225627" x="2995613" y="4899025"/>
          <p14:tracePt t="225634" x="3119438" y="4899025"/>
          <p14:tracePt t="225642" x="3228975" y="4884738"/>
          <p14:tracePt t="225648" x="3313113" y="4872038"/>
          <p14:tracePt t="225656" x="3451225" y="4830763"/>
          <p14:tracePt t="225663" x="3533775" y="4816475"/>
          <p14:tracePt t="225670" x="3657600" y="4789488"/>
          <p14:tracePt t="225677" x="3768725" y="4789488"/>
          <p14:tracePt t="225684" x="3851275" y="4775200"/>
          <p14:tracePt t="225693" x="3892550" y="4775200"/>
          <p14:tracePt t="225700" x="3975100" y="4760913"/>
          <p14:tracePt t="225705" x="4016375" y="4733925"/>
          <p14:tracePt t="225713" x="4043363" y="4733925"/>
          <p14:tracePt t="225720" x="4084638" y="4733925"/>
          <p14:tracePt t="225727" x="4127500" y="4733925"/>
          <p14:tracePt t="225735" x="4154488" y="4733925"/>
          <p14:tracePt t="225742" x="4210050" y="4733925"/>
          <p14:tracePt t="225748" x="4237038" y="4733925"/>
          <p14:tracePt t="225756" x="4278313" y="4733925"/>
          <p14:tracePt t="225763" x="4319588" y="4748213"/>
          <p14:tracePt t="225771" x="4333875" y="4748213"/>
          <p14:tracePt t="225777" x="4348163" y="4748213"/>
          <p14:tracePt t="225784" x="4360863" y="4760913"/>
          <p14:tracePt t="225793" x="4375150" y="4775200"/>
          <p14:tracePt t="225800" x="4389438" y="4775200"/>
          <p14:tracePt t="225806" x="4402138" y="4775200"/>
          <p14:tracePt t="225813" x="4445000" y="4789488"/>
          <p14:tracePt t="225820" x="4457700" y="4802188"/>
          <p14:tracePt t="225827" x="4471988" y="4802188"/>
          <p14:tracePt t="225834" x="4486275" y="4816475"/>
          <p14:tracePt t="225842" x="4513263" y="4830763"/>
          <p14:tracePt t="225849" x="4527550" y="4830763"/>
          <p14:tracePt t="225856" x="4554538" y="4843463"/>
          <p14:tracePt t="225863" x="4568825" y="4857750"/>
          <p14:tracePt t="225878" x="4581525" y="4857750"/>
          <p14:tracePt t="225958" x="4595813" y="4857750"/>
          <p14:tracePt t="226351" x="4595813" y="4816475"/>
          <p14:tracePt t="226358" x="4610100" y="4760913"/>
          <p14:tracePt t="226365" x="4610100" y="4733925"/>
          <p14:tracePt t="226371" x="4624388" y="4692650"/>
          <p14:tracePt t="226378" x="4624388" y="4664075"/>
          <p14:tracePt t="226386" x="4637088" y="4622800"/>
          <p14:tracePt t="226393" x="4637088" y="4610100"/>
          <p14:tracePt t="226410" x="4637088" y="4595813"/>
          <p14:tracePt t="226415" x="4651375" y="4581525"/>
          <p14:tracePt t="226421" x="4651375" y="4568825"/>
          <p14:tracePt t="226428" x="4665663" y="4554538"/>
          <p14:tracePt t="226436" x="4665663" y="4540250"/>
          <p14:tracePt t="226459" x="4665663" y="4525963"/>
          <p14:tracePt t="226464" x="4678363" y="4498975"/>
          <p14:tracePt t="226471" x="4678363" y="4416425"/>
          <p14:tracePt t="226479" x="4706938" y="4402138"/>
          <p14:tracePt t="226485" x="4706938" y="4375150"/>
          <p14:tracePt t="226493" x="4706938" y="4360863"/>
          <p14:tracePt t="226500" x="4719638" y="4319588"/>
          <p14:tracePt t="226509" x="4719638" y="4292600"/>
          <p14:tracePt t="226514" x="4733925" y="4264025"/>
          <p14:tracePt t="226522" x="4733925" y="4251325"/>
          <p14:tracePt t="226529" x="4733925" y="4237038"/>
          <p14:tracePt t="226543" x="4733925" y="4222750"/>
          <p14:tracePt t="226573" x="4733925" y="4195763"/>
          <p14:tracePt t="226823" x="4719638" y="4195763"/>
          <p14:tracePt t="226830" x="4706938" y="4222750"/>
          <p14:tracePt t="226837" x="4692650" y="4222750"/>
          <p14:tracePt t="226844" x="4678363" y="4237038"/>
          <p14:tracePt t="226851" x="4665663" y="4278313"/>
          <p14:tracePt t="226859" x="4665663" y="4305300"/>
          <p14:tracePt t="226865" x="4637088" y="4346575"/>
          <p14:tracePt t="226872" x="4637088" y="4375150"/>
          <p14:tracePt t="226879" x="4637088" y="4402138"/>
          <p14:tracePt t="226892" x="4637088" y="4430713"/>
          <p14:tracePt t="226894" x="4637088" y="4457700"/>
          <p14:tracePt t="226901" x="4637088" y="4498975"/>
          <p14:tracePt t="226915" x="4637088" y="4513263"/>
          <p14:tracePt t="226922" x="4637088" y="4525963"/>
          <p14:tracePt t="226939" x="4637088" y="4540250"/>
          <p14:tracePt t="226995" x="4637088" y="4554538"/>
          <p14:tracePt t="227001" x="4651375" y="4554538"/>
          <p14:tracePt t="227009" x="4651375" y="4568825"/>
          <p14:tracePt t="227024" x="4651375" y="4595813"/>
          <p14:tracePt t="227030" x="4651375" y="4610100"/>
          <p14:tracePt t="227067" x="4651375" y="4622800"/>
          <p14:tracePt t="227289" x="4651375" y="4610100"/>
          <p14:tracePt t="227296" x="4651375" y="4581525"/>
          <p14:tracePt t="227302" x="4651375" y="4568825"/>
          <p14:tracePt t="227309" x="4651375" y="4540250"/>
          <p14:tracePt t="227316" x="4651375" y="4525963"/>
          <p14:tracePt t="227323" x="4651375" y="4513263"/>
          <p14:tracePt t="227330" x="4651375" y="4498975"/>
          <p14:tracePt t="227337" x="4651375" y="4484688"/>
          <p14:tracePt t="227353" x="4651375" y="4471988"/>
          <p14:tracePt t="227376" x="4651375" y="4457700"/>
          <p14:tracePt t="227497" x="4651375" y="4443413"/>
          <p14:tracePt t="228383" x="4651375" y="4471988"/>
          <p14:tracePt t="228398" x="4665663" y="4484688"/>
          <p14:tracePt t="228405" x="4692650" y="4498975"/>
          <p14:tracePt t="228411" x="4706938" y="4498975"/>
          <p14:tracePt t="228462" x="4706938" y="4513263"/>
          <p14:tracePt t="228662" x="4719638" y="4525963"/>
          <p14:tracePt t="228669" x="4733925" y="4525963"/>
          <p14:tracePt t="228676" x="4733925" y="4540250"/>
          <p14:tracePt t="228683" x="4748213" y="4554538"/>
          <p14:tracePt t="228707" x="4760913" y="4554538"/>
          <p14:tracePt t="228721" x="4760913" y="4568825"/>
          <p14:tracePt t="228734" x="4775200" y="4568825"/>
          <p14:tracePt t="228742" x="4789488" y="4581525"/>
          <p14:tracePt t="228747" x="4816475" y="4610100"/>
          <p14:tracePt t="228761" x="4845050" y="4622800"/>
          <p14:tracePt t="228777" x="4857750" y="4622800"/>
          <p14:tracePt t="228783" x="4886325" y="4637088"/>
          <p14:tracePt t="228792" x="4913313" y="4651375"/>
          <p14:tracePt t="228797" x="4954588" y="4678363"/>
          <p14:tracePt t="228804" x="4983163" y="4692650"/>
          <p14:tracePt t="228812" x="5024438" y="4705350"/>
          <p14:tracePt t="228819" x="5092700" y="4748213"/>
          <p14:tracePt t="228826" x="5148263" y="4760913"/>
          <p14:tracePt t="228833" x="5189538" y="4775200"/>
          <p14:tracePt t="228842" x="5245100" y="4789488"/>
          <p14:tracePt t="228847" x="5286375" y="4802188"/>
          <p14:tracePt t="228854" x="5327650" y="4816475"/>
          <p14:tracePt t="228861" x="5368925" y="4816475"/>
          <p14:tracePt t="228868" x="5395913" y="4816475"/>
          <p14:tracePt t="228876" x="5438775" y="4816475"/>
          <p14:tracePt t="228892" x="5521325" y="4816475"/>
          <p14:tracePt t="228898" x="5562600" y="4816475"/>
          <p14:tracePt t="228904" x="5603875" y="4802188"/>
          <p14:tracePt t="228912" x="5659438" y="4802188"/>
          <p14:tracePt t="228919" x="5686425" y="4789488"/>
          <p14:tracePt t="228926" x="5713413" y="4789488"/>
          <p14:tracePt t="228933" x="5754688" y="4775200"/>
          <p14:tracePt t="228942" x="5838825" y="4760913"/>
          <p14:tracePt t="228948" x="5880100" y="4748213"/>
          <p14:tracePt t="228954" x="5921375" y="4733925"/>
          <p14:tracePt t="228962" x="5976938" y="4719638"/>
          <p14:tracePt t="228969" x="6045200" y="4692650"/>
          <p14:tracePt t="228976" x="6072188" y="4678363"/>
          <p14:tracePt t="228983" x="6127750" y="4664075"/>
          <p14:tracePt t="228992" x="6156325" y="4651375"/>
          <p14:tracePt t="228998" x="6197600" y="4651375"/>
          <p14:tracePt t="229005" x="6238875" y="4637088"/>
          <p14:tracePt t="229012" x="6265863" y="4622800"/>
          <p14:tracePt t="229019" x="6294438" y="4622800"/>
          <p14:tracePt t="229032" x="6335713" y="4610100"/>
          <p14:tracePt t="229034" x="6389688" y="4581525"/>
          <p14:tracePt t="229042" x="6418263" y="4568825"/>
          <p14:tracePt t="229048" x="6459538" y="4554538"/>
          <p14:tracePt t="229055" x="6486525" y="4540250"/>
          <p14:tracePt t="229062" x="6500813" y="4540250"/>
          <p14:tracePt t="229069" x="6527800" y="4525963"/>
          <p14:tracePt t="229076" x="6542088" y="4525963"/>
          <p14:tracePt t="229084" x="6556375" y="4525963"/>
          <p14:tracePt t="229092" x="6569075" y="4525963"/>
          <p14:tracePt t="229098" x="6597650" y="4525963"/>
          <p14:tracePt t="229105" x="6611938" y="4513263"/>
          <p14:tracePt t="229121" x="6638925" y="4513263"/>
          <p14:tracePt t="229135" x="6638925" y="4498975"/>
          <p14:tracePt t="229142" x="6653213" y="4498975"/>
          <p14:tracePt t="229155" x="6665913" y="4484688"/>
          <p14:tracePt t="229164" x="6680200" y="4457700"/>
          <p14:tracePt t="229177" x="6680200" y="4430713"/>
          <p14:tracePt t="229184" x="6694488" y="4416425"/>
          <p14:tracePt t="229192" x="6707188" y="4402138"/>
          <p14:tracePt t="229213" x="6707188" y="4389438"/>
          <p14:tracePt t="229227" x="6707188" y="4375150"/>
          <p14:tracePt t="229242" x="6707188" y="4346575"/>
          <p14:tracePt t="229256" x="6694488" y="4333875"/>
          <p14:tracePt t="229263" x="6694488" y="4319588"/>
          <p14:tracePt t="229270" x="6680200" y="4292600"/>
          <p14:tracePt t="229277" x="6680200" y="4278313"/>
          <p14:tracePt t="229284" x="6653213" y="4264025"/>
          <p14:tracePt t="229292" x="6624638" y="4237038"/>
          <p14:tracePt t="229298" x="6583363" y="4222750"/>
          <p14:tracePt t="229306" x="6556375" y="4208463"/>
          <p14:tracePt t="229313" x="6515100" y="4181475"/>
          <p14:tracePt t="229319" x="6473825" y="4181475"/>
          <p14:tracePt t="229327" x="6403975" y="4154488"/>
          <p14:tracePt t="229334" x="6362700" y="4154488"/>
          <p14:tracePt t="229341" x="6307138" y="4140200"/>
          <p14:tracePt t="229348" x="6280150" y="4140200"/>
          <p14:tracePt t="229355" x="6251575" y="4125913"/>
          <p14:tracePt t="229363" x="6210300" y="4125913"/>
          <p14:tracePt t="229370" x="6169025" y="4113213"/>
          <p14:tracePt t="229377" x="6127750" y="4113213"/>
          <p14:tracePt t="229384" x="6115050" y="4113213"/>
          <p14:tracePt t="229391" x="6086475" y="4113213"/>
          <p14:tracePt t="229398" x="6045200" y="4084638"/>
          <p14:tracePt t="229406" x="6018213" y="4084638"/>
          <p14:tracePt t="229413" x="5989638" y="4084638"/>
          <p14:tracePt t="229420" x="5948363" y="4084638"/>
          <p14:tracePt t="229427" x="5907088" y="4084638"/>
          <p14:tracePt t="229434" x="5865813" y="4098925"/>
          <p14:tracePt t="229442" x="5824538" y="4098925"/>
          <p14:tracePt t="229449" x="5741988" y="4125913"/>
          <p14:tracePt t="229455" x="5686425" y="4140200"/>
          <p14:tracePt t="229463" x="5603875" y="4154488"/>
          <p14:tracePt t="229470" x="5534025" y="4167188"/>
          <p14:tracePt t="229478" x="5492750" y="4181475"/>
          <p14:tracePt t="229485" x="5424488" y="4195763"/>
          <p14:tracePt t="229492" x="5383213" y="4208463"/>
          <p14:tracePt t="229499" x="5327650" y="4222750"/>
          <p14:tracePt t="229506" x="5272088" y="4251325"/>
          <p14:tracePt t="229513" x="5216525" y="4264025"/>
          <p14:tracePt t="229520" x="5133975" y="4264025"/>
          <p14:tracePt t="229527" x="5078413" y="4292600"/>
          <p14:tracePt t="229534" x="5051425" y="4292600"/>
          <p14:tracePt t="229542" x="4995863" y="4292600"/>
          <p14:tracePt t="229549" x="4968875" y="4292600"/>
          <p14:tracePt t="229556" x="4941888" y="4292600"/>
          <p14:tracePt t="229563" x="4899025" y="4319588"/>
          <p14:tracePt t="229570" x="4857750" y="4319588"/>
          <p14:tracePt t="229577" x="4830763" y="4319588"/>
          <p14:tracePt t="229585" x="4803775" y="4319588"/>
          <p14:tracePt t="229591" x="4789488" y="4319588"/>
          <p14:tracePt t="229610" x="4775200" y="4319588"/>
          <p14:tracePt t="229613" x="4748213" y="4319588"/>
          <p14:tracePt t="229636" x="4733925" y="4319588"/>
          <p14:tracePt t="229642" x="4719638" y="4333875"/>
          <p14:tracePt t="229649" x="4706938" y="4346575"/>
          <p14:tracePt t="229660" x="4678363" y="4346575"/>
          <p14:tracePt t="229663" x="4665663" y="4360863"/>
          <p14:tracePt t="229670" x="4651375" y="4360863"/>
          <p14:tracePt t="229678" x="4637088" y="4389438"/>
          <p14:tracePt t="229685" x="4610100" y="4402138"/>
          <p14:tracePt t="229693" x="4581525" y="4416425"/>
          <p14:tracePt t="229700" x="4554538" y="4430713"/>
          <p14:tracePt t="229706" x="4527550" y="4443413"/>
          <p14:tracePt t="229714" x="4498975" y="4457700"/>
          <p14:tracePt t="229728" x="4486275" y="4457700"/>
          <p14:tracePt t="229771" x="4471988" y="4471988"/>
          <p14:tracePt t="229778" x="4457700" y="4513263"/>
          <p14:tracePt t="229785" x="4457700" y="4525963"/>
          <p14:tracePt t="229800" x="4457700" y="4554538"/>
          <p14:tracePt t="229809" x="4457700" y="4581525"/>
          <p14:tracePt t="229814" x="4457700" y="4595813"/>
          <p14:tracePt t="229837" x="4457700" y="4610100"/>
          <p14:tracePt t="229850" x="4471988" y="4622800"/>
          <p14:tracePt t="229908" x="4471988" y="4637088"/>
          <p14:tracePt t="229915" x="4486275" y="4637088"/>
          <p14:tracePt t="229965" x="4486275" y="4651375"/>
          <p14:tracePt t="230345" x="4554538" y="4678363"/>
          <p14:tracePt t="230351" x="4651375" y="4719638"/>
          <p14:tracePt t="230358" x="4748213" y="4733925"/>
          <p14:tracePt t="230365" x="4913313" y="4748213"/>
          <p14:tracePt t="230373" x="5010150" y="4748213"/>
          <p14:tracePt t="230379" x="5203825" y="4748213"/>
          <p14:tracePt t="230386" x="5327650" y="4748213"/>
          <p14:tracePt t="230393" x="5465763" y="4733925"/>
          <p14:tracePt t="230400" x="5548313" y="4733925"/>
          <p14:tracePt t="230408" x="5603875" y="4733925"/>
          <p14:tracePt t="230415" x="5645150" y="4733925"/>
          <p14:tracePt t="230422" x="5686425" y="4733925"/>
          <p14:tracePt t="230429" x="5700713" y="4719638"/>
          <p14:tracePt t="230444" x="5713413" y="4719638"/>
          <p14:tracePt t="230767" x="5672138" y="4719638"/>
          <p14:tracePt t="230775" x="5645150" y="4733925"/>
          <p14:tracePt t="230780" x="5618163" y="4733925"/>
          <p14:tracePt t="230787" x="5589588" y="4748213"/>
          <p14:tracePt t="230794" x="5534025" y="4760913"/>
          <p14:tracePt t="230802" x="5492750" y="4760913"/>
          <p14:tracePt t="230809" x="5451475" y="4760913"/>
          <p14:tracePt t="230815" x="5410200" y="4760913"/>
          <p14:tracePt t="230825" x="5327650" y="4760913"/>
          <p14:tracePt t="230830" x="5272088" y="4760913"/>
          <p14:tracePt t="230836" x="5216525" y="4760913"/>
          <p14:tracePt t="230844" x="5175250" y="4748213"/>
          <p14:tracePt t="230851" x="5148263" y="4733925"/>
          <p14:tracePt t="230858" x="5121275" y="4705350"/>
          <p14:tracePt t="230865" x="5078413" y="4664075"/>
          <p14:tracePt t="230875" x="5065713" y="4651375"/>
          <p14:tracePt t="230879" x="5051425" y="4651375"/>
          <p14:tracePt t="230892" x="5051425" y="4637088"/>
          <p14:tracePt t="230909" x="5037138" y="4622800"/>
          <p14:tracePt t="230916" x="5037138" y="4595813"/>
          <p14:tracePt t="230925" x="5037138" y="4554538"/>
          <p14:tracePt t="230930" x="5037138" y="4513263"/>
          <p14:tracePt t="230944" x="5037138" y="4498975"/>
          <p14:tracePt t="230952" x="5065713" y="4484688"/>
          <p14:tracePt t="230958" x="5148263" y="4443413"/>
          <p14:tracePt t="230966" x="5230813" y="4430713"/>
          <p14:tracePt t="230975" x="5383213" y="4430713"/>
          <p14:tracePt t="230980" x="5534025" y="4443413"/>
          <p14:tracePt t="230987" x="5700713" y="4498975"/>
          <p14:tracePt t="230996" x="5810250" y="4540250"/>
          <p14:tracePt t="231001" x="5921375" y="4554538"/>
          <p14:tracePt t="231009" x="5989638" y="4610100"/>
          <p14:tracePt t="231016" x="6045200" y="4622800"/>
          <p14:tracePt t="231025" x="6072188" y="4637088"/>
          <p14:tracePt t="231030" x="6100763" y="4651375"/>
          <p14:tracePt t="231037" x="6115050" y="4651375"/>
          <p14:tracePt t="231045" x="6115050" y="4664075"/>
          <p14:tracePt t="231051" x="6127750" y="4664075"/>
          <p14:tracePt t="231274" x="6156325" y="4664075"/>
          <p14:tracePt t="231282" x="6183313" y="4637088"/>
          <p14:tracePt t="231288" x="6183313" y="4622800"/>
          <p14:tracePt t="231295" x="6197600" y="4610100"/>
          <p14:tracePt t="231302" x="6224588" y="4610100"/>
          <p14:tracePt t="231309" x="6251575" y="4595813"/>
          <p14:tracePt t="231316" x="6265863" y="4595813"/>
          <p14:tracePt t="231325" x="6265863" y="4581525"/>
          <p14:tracePt t="231382" x="6280150" y="4581525"/>
          <p14:tracePt t="231389" x="6307138" y="4568825"/>
          <p14:tracePt t="231395" x="6335713" y="4540250"/>
          <p14:tracePt t="231402" x="6348413" y="4540250"/>
          <p14:tracePt t="231410" x="6348413" y="4525963"/>
          <p14:tracePt t="231416" x="6376988" y="4513263"/>
          <p14:tracePt t="231425" x="6389688" y="4513263"/>
          <p14:tracePt t="231431" x="6403975" y="4498975"/>
          <p14:tracePt t="231525" x="6418263" y="4498975"/>
          <p14:tracePt t="231532" x="6418263" y="4484688"/>
          <p14:tracePt t="231553" x="6430963" y="4484688"/>
          <p14:tracePt t="231561" x="6445250" y="4471988"/>
          <p14:tracePt t="231568" x="6459538" y="4457700"/>
          <p14:tracePt t="231575" x="6473825" y="4443413"/>
          <p14:tracePt t="231589" x="6486525" y="4443413"/>
          <p14:tracePt t="231611" x="6486525" y="4416425"/>
          <p14:tracePt t="231833" x="6459538" y="4416425"/>
          <p14:tracePt t="231841" x="6445250" y="4402138"/>
          <p14:tracePt t="231846" x="6430963" y="4389438"/>
          <p14:tracePt t="231853" x="6418263" y="4389438"/>
          <p14:tracePt t="231860" x="6403975" y="4375150"/>
          <p14:tracePt t="231868" x="6376988" y="4375150"/>
          <p14:tracePt t="231893" x="6362700" y="4375150"/>
          <p14:tracePt t="231911" x="6321425" y="4375150"/>
          <p14:tracePt t="231919" x="6307138" y="4375150"/>
          <p14:tracePt t="231925" x="6280150" y="4375150"/>
          <p14:tracePt t="231942" x="6265863" y="4375150"/>
          <p14:tracePt t="231946" x="6251575" y="4375150"/>
          <p14:tracePt t="231953" x="6238875" y="4375150"/>
          <p14:tracePt t="231960" x="6210300" y="4389438"/>
          <p14:tracePt t="231983" x="6197600" y="4389438"/>
          <p14:tracePt t="231992" x="6183313" y="4402138"/>
          <p14:tracePt t="232033" x="6169025" y="4402138"/>
          <p14:tracePt t="232155" x="6169025" y="4416425"/>
          <p14:tracePt t="232220" x="6169025" y="4430713"/>
          <p14:tracePt t="232225" x="6169025" y="4457700"/>
          <p14:tracePt t="232964" x="6169025" y="4471988"/>
          <p14:tracePt t="233080" x="6183313" y="4471988"/>
          <p14:tracePt t="233084" x="6183313" y="4484688"/>
          <p14:tracePt t="233091" x="6197600" y="4484688"/>
          <p14:tracePt t="233098" x="6197600" y="4498975"/>
          <p14:tracePt t="233150" x="6197600" y="4513263"/>
          <p14:tracePt t="233250" x="6197600" y="4525963"/>
          <p14:tracePt t="233280" x="6210300" y="4525963"/>
          <p14:tracePt t="233307" x="6210300" y="4540250"/>
          <p14:tracePt t="233615" x="6197600" y="4540250"/>
          <p14:tracePt t="233622" x="6115050" y="4554538"/>
          <p14:tracePt t="233628" x="6059488" y="4554538"/>
          <p14:tracePt t="233635" x="5989638" y="4554538"/>
          <p14:tracePt t="233642" x="5935663" y="4554538"/>
          <p14:tracePt t="233650" x="5880100" y="4568825"/>
          <p14:tracePt t="233658" x="5824538" y="4568825"/>
          <p14:tracePt t="233664" x="5783263" y="4568825"/>
          <p14:tracePt t="233670" x="5741988" y="4568825"/>
          <p14:tracePt t="233678" x="5686425" y="4581525"/>
          <p14:tracePt t="233685" x="5645150" y="4581525"/>
          <p14:tracePt t="233692" x="5603875" y="4581525"/>
          <p14:tracePt t="233701" x="5521325" y="4610100"/>
          <p14:tracePt t="233708" x="5465763" y="4610100"/>
          <p14:tracePt t="233714" x="5424488" y="4610100"/>
          <p14:tracePt t="233721" x="5341938" y="4610100"/>
          <p14:tracePt t="233728" x="5300663" y="4622800"/>
          <p14:tracePt t="233735" x="5272088" y="4622800"/>
          <p14:tracePt t="233742" x="5230813" y="4622800"/>
          <p14:tracePt t="233750" x="5216525" y="4622800"/>
          <p14:tracePt t="233757" x="5203825" y="4622800"/>
          <p14:tracePt t="233764" x="5189538" y="4622800"/>
          <p14:tracePt t="233771" x="5162550" y="4622800"/>
          <p14:tracePt t="233778" x="5148263" y="4622800"/>
          <p14:tracePt t="233792" x="5121275" y="4622800"/>
          <p14:tracePt t="233823" x="5106988" y="4622800"/>
          <p14:tracePt t="233844" x="5106988" y="4637088"/>
          <p14:tracePt t="233857" x="5092700" y="4637088"/>
          <p14:tracePt t="233908" x="5065713" y="4651375"/>
          <p14:tracePt t="233915" x="5037138" y="4651375"/>
          <p14:tracePt t="233929" x="5024438" y="4651375"/>
          <p14:tracePt t="233936" x="4995863" y="4651375"/>
          <p14:tracePt t="233959" x="4995863" y="4664075"/>
          <p14:tracePt t="234009" x="4983163" y="4664075"/>
          <p14:tracePt t="234023" x="4968875" y="4678363"/>
          <p14:tracePt t="234029" x="4954588" y="4692650"/>
          <p14:tracePt t="234044" x="4941888" y="4692650"/>
          <p14:tracePt t="234051" x="4941888" y="4705350"/>
          <p14:tracePt t="234058" x="4941888" y="4733925"/>
          <p14:tracePt t="234065" x="4927600" y="4760913"/>
          <p14:tracePt t="234072" x="4913313" y="4775200"/>
          <p14:tracePt t="234078" x="4913313" y="4789488"/>
          <p14:tracePt t="234086" x="4886325" y="4802188"/>
          <p14:tracePt t="234094" x="4886325" y="4816475"/>
          <p14:tracePt t="234100" x="4886325" y="4830763"/>
          <p14:tracePt t="234108" x="4886325" y="4843463"/>
          <p14:tracePt t="234130" x="4899025" y="4872038"/>
          <p14:tracePt t="234136" x="4899025" y="4884738"/>
          <p14:tracePt t="234143" x="4913313" y="4899025"/>
          <p14:tracePt t="234150" x="4913313" y="4913313"/>
          <p14:tracePt t="234157" x="4927600" y="4913313"/>
          <p14:tracePt t="234164" x="4941888" y="4927600"/>
          <p14:tracePt t="234172" x="4954588" y="4940300"/>
          <p14:tracePt t="234179" x="4968875" y="4954588"/>
          <p14:tracePt t="234193" x="4983163" y="4968875"/>
          <p14:tracePt t="234209" x="5010150" y="4981575"/>
          <p14:tracePt t="234215" x="5037138" y="4981575"/>
          <p14:tracePt t="234223" x="5065713" y="4995863"/>
          <p14:tracePt t="234229" x="5078413" y="4995863"/>
          <p14:tracePt t="234236" x="5148263" y="4995863"/>
          <p14:tracePt t="234243" x="5189538" y="5010150"/>
          <p14:tracePt t="234250" x="5216525" y="5010150"/>
          <p14:tracePt t="234258" x="5257800" y="5010150"/>
          <p14:tracePt t="234266" x="5313363" y="5010150"/>
          <p14:tracePt t="234274" x="5354638" y="5010150"/>
          <p14:tracePt t="234280" x="5383213" y="5010150"/>
          <p14:tracePt t="234293" x="5424488" y="5010150"/>
          <p14:tracePt t="234301" x="5438775" y="5010150"/>
          <p14:tracePt t="234316" x="5451475" y="5010150"/>
          <p14:tracePt t="234438" x="5465763" y="5010150"/>
          <p14:tracePt t="234710" x="5492750" y="5010150"/>
          <p14:tracePt t="234725" x="5507038" y="5010150"/>
          <p14:tracePt t="234730" x="5534025" y="4995863"/>
          <p14:tracePt t="234737" x="5548313" y="4981575"/>
          <p14:tracePt t="234744" x="5562600" y="4981575"/>
          <p14:tracePt t="234751" x="5589588" y="4968875"/>
          <p14:tracePt t="234758" x="5603875" y="4954588"/>
          <p14:tracePt t="234774" x="5618163" y="4940300"/>
          <p14:tracePt t="234780" x="5659438" y="4940300"/>
          <p14:tracePt t="234787" x="5672138" y="4940300"/>
          <p14:tracePt t="234803" x="5686425" y="4927600"/>
          <p14:tracePt t="234809" x="5700713" y="4927600"/>
          <p14:tracePt t="234817" x="5713413" y="4913313"/>
          <p14:tracePt t="234831" x="5727700" y="4884738"/>
          <p14:tracePt t="235627" x="5741988" y="4857750"/>
          <p14:tracePt t="235632" x="5754688" y="4830763"/>
          <p14:tracePt t="235640" x="5754688" y="4789488"/>
          <p14:tracePt t="235655" x="5754688" y="4748213"/>
          <p14:tracePt t="235661" x="5768975" y="4705350"/>
          <p14:tracePt t="235668" x="5768975" y="4637088"/>
          <p14:tracePt t="235674" x="5768975" y="4622800"/>
          <p14:tracePt t="235683" x="5783263" y="4595813"/>
          <p14:tracePt t="235691" x="5783263" y="4568825"/>
          <p14:tracePt t="235733" x="5783263" y="4554538"/>
          <p14:tracePt t="235740" x="5783263" y="4540250"/>
          <p14:tracePt t="235747" x="5783263" y="4513263"/>
          <p14:tracePt t="235753" x="5797550" y="4484688"/>
          <p14:tracePt t="235760" x="5797550" y="4471988"/>
          <p14:tracePt t="235767" x="5797550" y="4457700"/>
          <p14:tracePt t="235775" x="5797550" y="4443413"/>
          <p14:tracePt t="235782" x="5810250" y="4430713"/>
          <p14:tracePt t="235790" x="5810250" y="4416425"/>
          <p14:tracePt t="235796" x="5810250" y="4389438"/>
          <p14:tracePt t="235803" x="5824538" y="4375150"/>
          <p14:tracePt t="235810" x="5824538" y="4360863"/>
          <p14:tracePt t="236027" x="5838825" y="4360863"/>
          <p14:tracePt t="236056" x="5851525" y="4360863"/>
          <p14:tracePt t="236069" x="5851525" y="4375150"/>
          <p14:tracePt t="236083" x="5865813" y="4402138"/>
          <p14:tracePt t="236090" x="5880100" y="4416425"/>
          <p14:tracePt t="236111" x="5892800" y="4430713"/>
          <p14:tracePt t="236126" x="5892800" y="4443413"/>
          <p14:tracePt t="236141" x="5907088" y="4457700"/>
          <p14:tracePt t="236147" x="5907088" y="4471988"/>
          <p14:tracePt t="236155" x="5921375" y="4471988"/>
          <p14:tracePt t="236170" x="5921375" y="4484688"/>
          <p14:tracePt t="236177" x="5935663" y="4484688"/>
          <p14:tracePt t="236183" x="5935663" y="4498975"/>
          <p14:tracePt t="236190" x="5948363" y="4525963"/>
          <p14:tracePt t="236198" x="5962650" y="4554538"/>
          <p14:tracePt t="236205" x="5976938" y="4554538"/>
          <p14:tracePt t="236212" x="5989638" y="4568825"/>
          <p14:tracePt t="236219" x="5989638" y="4581525"/>
          <p14:tracePt t="236234" x="5989638" y="4595813"/>
          <p14:tracePt t="236270" x="6003925" y="4610100"/>
          <p14:tracePt t="236298" x="6018213" y="4637088"/>
          <p14:tracePt t="236307" x="6018213" y="4651375"/>
          <p14:tracePt t="236311" x="6018213" y="4664075"/>
          <p14:tracePt t="236318" x="6018213" y="4678363"/>
          <p14:tracePt t="236326" x="6045200" y="4692650"/>
          <p14:tracePt t="236333" x="6045200" y="4705350"/>
          <p14:tracePt t="236341" x="6030913" y="4719638"/>
          <p14:tracePt t="236347" x="6030913" y="4760913"/>
          <p14:tracePt t="236354" x="6018213" y="4789488"/>
          <p14:tracePt t="236362" x="6018213" y="4802188"/>
          <p14:tracePt t="236441" x="6003925" y="4816475"/>
          <p14:tracePt t="236557" x="5989638" y="4816475"/>
          <p14:tracePt t="236585" x="5976938" y="4816475"/>
          <p14:tracePt t="236591" x="5962650" y="4802188"/>
          <p14:tracePt t="236598" x="5948363" y="4789488"/>
          <p14:tracePt t="236607" x="5935663" y="4789488"/>
          <p14:tracePt t="236612" x="5935663" y="4760913"/>
          <p14:tracePt t="236620" x="5892800" y="4748213"/>
          <p14:tracePt t="236627" x="5880100" y="4719638"/>
          <p14:tracePt t="236633" x="5851525" y="4678363"/>
          <p14:tracePt t="236640" x="5838825" y="4651375"/>
          <p14:tracePt t="236648" x="5810250" y="4610100"/>
          <p14:tracePt t="236657" x="5768975" y="4568825"/>
          <p14:tracePt t="236662" x="5741988" y="4513263"/>
          <p14:tracePt t="236669" x="5713413" y="4457700"/>
          <p14:tracePt t="236676" x="5686425" y="4416425"/>
          <p14:tracePt t="236683" x="5630863" y="4375150"/>
          <p14:tracePt t="236691" x="5589588" y="4333875"/>
          <p14:tracePt t="236698" x="5575300" y="4319588"/>
          <p14:tracePt t="236707" x="5548313" y="4305300"/>
          <p14:tracePt t="236712" x="5521325" y="4278313"/>
          <p14:tracePt t="236719" x="5492750" y="4264025"/>
          <p14:tracePt t="236726" x="5451475" y="4251325"/>
          <p14:tracePt t="236734" x="5438775" y="4222750"/>
          <p14:tracePt t="236741" x="5410200" y="4208463"/>
          <p14:tracePt t="236758" x="5395913" y="4195763"/>
          <p14:tracePt t="236762" x="5368925" y="4181475"/>
          <p14:tracePt t="236770" x="5327650" y="4167188"/>
          <p14:tracePt t="236776" x="5300663" y="4167188"/>
          <p14:tracePt t="236783" x="5272088" y="4154488"/>
          <p14:tracePt t="236791" x="5245100" y="4154488"/>
          <p14:tracePt t="236798" x="5230813" y="4154488"/>
          <p14:tracePt t="236807" x="5203825" y="4154488"/>
          <p14:tracePt t="236812" x="5189538" y="4154488"/>
          <p14:tracePt t="236820" x="5162550" y="4154488"/>
          <p14:tracePt t="236827" x="5148263" y="4154488"/>
          <p14:tracePt t="236834" x="5133975" y="4154488"/>
          <p14:tracePt t="236841" x="5065713" y="4154488"/>
          <p14:tracePt t="236849" x="5024438" y="4154488"/>
          <p14:tracePt t="236857" x="4968875" y="4181475"/>
          <p14:tracePt t="236862" x="4913313" y="4195763"/>
          <p14:tracePt t="236870" x="4857750" y="4208463"/>
          <p14:tracePt t="236877" x="4830763" y="4237038"/>
          <p14:tracePt t="236892" x="4789488" y="4264025"/>
          <p14:tracePt t="236898" x="4760913" y="4292600"/>
          <p14:tracePt t="236908" x="4748213" y="4305300"/>
          <p14:tracePt t="236913" x="4719638" y="4346575"/>
          <p14:tracePt t="236920" x="4692650" y="4389438"/>
          <p14:tracePt t="236927" x="4651375" y="4430713"/>
          <p14:tracePt t="236934" x="4624388" y="4513263"/>
          <p14:tracePt t="236941" x="4610100" y="4554538"/>
          <p14:tracePt t="236950" x="4595813" y="4595813"/>
          <p14:tracePt t="236957" x="4581525" y="4637088"/>
          <p14:tracePt t="236962" x="4581525" y="4705350"/>
          <p14:tracePt t="236970" x="4581525" y="4748213"/>
          <p14:tracePt t="236977" x="4581525" y="4789488"/>
          <p14:tracePt t="236984" x="4581525" y="4802188"/>
          <p14:tracePt t="236991" x="4595813" y="4830763"/>
          <p14:tracePt t="236998" x="4595813" y="4857750"/>
          <p14:tracePt t="237007" x="4610100" y="4872038"/>
          <p14:tracePt t="237013" x="4624388" y="4872038"/>
          <p14:tracePt t="237020" x="4624388" y="4884738"/>
          <p14:tracePt t="237027" x="4651375" y="4884738"/>
          <p14:tracePt t="237034" x="4665663" y="4913313"/>
          <p14:tracePt t="237050" x="4678363" y="4927600"/>
          <p14:tracePt t="237057" x="4706938" y="4940300"/>
          <p14:tracePt t="237064" x="4733925" y="4940300"/>
          <p14:tracePt t="237070" x="4775200" y="4954588"/>
          <p14:tracePt t="237077" x="4803775" y="4954588"/>
          <p14:tracePt t="237085" x="4845050" y="4968875"/>
          <p14:tracePt t="237091" x="4872038" y="4968875"/>
          <p14:tracePt t="237099" x="4886325" y="4968875"/>
          <p14:tracePt t="237107" x="4913313" y="4968875"/>
          <p14:tracePt t="237113" x="4941888" y="4968875"/>
          <p14:tracePt t="237120" x="4954588" y="4968875"/>
          <p14:tracePt t="237127" x="4968875" y="4981575"/>
          <p14:tracePt t="237134" x="4983163" y="4981575"/>
          <p14:tracePt t="237141" x="4995863" y="4981575"/>
          <p14:tracePt t="237157" x="5010150" y="4981575"/>
          <p14:tracePt t="237163" x="5037138" y="4981575"/>
          <p14:tracePt t="237458" x="5078413" y="4954588"/>
          <p14:tracePt t="237465" x="5175250" y="4899025"/>
          <p14:tracePt t="237472" x="5257800" y="4843463"/>
          <p14:tracePt t="237478" x="5327650" y="4816475"/>
          <p14:tracePt t="237486" x="5395913" y="4760913"/>
          <p14:tracePt t="237492" x="5438775" y="4733925"/>
          <p14:tracePt t="237499" x="5492750" y="4705350"/>
          <p14:tracePt t="237507" x="5534025" y="4692650"/>
          <p14:tracePt t="237515" x="5548313" y="4678363"/>
          <p14:tracePt t="237520" x="5589588" y="4664075"/>
          <p14:tracePt t="237530" x="5630863" y="4637088"/>
          <p14:tracePt t="237535" x="5659438" y="4622800"/>
          <p14:tracePt t="237542" x="5686425" y="4622800"/>
          <p14:tracePt t="237558" x="5700713" y="4622800"/>
          <p14:tracePt t="237572" x="5713413" y="4622800"/>
          <p14:tracePt t="237578" x="5741988" y="4622800"/>
          <p14:tracePt t="237585" x="5754688" y="4622800"/>
          <p14:tracePt t="237601" x="5768975" y="4622800"/>
          <p14:tracePt t="237607" x="5783263" y="4622800"/>
          <p14:tracePt t="237621" x="5797550" y="4622800"/>
          <p14:tracePt t="238846" x="5838825" y="4622800"/>
          <p14:tracePt t="238854" x="5892800" y="4610100"/>
          <p14:tracePt t="238860" x="5907088" y="4610100"/>
          <p14:tracePt t="238866" x="5976938" y="4610100"/>
          <p14:tracePt t="238873" x="6018213" y="4595813"/>
          <p14:tracePt t="238881" x="6045200" y="4581525"/>
          <p14:tracePt t="238891" x="6059488" y="4581525"/>
          <p14:tracePt t="238906" x="6100763" y="4568825"/>
          <p14:tracePt t="238910" x="6115050" y="4568825"/>
          <p14:tracePt t="239025" x="6142038" y="4554538"/>
          <p14:tracePt t="239032" x="6156325" y="4554538"/>
          <p14:tracePt t="239039" x="6169025" y="4554538"/>
          <p14:tracePt t="239045" x="6169025" y="4525963"/>
          <p14:tracePt t="239097" x="6183313" y="4525963"/>
          <p14:tracePt t="239133" x="6224588" y="4513263"/>
          <p14:tracePt t="239140" x="6238875" y="4498975"/>
          <p14:tracePt t="239935" x="6197600" y="4457700"/>
          <p14:tracePt t="239940" x="6127750" y="4430713"/>
          <p14:tracePt t="239947" x="6072188" y="4389438"/>
          <p14:tracePt t="239954" x="5948363" y="4333875"/>
          <p14:tracePt t="239962" x="5907088" y="4319588"/>
          <p14:tracePt t="239968" x="5851525" y="4305300"/>
          <p14:tracePt t="239976" x="5797550" y="4292600"/>
          <p14:tracePt t="239983" x="5686425" y="4278313"/>
          <p14:tracePt t="239991" x="5618163" y="4264025"/>
          <p14:tracePt t="239997" x="5548313" y="4264025"/>
          <p14:tracePt t="240004" x="5480050" y="4264025"/>
          <p14:tracePt t="240011" x="5383213" y="4264025"/>
          <p14:tracePt t="240018" x="5327650" y="4264025"/>
          <p14:tracePt t="240026" x="5230813" y="4264025"/>
          <p14:tracePt t="240033" x="5175250" y="4264025"/>
          <p14:tracePt t="240040" x="5121275" y="4264025"/>
          <p14:tracePt t="240047" x="5051425" y="4264025"/>
          <p14:tracePt t="240056" x="5010150" y="4264025"/>
          <p14:tracePt t="240062" x="4983163" y="4278313"/>
          <p14:tracePt t="240068" x="4927600" y="4278313"/>
          <p14:tracePt t="240076" x="4886325" y="4278313"/>
          <p14:tracePt t="240082" x="4857750" y="4278313"/>
          <p14:tracePt t="240090" x="4816475" y="4292600"/>
          <p14:tracePt t="240097" x="4760913" y="4292600"/>
          <p14:tracePt t="240106" x="4719638" y="4305300"/>
          <p14:tracePt t="240111" x="4678363" y="4305300"/>
          <p14:tracePt t="240119" x="4637088" y="4319588"/>
          <p14:tracePt t="240126" x="4595813" y="4319588"/>
          <p14:tracePt t="240132" x="4568825" y="4333875"/>
          <p14:tracePt t="240140" x="4554538" y="4333875"/>
          <p14:tracePt t="240157" x="4527550" y="4333875"/>
          <p14:tracePt t="240163" x="4513263" y="4333875"/>
          <p14:tracePt t="240241" x="4513263" y="4360863"/>
          <p14:tracePt t="240255" x="4513263" y="4389438"/>
          <p14:tracePt t="240262" x="4513263" y="4402138"/>
          <p14:tracePt t="240268" x="4513263" y="4443413"/>
          <p14:tracePt t="240276" x="4513263" y="4471988"/>
          <p14:tracePt t="240282" x="4513263" y="4498975"/>
          <p14:tracePt t="240290" x="4540250" y="4525963"/>
          <p14:tracePt t="240298" x="4554538" y="4554538"/>
          <p14:tracePt t="240306" x="4568825" y="4581525"/>
          <p14:tracePt t="240311" x="4568825" y="4610100"/>
          <p14:tracePt t="240318" x="4581525" y="4637088"/>
          <p14:tracePt t="240326" x="4595813" y="4651375"/>
          <p14:tracePt t="240332" x="4624388" y="4678363"/>
          <p14:tracePt t="240348" x="4624388" y="4692650"/>
          <p14:tracePt t="240357" x="4637088" y="4705350"/>
          <p14:tracePt t="240362" x="4665663" y="4719638"/>
          <p14:tracePt t="240369" x="4665663" y="4733925"/>
          <p14:tracePt t="240384" x="4678363" y="4733925"/>
          <p14:tracePt t="240391" x="4678363" y="4748213"/>
          <p14:tracePt t="240398" x="4706938" y="4760913"/>
          <p14:tracePt t="240406" x="4719638" y="4775200"/>
          <p14:tracePt t="240412" x="4733925" y="4789488"/>
          <p14:tracePt t="240421" x="4748213" y="4789488"/>
          <p14:tracePt t="240435" x="4775200" y="4789488"/>
          <p14:tracePt t="240441" x="4775200" y="4816475"/>
          <p14:tracePt t="240448" x="4789488" y="4816475"/>
          <p14:tracePt t="240456" x="4803775" y="4816475"/>
          <p14:tracePt t="240463" x="4803775" y="4830763"/>
          <p14:tracePt t="240469" x="4803775" y="4843463"/>
          <p14:tracePt t="240477" x="4816475" y="4843463"/>
          <p14:tracePt t="240499" x="4816475" y="4857750"/>
          <p14:tracePt t="240507" x="4830763" y="4857750"/>
          <p14:tracePt t="240521" x="4845050" y="4857750"/>
          <p14:tracePt t="240535" x="4857750" y="4872038"/>
          <p14:tracePt t="240557" x="4857750" y="4884738"/>
          <p14:tracePt t="240571" x="4899025" y="4899025"/>
          <p14:tracePt t="240578" x="4913313" y="4899025"/>
          <p14:tracePt t="240585" x="4927600" y="4913313"/>
          <p14:tracePt t="240591" x="4941888" y="4913313"/>
          <p14:tracePt t="240598" x="4941888" y="4927600"/>
          <p14:tracePt t="240606" x="4954588" y="4927600"/>
          <p14:tracePt t="240613" x="4983163" y="4927600"/>
          <p14:tracePt t="240620" x="5024438" y="4927600"/>
          <p14:tracePt t="240629" x="5037138" y="4927600"/>
          <p14:tracePt t="240635" x="5051425" y="4927600"/>
          <p14:tracePt t="240641" x="5078413" y="4927600"/>
          <p14:tracePt t="240648" x="5106988" y="4927600"/>
          <p14:tracePt t="240656" x="5148263" y="4913313"/>
          <p14:tracePt t="240662" x="5175250" y="4913313"/>
          <p14:tracePt t="240669" x="5203825" y="4913313"/>
          <p14:tracePt t="240677" x="5230813" y="4899025"/>
          <p14:tracePt t="240684" x="5245100" y="4899025"/>
          <p14:tracePt t="240691" x="5272088" y="4884738"/>
          <p14:tracePt t="240698" x="5300663" y="4884738"/>
          <p14:tracePt t="240707" x="5327650" y="4884738"/>
          <p14:tracePt t="240713" x="5354638" y="4884738"/>
          <p14:tracePt t="240720" x="5368925" y="4872038"/>
          <p14:tracePt t="240727" x="5395913" y="4872038"/>
          <p14:tracePt t="240734" x="5424488" y="4872038"/>
          <p14:tracePt t="240741" x="5451475" y="4872038"/>
          <p14:tracePt t="240748" x="5480050" y="4857750"/>
          <p14:tracePt t="240756" x="5507038" y="4857750"/>
          <p14:tracePt t="240763" x="5548313" y="4857750"/>
          <p14:tracePt t="240769" x="5562600" y="4857750"/>
          <p14:tracePt t="240777" x="5589588" y="4857750"/>
          <p14:tracePt t="240784" x="5618163" y="4843463"/>
          <p14:tracePt t="240791" x="5659438" y="4843463"/>
          <p14:tracePt t="240799" x="5686425" y="4843463"/>
          <p14:tracePt t="240807" x="5700713" y="4843463"/>
          <p14:tracePt t="240813" x="5713413" y="4843463"/>
          <p14:tracePt t="240821" x="5727700" y="4843463"/>
          <p14:tracePt t="240827" x="5768975" y="4843463"/>
          <p14:tracePt t="240834" x="5783263" y="4843463"/>
          <p14:tracePt t="240841" x="5797550" y="4830763"/>
          <p14:tracePt t="240849" x="5810250" y="4830763"/>
          <p14:tracePt t="240856" x="5838825" y="4830763"/>
          <p14:tracePt t="240863" x="5851525" y="4830763"/>
          <p14:tracePt t="240870" x="5880100" y="4816475"/>
          <p14:tracePt t="240877" x="5907088" y="4789488"/>
          <p14:tracePt t="240890" x="5935663" y="4789488"/>
          <p14:tracePt t="240892" x="5962650" y="4775200"/>
          <p14:tracePt t="240899" x="6003925" y="4775200"/>
          <p14:tracePt t="240914" x="6018213" y="4760913"/>
          <p14:tracePt t="240922" x="6030913" y="4760913"/>
          <p14:tracePt t="240935" x="6045200" y="4748213"/>
          <p14:tracePt t="240942" x="6059488" y="4748213"/>
          <p14:tracePt t="240949" x="6072188" y="4748213"/>
          <p14:tracePt t="240956" x="6086475" y="4748213"/>
          <p14:tracePt t="240963" x="6086475" y="4733925"/>
          <p14:tracePt t="240971" x="6127750" y="4719638"/>
          <p14:tracePt t="240986" x="6142038" y="4719638"/>
          <p14:tracePt t="241000" x="6142038" y="4705350"/>
          <p14:tracePt t="241014" x="6156325" y="4705350"/>
          <p14:tracePt t="241050" x="6156325" y="4692650"/>
          <p14:tracePt t="241065" x="6169025" y="4678363"/>
          <p14:tracePt t="241072" x="6169025" y="4664075"/>
          <p14:tracePt t="241078" x="6169025" y="4651375"/>
          <p14:tracePt t="241084" x="6169025" y="4622800"/>
          <p14:tracePt t="241123" x="6169025" y="4610100"/>
          <p14:tracePt t="241129" x="6169025" y="4581525"/>
          <p14:tracePt t="241150" x="6169025" y="4554538"/>
          <p14:tracePt t="241156" x="6169025" y="4540250"/>
          <p14:tracePt t="241163" x="6169025" y="4525963"/>
          <p14:tracePt t="241173" x="6169025" y="4513263"/>
          <p14:tracePt t="241178" x="6156325" y="4498975"/>
          <p14:tracePt t="241185" x="6156325" y="4484688"/>
          <p14:tracePt t="241192" x="6127750" y="4471988"/>
          <p14:tracePt t="241199" x="6086475" y="4430713"/>
          <p14:tracePt t="241207" x="6045200" y="4402138"/>
          <p14:tracePt t="241214" x="6018213" y="4389438"/>
          <p14:tracePt t="241224" x="5989638" y="4375150"/>
          <p14:tracePt t="241228" x="5948363" y="4360863"/>
          <p14:tracePt t="241235" x="5921375" y="4319588"/>
          <p14:tracePt t="241243" x="5892800" y="4305300"/>
          <p14:tracePt t="241249" x="5865813" y="4292600"/>
          <p14:tracePt t="241257" x="5824538" y="4278313"/>
          <p14:tracePt t="241264" x="5797550" y="4264025"/>
          <p14:tracePt t="241273" x="5768975" y="4251325"/>
          <p14:tracePt t="241278" x="5741988" y="4237038"/>
          <p14:tracePt t="241285" x="5713413" y="4222750"/>
          <p14:tracePt t="241292" x="5672138" y="4208463"/>
          <p14:tracePt t="241299" x="5630863" y="4195763"/>
          <p14:tracePt t="241306" x="5603875" y="4167188"/>
          <p14:tracePt t="241314" x="5562600" y="4154488"/>
          <p14:tracePt t="241323" x="5548313" y="4154488"/>
          <p14:tracePt t="241330" x="5534025" y="4154488"/>
          <p14:tracePt t="241342" x="5521325" y="4154488"/>
          <p14:tracePt t="241365" x="5507038" y="4154488"/>
          <p14:tracePt t="241373" x="5480050" y="4154488"/>
          <p14:tracePt t="241378" x="5451475" y="4154488"/>
          <p14:tracePt t="241385" x="5438775" y="4154488"/>
          <p14:tracePt t="241392" x="5424488" y="4154488"/>
          <p14:tracePt t="241399" x="5395913" y="4154488"/>
          <p14:tracePt t="241406" x="5354638" y="4154488"/>
          <p14:tracePt t="241414" x="5272088" y="4167188"/>
          <p14:tracePt t="241423" x="5230813" y="4195763"/>
          <p14:tracePt t="241428" x="5175250" y="4208463"/>
          <p14:tracePt t="241435" x="5133975" y="4222750"/>
          <p14:tracePt t="241443" x="5078413" y="4237038"/>
          <p14:tracePt t="241450" x="5010150" y="4251325"/>
          <p14:tracePt t="241457" x="4968875" y="4264025"/>
          <p14:tracePt t="241464" x="4941888" y="4264025"/>
          <p14:tracePt t="241473" x="4941888" y="4278313"/>
          <p14:tracePt t="241478" x="4927600" y="4278313"/>
          <p14:tracePt t="241485" x="4913313" y="4278313"/>
          <p14:tracePt t="241493" x="4872038" y="4292600"/>
          <p14:tracePt t="241500" x="4845050" y="4305300"/>
          <p14:tracePt t="241507" x="4830763" y="4305300"/>
          <p14:tracePt t="241514" x="4816475" y="4305300"/>
          <p14:tracePt t="241522" x="4803775" y="4305300"/>
          <p14:tracePt t="241551" x="4803775" y="4333875"/>
          <p14:tracePt t="241558" x="4789488" y="4333875"/>
          <p14:tracePt t="241623" x="4760913" y="4346575"/>
          <p14:tracePt t="241630" x="4760913" y="4360863"/>
          <p14:tracePt t="241636" x="4748213" y="4389438"/>
          <p14:tracePt t="241651" x="4733925" y="4416425"/>
          <p14:tracePt t="241658" x="4719638" y="4457700"/>
          <p14:tracePt t="241665" x="4719638" y="4471988"/>
          <p14:tracePt t="241673" x="4719638" y="4498975"/>
          <p14:tracePt t="241679" x="4719638" y="4513263"/>
          <p14:tracePt t="241701" x="4719638" y="4525963"/>
          <p14:tracePt t="241716" x="4719638" y="4540250"/>
          <p14:tracePt t="241731" x="4719638" y="4554538"/>
          <p14:tracePt t="241744" x="4733925" y="4568825"/>
          <p14:tracePt t="241751" x="4733925" y="4581525"/>
          <p14:tracePt t="241758" x="4748213" y="4581525"/>
          <p14:tracePt t="241765" x="4748213" y="4595813"/>
          <p14:tracePt t="241779" x="4775200" y="4595813"/>
          <p14:tracePt t="241786" x="4775200" y="4610100"/>
          <p14:tracePt t="241830" x="4789488" y="4610100"/>
          <p14:tracePt t="241837" x="4789488" y="4622800"/>
          <p14:tracePt t="241859" x="4803775" y="4622800"/>
          <p14:tracePt t="241867" x="4816475" y="4637088"/>
          <p14:tracePt t="241887" x="4830763" y="4651375"/>
          <p14:tracePt t="241901" x="4845050" y="4664075"/>
          <p14:tracePt t="241909" x="4845050" y="4678363"/>
          <p14:tracePt t="241923" x="4857750" y="4678363"/>
          <p14:tracePt t="241929" x="4886325" y="4678363"/>
          <p14:tracePt t="241936" x="4899025" y="4692650"/>
          <p14:tracePt t="241952" x="4899025" y="4705350"/>
          <p14:tracePt t="241958" x="4913313" y="4719638"/>
          <p14:tracePt t="241965" x="4927600" y="4733925"/>
          <p14:tracePt t="241973" x="4954588" y="4733925"/>
          <p14:tracePt t="241979" x="4968875" y="4733925"/>
          <p14:tracePt t="241987" x="4968875" y="4748213"/>
          <p14:tracePt t="241994" x="4983163" y="4775200"/>
          <p14:tracePt t="242001" x="5037138" y="4775200"/>
          <p14:tracePt t="242008" x="5065713" y="4789488"/>
          <p14:tracePt t="242016" x="5092700" y="4789488"/>
          <p14:tracePt t="242022" x="5106988" y="4802188"/>
          <p14:tracePt t="242030" x="5148263" y="4802188"/>
          <p14:tracePt t="242036" x="5148263" y="4816475"/>
          <p14:tracePt t="242044" x="5162550" y="4816475"/>
          <p14:tracePt t="242051" x="5189538" y="4816475"/>
          <p14:tracePt t="242066" x="5203825" y="4816475"/>
          <p14:tracePt t="242088" x="5216525" y="4816475"/>
          <p14:tracePt t="242102" x="5257800" y="4816475"/>
          <p14:tracePt t="242109" x="5272088" y="4816475"/>
          <p14:tracePt t="242116" x="5286375" y="4816475"/>
          <p14:tracePt t="242122" x="5300663" y="4816475"/>
          <p14:tracePt t="242130" x="5313363" y="4816475"/>
          <p14:tracePt t="242138" x="5327650" y="4816475"/>
          <p14:tracePt t="242144" x="5341938" y="4816475"/>
          <p14:tracePt t="242159" x="5368925" y="4816475"/>
          <p14:tracePt t="242167" x="5383213" y="4816475"/>
          <p14:tracePt t="242216" x="5395913" y="4816475"/>
          <p14:tracePt t="242239" x="5410200" y="4816475"/>
          <p14:tracePt t="242252" x="5410200" y="4830763"/>
          <p14:tracePt t="242274" x="5424488" y="4830763"/>
          <p14:tracePt t="242281" x="5438775" y="4830763"/>
          <p14:tracePt t="242289" x="5451475" y="4830763"/>
          <p14:tracePt t="242294" x="5465763" y="4830763"/>
          <p14:tracePt t="242309" x="5480050" y="4830763"/>
          <p14:tracePt t="242316" x="5507038" y="4843463"/>
          <p14:tracePt t="242323" x="5521325" y="4843463"/>
          <p14:tracePt t="242330" x="5534025" y="4843463"/>
          <p14:tracePt t="242339" x="5548313" y="4843463"/>
          <p14:tracePt t="242344" x="5575300" y="4843463"/>
          <p14:tracePt t="242351" x="5603875" y="4843463"/>
          <p14:tracePt t="242358" x="5630863" y="4843463"/>
          <p14:tracePt t="242365" x="5645150" y="4843463"/>
          <p14:tracePt t="242372" x="5672138" y="4843463"/>
          <p14:tracePt t="242380" x="5713413" y="4843463"/>
          <p14:tracePt t="242390" x="5727700" y="4843463"/>
          <p14:tracePt t="242394" x="5768975" y="4843463"/>
          <p14:tracePt t="242402" x="5783263" y="4843463"/>
          <p14:tracePt t="242409" x="5797550" y="4843463"/>
          <p14:tracePt t="242416" x="5824538" y="4843463"/>
          <p14:tracePt t="242423" x="5851525" y="4830763"/>
          <p14:tracePt t="242430" x="5865813" y="4830763"/>
          <p14:tracePt t="242440" x="5880100" y="4830763"/>
          <p14:tracePt t="242452" x="5892800" y="4830763"/>
          <p14:tracePt t="242459" x="5907088" y="4830763"/>
          <p14:tracePt t="242467" x="5921375" y="4816475"/>
          <p14:tracePt t="242473" x="5948363" y="4816475"/>
          <p14:tracePt t="242480" x="5962650" y="4816475"/>
          <p14:tracePt t="242489" x="5976938" y="4816475"/>
          <p14:tracePt t="242503" x="5989638" y="4816475"/>
          <p14:tracePt t="242509" x="5989638" y="4802188"/>
          <p14:tracePt t="242523" x="6003925" y="4802188"/>
          <p14:tracePt t="242530" x="6003925" y="4789488"/>
          <p14:tracePt t="242539" x="6018213" y="4760913"/>
          <p14:tracePt t="242545" x="6030913" y="4760913"/>
          <p14:tracePt t="242551" x="6059488" y="4748213"/>
          <p14:tracePt t="242559" x="6072188" y="4748213"/>
          <p14:tracePt t="242566" x="6072188" y="4733925"/>
          <p14:tracePt t="242573" x="6086475" y="4705350"/>
          <p14:tracePt t="242580" x="6086475" y="4692650"/>
          <p14:tracePt t="242589" x="6100763" y="4692650"/>
          <p14:tracePt t="242595" x="6100763" y="4678363"/>
          <p14:tracePt t="242601" x="6100763" y="4651375"/>
          <p14:tracePt t="242609" x="6115050" y="4637088"/>
          <p14:tracePt t="242616" x="6115050" y="4622800"/>
          <p14:tracePt t="242660" x="6115050" y="4610100"/>
          <p14:tracePt t="242668" x="6115050" y="4595813"/>
          <p14:tracePt t="242674" x="6115050" y="4581525"/>
          <p14:tracePt t="242681" x="6115050" y="4568825"/>
          <p14:tracePt t="242696" x="6100763" y="4568825"/>
          <p14:tracePt t="242704" x="6100763" y="4554538"/>
          <p14:tracePt t="242709" x="6086475" y="4540250"/>
          <p14:tracePt t="242717" x="6045200" y="4513263"/>
          <p14:tracePt t="242724" x="6018213" y="4498975"/>
          <p14:tracePt t="242731" x="5989638" y="4471988"/>
          <p14:tracePt t="242740" x="5962650" y="4457700"/>
          <p14:tracePt t="242745" x="5907088" y="4430713"/>
          <p14:tracePt t="242752" x="5865813" y="4402138"/>
          <p14:tracePt t="242759" x="5824538" y="4389438"/>
          <p14:tracePt t="242766" x="5754688" y="4375150"/>
          <p14:tracePt t="242773" x="5700713" y="4375150"/>
          <p14:tracePt t="242781" x="5659438" y="4375150"/>
          <p14:tracePt t="242789" x="5562600" y="4375150"/>
          <p14:tracePt t="242795" x="5507038" y="4360863"/>
          <p14:tracePt t="242802" x="5395913" y="4360863"/>
          <p14:tracePt t="242810" x="5341938" y="4360863"/>
          <p14:tracePt t="242816" x="5272088" y="4360863"/>
          <p14:tracePt t="242824" x="5230813" y="4375150"/>
          <p14:tracePt t="242831" x="5175250" y="4375150"/>
          <p14:tracePt t="242841" x="5162550" y="4375150"/>
          <p14:tracePt t="242890" x="5148263" y="4375150"/>
          <p14:tracePt t="242918" x="5133975" y="4375150"/>
          <p14:tracePt t="243341" x="5092700" y="4360863"/>
          <p14:tracePt t="243347" x="5051425" y="4360863"/>
          <p14:tracePt t="243355" x="4995863" y="4360863"/>
          <p14:tracePt t="243360" x="4941888" y="4346575"/>
          <p14:tracePt t="243368" x="4886325" y="4346575"/>
          <p14:tracePt t="243375" x="4816475" y="4346575"/>
          <p14:tracePt t="243382" x="4803775" y="4346575"/>
          <p14:tracePt t="243389" x="4733925" y="4333875"/>
          <p14:tracePt t="243396" x="4678363" y="4333875"/>
          <p14:tracePt t="243406" x="4637088" y="4333875"/>
          <p14:tracePt t="243410" x="4554538" y="4333875"/>
          <p14:tracePt t="243418" x="4527550" y="4333875"/>
          <p14:tracePt t="243425" x="4471988" y="4319588"/>
          <p14:tracePt t="243432" x="4430713" y="4319588"/>
          <p14:tracePt t="243439" x="4416425" y="4319588"/>
          <p14:tracePt t="243446" x="4402138" y="4319588"/>
          <p14:tracePt t="243512" x="4389438" y="4305300"/>
          <p14:tracePt t="243519" x="4360863" y="4305300"/>
          <p14:tracePt t="243525" x="4360863" y="4292600"/>
          <p14:tracePt t="243533" x="4333875" y="4292600"/>
          <p14:tracePt t="243539" x="4319588" y="4292600"/>
          <p14:tracePt t="243547" x="4306888" y="4292600"/>
          <p14:tracePt t="243556" x="4292600" y="4292600"/>
          <p14:tracePt t="243561" x="4292600" y="4278313"/>
          <p14:tracePt t="243568" x="4278313" y="4278313"/>
          <p14:tracePt t="243575" x="4251325" y="4264025"/>
          <p14:tracePt t="243582" x="4237038" y="4264025"/>
          <p14:tracePt t="243590" x="4237038" y="4251325"/>
          <p14:tracePt t="243597" x="4195763" y="4251325"/>
          <p14:tracePt t="243605" x="4181475" y="4251325"/>
          <p14:tracePt t="243611" x="4140200" y="4222750"/>
          <p14:tracePt t="243618" x="4127500" y="4222750"/>
          <p14:tracePt t="243625" x="4084638" y="4222750"/>
          <p14:tracePt t="243632" x="4057650" y="4222750"/>
          <p14:tracePt t="243639" x="4030663" y="4208463"/>
          <p14:tracePt t="243646" x="4002088" y="4208463"/>
          <p14:tracePt t="243656" x="3975100" y="4208463"/>
          <p14:tracePt t="243661" x="3933825" y="4208463"/>
          <p14:tracePt t="243668" x="3892550" y="4208463"/>
          <p14:tracePt t="243675" x="3851275" y="4208463"/>
          <p14:tracePt t="243682" x="3810000" y="4208463"/>
          <p14:tracePt t="243690" x="3781425" y="4237038"/>
          <p14:tracePt t="243697" x="3754438" y="4237038"/>
          <p14:tracePt t="243920" x="3754438" y="4264025"/>
          <p14:tracePt t="243927" x="3754438" y="4305300"/>
          <p14:tracePt t="243934" x="3754438" y="4333875"/>
          <p14:tracePt t="243940" x="3754438" y="4360863"/>
          <p14:tracePt t="243949" x="3754438" y="4389438"/>
          <p14:tracePt t="243962" x="3754438" y="4430713"/>
          <p14:tracePt t="243977" x="3754438" y="4443413"/>
          <p14:tracePt t="243983" x="3754438" y="4457700"/>
          <p14:tracePt t="243998" x="3754438" y="4471988"/>
          <p14:tracePt t="244006" x="3754438" y="4484688"/>
          <p14:tracePt t="244012" x="3754438" y="4513263"/>
          <p14:tracePt t="244020" x="3781425" y="4525963"/>
          <p14:tracePt t="244026" x="3781425" y="4540250"/>
          <p14:tracePt t="244041" x="3795713" y="4554538"/>
          <p14:tracePt t="244048" x="3795713" y="4568825"/>
          <p14:tracePt t="244055" x="3810000" y="4595813"/>
          <p14:tracePt t="244062" x="3822700" y="4595813"/>
          <p14:tracePt t="244069" x="3836988" y="4610100"/>
          <p14:tracePt t="244076" x="3836988" y="4637088"/>
          <p14:tracePt t="244083" x="3836988" y="4664075"/>
          <p14:tracePt t="244091" x="3836988" y="4678363"/>
          <p14:tracePt t="244098" x="3851275" y="4678363"/>
          <p14:tracePt t="244106" x="3863975" y="4705350"/>
          <p14:tracePt t="244112" x="3863975" y="4719638"/>
          <p14:tracePt t="244127" x="3863975" y="4733925"/>
          <p14:tracePt t="244134" x="3878263" y="4733925"/>
          <p14:tracePt t="244140" x="3878263" y="4748213"/>
          <p14:tracePt t="244157" x="3878263" y="4760913"/>
          <p14:tracePt t="244170" x="3905250" y="4775200"/>
          <p14:tracePt t="244183" x="3905250" y="4789488"/>
          <p14:tracePt t="244198" x="3905250" y="4802188"/>
          <p14:tracePt t="244205" x="3919538" y="4802188"/>
          <p14:tracePt t="244223" x="3919538" y="4816475"/>
          <p14:tracePt t="244235" x="3919538" y="4830763"/>
          <p14:tracePt t="244249" x="3919538" y="4843463"/>
          <p14:tracePt t="244255" x="3933825" y="4843463"/>
          <p14:tracePt t="244262" x="3933825" y="4872038"/>
          <p14:tracePt t="244286" x="3948113" y="4872038"/>
          <p14:tracePt t="244321" x="3960813" y="4884738"/>
          <p14:tracePt t="244336" x="3989388" y="4899025"/>
          <p14:tracePt t="244341" x="4030663" y="4913313"/>
          <p14:tracePt t="244349" x="4057650" y="4913313"/>
          <p14:tracePt t="244355" x="4098925" y="4913313"/>
          <p14:tracePt t="244363" x="4127500" y="4913313"/>
          <p14:tracePt t="244370" x="4181475" y="4913313"/>
          <p14:tracePt t="244377" x="4210050" y="4913313"/>
          <p14:tracePt t="244383" x="4237038" y="4913313"/>
          <p14:tracePt t="244391" x="4265613" y="4899025"/>
          <p14:tracePt t="244398" x="4306888" y="4899025"/>
          <p14:tracePt t="244406" x="4319588" y="4899025"/>
          <p14:tracePt t="244412" x="4319588" y="4884738"/>
          <p14:tracePt t="244420" x="4348163" y="4884738"/>
          <p14:tracePt t="244434" x="4360863" y="4884738"/>
          <p14:tracePt t="244450" x="4375150" y="4884738"/>
          <p14:tracePt t="244456" x="4375150" y="4857750"/>
          <p14:tracePt t="244478" x="4389438" y="4857750"/>
          <p14:tracePt t="244500" x="4389438" y="4830763"/>
          <p14:tracePt t="244505" x="4445000" y="4802188"/>
          <p14:tracePt t="244513" x="4471988" y="4760913"/>
          <p14:tracePt t="244520" x="4471988" y="4748213"/>
          <p14:tracePt t="244527" x="4486275" y="4705350"/>
          <p14:tracePt t="244534" x="4498975" y="4705350"/>
          <p14:tracePt t="244541" x="4513263" y="4692650"/>
          <p14:tracePt t="244556" x="4513263" y="4678363"/>
          <p14:tracePt t="244563" x="4527550" y="4678363"/>
          <p14:tracePt t="244570" x="4527550" y="4664075"/>
          <p14:tracePt t="244586" x="4540250" y="4664075"/>
          <p14:tracePt t="244650" x="4527550" y="4637088"/>
          <p14:tracePt t="244656" x="4527550" y="4595813"/>
          <p14:tracePt t="244663" x="4527550" y="4581525"/>
          <p14:tracePt t="244672" x="4513263" y="4568825"/>
          <p14:tracePt t="244677" x="4498975" y="4554538"/>
          <p14:tracePt t="244684" x="4486275" y="4525963"/>
          <p14:tracePt t="244692" x="4486275" y="4513263"/>
          <p14:tracePt t="244698" x="4471988" y="4498975"/>
          <p14:tracePt t="244706" x="4457700" y="4484688"/>
          <p14:tracePt t="244713" x="4457700" y="4471988"/>
          <p14:tracePt t="244800" x="4445000" y="4457700"/>
          <p14:tracePt t="244807" x="4402138" y="4443413"/>
          <p14:tracePt t="244815" x="4375150" y="4430713"/>
          <p14:tracePt t="244822" x="4348163" y="4416425"/>
          <p14:tracePt t="244828" x="4319588" y="4402138"/>
          <p14:tracePt t="244834" x="4265613" y="4375150"/>
          <p14:tracePt t="244842" x="4237038" y="4375150"/>
          <p14:tracePt t="244849" x="4195763" y="4360863"/>
          <p14:tracePt t="244857" x="4168775" y="4360863"/>
          <p14:tracePt t="244864" x="4127500" y="4346575"/>
          <p14:tracePt t="244872" x="4098925" y="4346575"/>
          <p14:tracePt t="244889" x="4084638" y="4346575"/>
          <p14:tracePt t="244892" x="4071938" y="4346575"/>
          <p14:tracePt t="244899" x="4057650" y="4346575"/>
          <p14:tracePt t="244915" x="4043363" y="4346575"/>
          <p14:tracePt t="245544" x="3960813" y="4305300"/>
          <p14:tracePt t="245552" x="3851275" y="4264025"/>
          <p14:tracePt t="245559" x="3740150" y="4222750"/>
          <p14:tracePt t="245566" x="3671888" y="4208463"/>
          <p14:tracePt t="245573" x="3587750" y="4181475"/>
          <p14:tracePt t="245579" x="3505200" y="4140200"/>
          <p14:tracePt t="245586" x="3395663" y="4113213"/>
          <p14:tracePt t="245594" x="3298825" y="4071938"/>
          <p14:tracePt t="245600" x="3216275" y="4043363"/>
          <p14:tracePt t="245608" x="3133725" y="4002088"/>
          <p14:tracePt t="245615" x="3036888" y="3946525"/>
          <p14:tracePt t="245622" x="2981325" y="3933825"/>
          <p14:tracePt t="245629" x="2954338" y="3919538"/>
          <p14:tracePt t="245637" x="2911475" y="3892550"/>
          <p14:tracePt t="245644" x="2870200" y="3878263"/>
          <p14:tracePt t="245651" x="2843213" y="3863975"/>
          <p14:tracePt t="245658" x="2828925" y="3849688"/>
          <p14:tracePt t="245665" x="2787650" y="3836988"/>
          <p14:tracePt t="245672" x="2774950" y="3808413"/>
          <p14:tracePt t="245679" x="2760663" y="3781425"/>
          <p14:tracePt t="245689" x="2732088" y="3754438"/>
          <p14:tracePt t="245693" x="2705100" y="3725863"/>
          <p14:tracePt t="245700" x="2690813" y="3725863"/>
          <p14:tracePt t="245708" x="2690813" y="3684588"/>
          <p14:tracePt t="245715" x="2636838" y="3657600"/>
          <p14:tracePt t="245722" x="2636838" y="3643313"/>
          <p14:tracePt t="245729" x="2608263" y="3616325"/>
          <p14:tracePt t="245739" x="2595563" y="3602038"/>
          <p14:tracePt t="245744" x="2566988" y="3587750"/>
          <p14:tracePt t="245750" x="2525713" y="3533775"/>
          <p14:tracePt t="245758" x="2498725" y="3505200"/>
          <p14:tracePt t="245765" x="2470150" y="3478213"/>
          <p14:tracePt t="245772" x="2428875" y="3463925"/>
          <p14:tracePt t="245779" x="2373313" y="3449638"/>
          <p14:tracePt t="245789" x="2346325" y="3436938"/>
          <p14:tracePt t="245794" x="2319338" y="3422650"/>
          <p14:tracePt t="245801" x="2278063" y="3422650"/>
          <p14:tracePt t="245808" x="2235200" y="3395663"/>
          <p14:tracePt t="245815" x="2193925" y="3395663"/>
          <p14:tracePt t="245822" x="2166938" y="3395663"/>
          <p14:tracePt t="245839" x="2152650" y="3395663"/>
          <p14:tracePt t="245852" x="2139950" y="3395663"/>
          <p14:tracePt t="246052" x="2166938" y="3395663"/>
          <p14:tracePt t="246059" x="2249488" y="3408363"/>
          <p14:tracePt t="246066" x="2290763" y="3408363"/>
          <p14:tracePt t="246072" x="2346325" y="3422650"/>
          <p14:tracePt t="246080" x="2401888" y="3422650"/>
          <p14:tracePt t="246088" x="2443163" y="3449638"/>
          <p14:tracePt t="246094" x="2484438" y="3478213"/>
          <p14:tracePt t="246101" x="2552700" y="3478213"/>
          <p14:tracePt t="246108" x="2595563" y="3490913"/>
          <p14:tracePt t="246115" x="2636838" y="3490913"/>
          <p14:tracePt t="246123" x="2690813" y="3505200"/>
          <p14:tracePt t="246130" x="2732088" y="3505200"/>
          <p14:tracePt t="246138" x="2787650" y="3505200"/>
          <p14:tracePt t="246144" x="2828925" y="3505200"/>
          <p14:tracePt t="246151" x="2870200" y="3519488"/>
          <p14:tracePt t="246158" x="2898775" y="3519488"/>
          <p14:tracePt t="246165" x="2954338" y="3519488"/>
          <p14:tracePt t="246173" x="2995613" y="3533775"/>
          <p14:tracePt t="246180" x="3022600" y="3546475"/>
          <p14:tracePt t="246188" x="3063875" y="3546475"/>
          <p14:tracePt t="246194" x="3133725" y="3560763"/>
          <p14:tracePt t="246203" x="3175000" y="3575050"/>
          <p14:tracePt t="246209" x="3243263" y="3587750"/>
          <p14:tracePt t="246216" x="3313113" y="3616325"/>
          <p14:tracePt t="246223" x="3367088" y="3629025"/>
          <p14:tracePt t="246230" x="3451225" y="3657600"/>
          <p14:tracePt t="246238" x="3492500" y="3670300"/>
          <p14:tracePt t="246244" x="3575050" y="3684588"/>
          <p14:tracePt t="246251" x="3643313" y="3713163"/>
          <p14:tracePt t="246258" x="3725863" y="3725863"/>
          <p14:tracePt t="246266" x="3768725" y="3740150"/>
          <p14:tracePt t="246273" x="3810000" y="3767138"/>
          <p14:tracePt t="246280" x="3863975" y="3781425"/>
          <p14:tracePt t="246288" x="3919538" y="3795713"/>
          <p14:tracePt t="246296" x="3975100" y="3822700"/>
          <p14:tracePt t="246302" x="4057650" y="3822700"/>
          <p14:tracePt t="246309" x="4071938" y="3822700"/>
          <p14:tracePt t="246316" x="4113213" y="3822700"/>
          <p14:tracePt t="246323" x="4154488" y="3822700"/>
          <p14:tracePt t="246330" x="4181475" y="3822700"/>
          <p14:tracePt t="246338" x="4222750" y="3822700"/>
          <p14:tracePt t="246345" x="4251325" y="3822700"/>
          <p14:tracePt t="246351" x="4265613" y="3822700"/>
          <p14:tracePt t="246359" x="4292600" y="3822700"/>
          <p14:tracePt t="246366" x="4319588" y="3822700"/>
          <p14:tracePt t="246373" x="4348163" y="3822700"/>
          <p14:tracePt t="246380" x="4348163" y="3808413"/>
          <p14:tracePt t="246388" x="4360863" y="3808413"/>
          <p14:tracePt t="246395" x="4375150" y="3808413"/>
          <p14:tracePt t="246402" x="4375150" y="3795713"/>
          <p14:tracePt t="246409" x="4389438" y="3795713"/>
          <p14:tracePt t="246416" x="4430713" y="3767138"/>
          <p14:tracePt t="246423" x="4471988" y="3740150"/>
          <p14:tracePt t="246430" x="4498975" y="3725863"/>
          <p14:tracePt t="246438" x="4513263" y="3713163"/>
          <p14:tracePt t="246445" x="4554538" y="3698875"/>
          <p14:tracePt t="246459" x="4581525" y="3684588"/>
          <p14:tracePt t="246466" x="4595813" y="3670300"/>
          <p14:tracePt t="246473" x="4624388" y="3670300"/>
          <p14:tracePt t="246481" x="4637088" y="3643313"/>
          <p14:tracePt t="246553" x="4637088" y="3629025"/>
          <p14:tracePt t="246559" x="4665663" y="3629025"/>
          <p14:tracePt t="246567" x="4678363" y="3629025"/>
          <p14:tracePt t="247584" x="4624388" y="3629025"/>
          <p14:tracePt t="247591" x="4581525" y="3643313"/>
          <p14:tracePt t="247598" x="4540250" y="3657600"/>
          <p14:tracePt t="247605" x="4471988" y="3698875"/>
          <p14:tracePt t="247612" x="4416425" y="3713163"/>
          <p14:tracePt t="247619" x="4360863" y="3713163"/>
          <p14:tracePt t="247626" x="4278313" y="3725863"/>
          <p14:tracePt t="247634" x="4237038" y="3725863"/>
          <p14:tracePt t="247640" x="4154488" y="3740150"/>
          <p14:tracePt t="247648" x="4098925" y="3740150"/>
          <p14:tracePt t="247655" x="4016375" y="3754438"/>
          <p14:tracePt t="247662" x="3975100" y="3754438"/>
          <p14:tracePt t="247669" x="3933825" y="3754438"/>
          <p14:tracePt t="247676" x="3878263" y="3754438"/>
          <p14:tracePt t="247683" x="3836988" y="3754438"/>
          <p14:tracePt t="247691" x="3795713" y="3767138"/>
          <p14:tracePt t="247698" x="3740150" y="3767138"/>
          <p14:tracePt t="247705" x="3713163" y="3781425"/>
          <p14:tracePt t="247712" x="3671888" y="3781425"/>
          <p14:tracePt t="247720" x="3657600" y="3781425"/>
          <p14:tracePt t="247726" x="3630613" y="3795713"/>
          <p14:tracePt t="247734" x="3587750" y="3795713"/>
          <p14:tracePt t="247740" x="3575050" y="3795713"/>
          <p14:tracePt t="247747" x="3546475" y="3808413"/>
          <p14:tracePt t="247755" x="3533775" y="3808413"/>
          <p14:tracePt t="247761" x="3505200" y="3808413"/>
          <p14:tracePt t="247769" x="3478213" y="3808413"/>
          <p14:tracePt t="247792" x="3463925" y="3822700"/>
          <p14:tracePt t="247797" x="3436938" y="3822700"/>
          <p14:tracePt t="247805" x="3395663" y="3822700"/>
          <p14:tracePt t="247812" x="3325813" y="3822700"/>
          <p14:tracePt t="247820" x="3298825" y="3822700"/>
          <p14:tracePt t="247827" x="3271838" y="3849688"/>
          <p14:tracePt t="247834" x="3243263" y="3849688"/>
          <p14:tracePt t="247840" x="3160713" y="3878263"/>
          <p14:tracePt t="247847" x="3133725" y="3878263"/>
          <p14:tracePt t="247855" x="3105150" y="3892550"/>
          <p14:tracePt t="247862" x="3063875" y="3905250"/>
          <p14:tracePt t="247869" x="3022600" y="3919538"/>
          <p14:tracePt t="247876" x="3008313" y="3919538"/>
          <p14:tracePt t="247883" x="2995613" y="3933825"/>
          <p14:tracePt t="247890" x="2967038" y="3946525"/>
          <p14:tracePt t="247907" x="2925763" y="3987800"/>
          <p14:tracePt t="247912" x="2911475" y="3987800"/>
          <p14:tracePt t="247922" x="2898775" y="4002088"/>
          <p14:tracePt t="247927" x="2884488" y="4002088"/>
          <p14:tracePt t="247942" x="2870200" y="4016375"/>
          <p14:tracePt t="247949" x="2857500" y="4016375"/>
          <p14:tracePt t="247955" x="2843213" y="4029075"/>
          <p14:tracePt t="247962" x="2816225" y="4043363"/>
          <p14:tracePt t="247977" x="2816225" y="4057650"/>
          <p14:tracePt t="247984" x="2801938" y="4057650"/>
          <p14:tracePt t="247998" x="2787650" y="4057650"/>
          <p14:tracePt t="248014" x="2787650" y="4071938"/>
          <p14:tracePt t="248021" x="2774950" y="4071938"/>
          <p14:tracePt t="248026" x="2760663" y="4098925"/>
          <p14:tracePt t="248034" x="2760663" y="4113213"/>
          <p14:tracePt t="248041" x="2746375" y="4125913"/>
          <p14:tracePt t="248050" x="2732088" y="4125913"/>
          <p14:tracePt t="248055" x="2705100" y="4140200"/>
          <p14:tracePt t="248062" x="2690813" y="4154488"/>
          <p14:tracePt t="248072" x="2690813" y="4167188"/>
          <p14:tracePt t="248077" x="2678113" y="4181475"/>
          <p14:tracePt t="248084" x="2663825" y="4181475"/>
          <p14:tracePt t="248091" x="2663825" y="4195763"/>
          <p14:tracePt t="248098" x="2649538" y="4195763"/>
          <p14:tracePt t="248105" x="2636838" y="4208463"/>
          <p14:tracePt t="248112" x="2636838" y="4222750"/>
          <p14:tracePt t="248127" x="2636838" y="4237038"/>
          <p14:tracePt t="248150" x="2636838" y="4251325"/>
          <p14:tracePt t="248155" x="2622550" y="4264025"/>
          <p14:tracePt t="248163" x="2622550" y="4278313"/>
          <p14:tracePt t="248171" x="2622550" y="4305300"/>
          <p14:tracePt t="248184" x="2622550" y="4333875"/>
          <p14:tracePt t="248229" x="2622550" y="4346575"/>
          <p14:tracePt t="248242" x="2622550" y="4360863"/>
          <p14:tracePt t="250139" x="2636838" y="4360863"/>
          <p14:tracePt t="250154" x="2649538" y="4360863"/>
          <p14:tracePt t="250167" x="2663825" y="4360863"/>
          <p14:tracePt t="250173" x="2678113" y="4360863"/>
          <p14:tracePt t="250197" x="2690813" y="4360863"/>
          <p14:tracePt t="250204" x="2705100" y="4360863"/>
          <p14:tracePt t="250210" x="2732088" y="4360863"/>
          <p14:tracePt t="250216" x="2746375" y="4360863"/>
          <p14:tracePt t="250223" x="2746375" y="4375150"/>
          <p14:tracePt t="250230" x="2760663" y="4375150"/>
          <p14:tracePt t="250237" x="2774950" y="4375150"/>
          <p14:tracePt t="250255" x="2787650" y="4375150"/>
          <p14:tracePt t="250288" x="2801938" y="4375150"/>
          <p14:tracePt t="250339" x="2816225" y="4375150"/>
          <p14:tracePt t="250354" x="2843213" y="4375150"/>
          <p14:tracePt t="250389" x="2857500" y="4375150"/>
          <p14:tracePt t="250469" x="2870200" y="4375150"/>
          <p14:tracePt t="250511" x="2870200" y="4389438"/>
          <p14:tracePt t="250517" x="2884488" y="4389438"/>
          <p14:tracePt t="250598" x="2898775" y="4389438"/>
          <p14:tracePt t="250669" x="2911475" y="4389438"/>
          <p14:tracePt t="253145" x="2954338" y="4389438"/>
          <p14:tracePt t="253152" x="2995613" y="4402138"/>
          <p14:tracePt t="253160" x="3008313" y="4402138"/>
          <p14:tracePt t="253165" x="3036888" y="4402138"/>
          <p14:tracePt t="253172" x="3090863" y="4402138"/>
          <p14:tracePt t="253179" x="3119438" y="4402138"/>
          <p14:tracePt t="253187" x="3146425" y="4430713"/>
          <p14:tracePt t="253209" x="3160713" y="4430713"/>
          <p14:tracePt t="253217" x="3175000" y="4430713"/>
          <p14:tracePt t="253223" x="3201988" y="4430713"/>
          <p14:tracePt t="253254" x="3216275" y="4430713"/>
          <p14:tracePt t="253259" x="3228975" y="4430713"/>
          <p14:tracePt t="253273" x="3243263" y="4443413"/>
          <p14:tracePt t="253288" x="3257550" y="4443413"/>
          <p14:tracePt t="253309" x="3271838" y="4457700"/>
          <p14:tracePt t="253316" x="3284538" y="4457700"/>
          <p14:tracePt t="253323" x="3313113" y="4457700"/>
          <p14:tracePt t="253338" x="3325813" y="4457700"/>
          <p14:tracePt t="253366" x="3340100" y="4457700"/>
          <p14:tracePt t="253373" x="3354388" y="4471988"/>
          <p14:tracePt t="253380" x="3367088" y="4471988"/>
          <p14:tracePt t="253404" x="3381375" y="4471988"/>
          <p14:tracePt t="253431" x="3381375" y="4484688"/>
          <p14:tracePt t="253467" x="3395663" y="4484688"/>
          <p14:tracePt t="253480" x="3395663" y="4498975"/>
          <p14:tracePt t="253525" x="3422650" y="4498975"/>
          <p14:tracePt t="253539" x="3436938" y="4513263"/>
          <p14:tracePt t="253553" x="3451225" y="4540250"/>
          <p14:tracePt t="253567" x="3463925" y="4554538"/>
          <p14:tracePt t="253573" x="3478213" y="4554538"/>
          <p14:tracePt t="253581" x="3478213" y="4568825"/>
          <p14:tracePt t="253587" x="3492500" y="4568825"/>
          <p14:tracePt t="253595" x="3492500" y="4581525"/>
          <p14:tracePt t="253603" x="3505200" y="4581525"/>
          <p14:tracePt t="253616" x="3533775" y="4581525"/>
          <p14:tracePt t="253631" x="3546475" y="4595813"/>
          <p14:tracePt t="253638" x="3560763" y="4595813"/>
          <p14:tracePt t="253645" x="3560763" y="4610100"/>
          <p14:tracePt t="253654" x="3575050" y="4622800"/>
          <p14:tracePt t="253659" x="3587750" y="4622800"/>
          <p14:tracePt t="253666" x="3602038" y="4637088"/>
          <p14:tracePt t="253682" x="3616325" y="4637088"/>
          <p14:tracePt t="253688" x="3616325" y="4651375"/>
          <p14:tracePt t="253705" x="3643313" y="4664075"/>
          <p14:tracePt t="253720" x="3657600" y="4664075"/>
          <p14:tracePt t="253723" x="3671888" y="4678363"/>
          <p14:tracePt t="253730" x="3684588" y="4678363"/>
          <p14:tracePt t="253738" x="3684588" y="4692650"/>
          <p14:tracePt t="253754" x="3698875" y="4692650"/>
          <p14:tracePt t="253759" x="3698875" y="4705350"/>
          <p14:tracePt t="253766" x="3713163" y="4705350"/>
          <p14:tracePt t="253797" x="3725863" y="4705350"/>
          <p14:tracePt t="253811" x="3740150" y="4719638"/>
          <p14:tracePt t="253832" x="3754438" y="4733925"/>
          <p14:tracePt t="253846" x="3768725" y="4748213"/>
          <p14:tracePt t="253860" x="3781425" y="4775200"/>
          <p14:tracePt t="253882" x="3795713" y="4789488"/>
          <p14:tracePt t="253911" x="3795713" y="4802188"/>
          <p14:tracePt t="253918" x="3810000" y="4802188"/>
          <p14:tracePt t="253924" x="3810000" y="4816475"/>
          <p14:tracePt t="253931" x="3810000" y="4830763"/>
          <p14:tracePt t="253961" x="3822700" y="4830763"/>
          <p14:tracePt t="253975" x="3836988" y="4843463"/>
          <p14:tracePt t="253997" x="3836988" y="4857750"/>
          <p14:tracePt t="254004" x="3851275" y="4857750"/>
          <p14:tracePt t="254025" x="3878263" y="4872038"/>
          <p14:tracePt t="255857" x="3919538" y="4872038"/>
          <p14:tracePt t="255864" x="3975100" y="4843463"/>
          <p14:tracePt t="255870" x="4043363" y="4830763"/>
          <p14:tracePt t="255878" x="4098925" y="4802188"/>
          <p14:tracePt t="255887" x="4181475" y="4789488"/>
          <p14:tracePt t="255892" x="4237038" y="4775200"/>
          <p14:tracePt t="255899" x="4306888" y="4733925"/>
          <p14:tracePt t="255906" x="4360863" y="4705350"/>
          <p14:tracePt t="255914" x="4416425" y="4678363"/>
          <p14:tracePt t="255921" x="4430713" y="4664075"/>
          <p14:tracePt t="255928" x="4486275" y="4651375"/>
          <p14:tracePt t="255942" x="4498975" y="4651375"/>
          <p14:tracePt t="255979" x="4513263" y="4637088"/>
          <p14:tracePt t="255993" x="4527550" y="4637088"/>
          <p14:tracePt t="256001" x="4540250" y="4622800"/>
          <p14:tracePt t="256007" x="4540250" y="4581525"/>
          <p14:tracePt t="256013" x="4568825" y="4554538"/>
          <p14:tracePt t="256021" x="4595813" y="4540250"/>
          <p14:tracePt t="256028" x="4610100" y="4525963"/>
          <p14:tracePt t="256036" x="4624388" y="4525963"/>
          <p14:tracePt t="256042" x="4624388" y="4513263"/>
          <p14:tracePt t="256144" x="4637088" y="4471988"/>
          <p14:tracePt t="256150" x="4637088" y="4457700"/>
          <p14:tracePt t="256165" x="4637088" y="4443413"/>
          <p14:tracePt t="256171" x="4637088" y="4430713"/>
          <p14:tracePt t="256178" x="4637088" y="4402138"/>
          <p14:tracePt t="256186" x="4637088" y="4389438"/>
          <p14:tracePt t="256193" x="4637088" y="4375150"/>
          <p14:tracePt t="256199" x="4637088" y="4346575"/>
          <p14:tracePt t="256222" x="4624388" y="4333875"/>
          <p14:tracePt t="256231" x="4624388" y="4319588"/>
          <p14:tracePt t="256243" x="4610100" y="4319588"/>
          <p14:tracePt t="256250" x="4595813" y="4305300"/>
          <p14:tracePt t="256267" x="4581525" y="4305300"/>
          <p14:tracePt t="256271" x="4554538" y="4292600"/>
          <p14:tracePt t="256278" x="4540250" y="4278313"/>
          <p14:tracePt t="256286" x="4527550" y="4264025"/>
          <p14:tracePt t="256292" x="4498975" y="4251325"/>
          <p14:tracePt t="256300" x="4471988" y="4251325"/>
          <p14:tracePt t="256307" x="4445000" y="4222750"/>
          <p14:tracePt t="256314" x="4430713" y="4222750"/>
          <p14:tracePt t="256321" x="4416425" y="4222750"/>
          <p14:tracePt t="256328" x="4402138" y="4208463"/>
          <p14:tracePt t="256343" x="4375150" y="4208463"/>
          <p14:tracePt t="256350" x="4333875" y="4208463"/>
          <p14:tracePt t="256357" x="4319588" y="4208463"/>
          <p14:tracePt t="256372" x="4306888" y="4208463"/>
          <p14:tracePt t="256402" x="4292600" y="4208463"/>
          <p14:tracePt t="256408" x="4278313" y="4208463"/>
          <p14:tracePt t="256416" x="4265613" y="4208463"/>
          <p14:tracePt t="256429" x="4222750" y="4208463"/>
          <p14:tracePt t="256444" x="4210050" y="4208463"/>
          <p14:tracePt t="256459" x="4181475" y="4208463"/>
          <p14:tracePt t="256472" x="4168775" y="4208463"/>
          <p14:tracePt t="256495" x="4154488" y="4208463"/>
          <p14:tracePt t="256509" x="4140200" y="4208463"/>
          <p14:tracePt t="256517" x="4098925" y="4208463"/>
          <p14:tracePt t="256522" x="4084638" y="4237038"/>
          <p14:tracePt t="256529" x="4084638" y="4251325"/>
          <p14:tracePt t="256536" x="4071938" y="4251325"/>
          <p14:tracePt t="256543" x="4043363" y="4264025"/>
          <p14:tracePt t="256550" x="4030663" y="4264025"/>
          <p14:tracePt t="256557" x="4016375" y="4278313"/>
          <p14:tracePt t="256572" x="4002088" y="4292600"/>
          <p14:tracePt t="256579" x="3975100" y="4305300"/>
          <p14:tracePt t="256587" x="3948113" y="4319588"/>
          <p14:tracePt t="256593" x="3919538" y="4333875"/>
          <p14:tracePt t="256601" x="3878263" y="4375150"/>
          <p14:tracePt t="256608" x="3836988" y="4389438"/>
          <p14:tracePt t="256615" x="3822700" y="4402138"/>
          <p14:tracePt t="256622" x="3810000" y="4416425"/>
          <p14:tracePt t="256653" x="3795713" y="4416425"/>
          <p14:tracePt t="256695" x="3795713" y="4430713"/>
          <p14:tracePt t="256703" x="3768725" y="4430713"/>
          <p14:tracePt t="256708" x="3768725" y="4443413"/>
          <p14:tracePt t="256715" x="3754438" y="4457700"/>
          <p14:tracePt t="256722" x="3754438" y="4498975"/>
          <p14:tracePt t="256729" x="3754438" y="4513263"/>
          <p14:tracePt t="256745" x="3740150" y="4540250"/>
          <p14:tracePt t="256751" x="3740150" y="4568825"/>
          <p14:tracePt t="256758" x="3740150" y="4622800"/>
          <p14:tracePt t="256765" x="3740150" y="4651375"/>
          <p14:tracePt t="256772" x="3740150" y="4678363"/>
          <p14:tracePt t="256779" x="3754438" y="4692650"/>
          <p14:tracePt t="256786" x="3781425" y="4705350"/>
          <p14:tracePt t="256794" x="3781425" y="4748213"/>
          <p14:tracePt t="256803" x="3795713" y="4760913"/>
          <p14:tracePt t="256808" x="3810000" y="4775200"/>
          <p14:tracePt t="256815" x="3810000" y="4789488"/>
          <p14:tracePt t="256822" x="3810000" y="4802188"/>
          <p14:tracePt t="256829" x="3822700" y="4816475"/>
          <p14:tracePt t="256836" x="3836988" y="4830763"/>
          <p14:tracePt t="256843" x="3851275" y="4843463"/>
          <p14:tracePt t="256858" x="3863975" y="4857750"/>
          <p14:tracePt t="256872" x="3892550" y="4857750"/>
          <p14:tracePt t="256879" x="3919538" y="4872038"/>
          <p14:tracePt t="256887" x="3948113" y="4884738"/>
          <p14:tracePt t="256904" x="4002088" y="4884738"/>
          <p14:tracePt t="256908" x="4016375" y="4899025"/>
          <p14:tracePt t="256915" x="4043363" y="4899025"/>
          <p14:tracePt t="256923" x="4057650" y="4913313"/>
          <p14:tracePt t="256930" x="4084638" y="4913313"/>
          <p14:tracePt t="256936" x="4098925" y="4913313"/>
          <p14:tracePt t="256944" x="4127500" y="4927600"/>
          <p14:tracePt t="256953" x="4140200" y="4927600"/>
          <p14:tracePt t="256958" x="4154488" y="4927600"/>
          <p14:tracePt t="256965" x="4181475" y="4940300"/>
          <p14:tracePt t="256972" x="4195763" y="4940300"/>
          <p14:tracePt t="256980" x="4210050" y="4940300"/>
          <p14:tracePt t="256986" x="4237038" y="4940300"/>
          <p14:tracePt t="256994" x="4265613" y="4940300"/>
          <p14:tracePt t="257002" x="4292600" y="4940300"/>
          <p14:tracePt t="257008" x="4306888" y="4940300"/>
          <p14:tracePt t="257015" x="4319588" y="4940300"/>
          <p14:tracePt t="257022" x="4360863" y="4940300"/>
          <p14:tracePt t="257029" x="4375150" y="4927600"/>
          <p14:tracePt t="257037" x="4389438" y="4927600"/>
          <p14:tracePt t="257044" x="4389438" y="4913313"/>
          <p14:tracePt t="257053" x="4402138" y="4913313"/>
          <p14:tracePt t="257067" x="4416425" y="4913313"/>
          <p14:tracePt t="257073" x="4430713" y="4913313"/>
          <p14:tracePt t="257088" x="4445000" y="4899025"/>
          <p14:tracePt t="257103" x="4471988" y="4884738"/>
          <p14:tracePt t="257108" x="4498975" y="4857750"/>
          <p14:tracePt t="257116" x="4513263" y="4857750"/>
          <p14:tracePt t="257123" x="4527550" y="4830763"/>
          <p14:tracePt t="257130" x="4527550" y="4816475"/>
          <p14:tracePt t="257137" x="4540250" y="4802188"/>
          <p14:tracePt t="257144" x="4554538" y="4789488"/>
          <p14:tracePt t="257153" x="4568825" y="4775200"/>
          <p14:tracePt t="257159" x="4568825" y="4733925"/>
          <p14:tracePt t="257166" x="4595813" y="4719638"/>
          <p14:tracePt t="257173" x="4595813" y="4705350"/>
          <p14:tracePt t="257180" x="4610100" y="4692650"/>
          <p14:tracePt t="257187" x="4610100" y="4664075"/>
          <p14:tracePt t="257194" x="4610100" y="4637088"/>
          <p14:tracePt t="257203" x="4610100" y="4581525"/>
          <p14:tracePt t="257208" x="4610100" y="4554538"/>
          <p14:tracePt t="257216" x="4610100" y="4525963"/>
          <p14:tracePt t="257231" x="4610100" y="4513263"/>
          <p14:tracePt t="257246" x="4610100" y="4484688"/>
          <p14:tracePt t="257253" x="4581525" y="4484688"/>
          <p14:tracePt t="257259" x="4581525" y="4471988"/>
          <p14:tracePt t="257274" x="4568825" y="4471988"/>
          <p14:tracePt t="257281" x="4568825" y="4457700"/>
          <p14:tracePt t="257287" x="4554538" y="4443413"/>
          <p14:tracePt t="257295" x="4554538" y="4430713"/>
          <p14:tracePt t="257303" x="4540250" y="4416425"/>
          <p14:tracePt t="257309" x="4527550" y="4416425"/>
          <p14:tracePt t="257316" x="4498975" y="4402138"/>
          <p14:tracePt t="257323" x="4457700" y="4389438"/>
          <p14:tracePt t="257330" x="4430713" y="4360863"/>
          <p14:tracePt t="257338" x="4416425" y="4346575"/>
          <p14:tracePt t="257345" x="4402138" y="4333875"/>
          <p14:tracePt t="257353" x="4375150" y="4319588"/>
          <p14:tracePt t="257359" x="4360863" y="4319588"/>
          <p14:tracePt t="257366" x="4319588" y="4305300"/>
          <p14:tracePt t="257373" x="4292600" y="4292600"/>
          <p14:tracePt t="257381" x="4278313" y="4292600"/>
          <p14:tracePt t="257387" x="4265613" y="4278313"/>
          <p14:tracePt t="257394" x="4251325" y="4264025"/>
          <p14:tracePt t="257403" x="4210050" y="4264025"/>
          <p14:tracePt t="257409" x="4195763" y="4264025"/>
          <p14:tracePt t="257446" x="4181475" y="4264025"/>
          <p14:tracePt t="257453" x="4168775" y="4237038"/>
          <p14:tracePt t="257460" x="4140200" y="4237038"/>
          <p14:tracePt t="257466" x="4127500" y="4251325"/>
          <p14:tracePt t="257473" x="4084638" y="4264025"/>
          <p14:tracePt t="257481" x="4057650" y="4278313"/>
          <p14:tracePt t="257488" x="4030663" y="4292600"/>
          <p14:tracePt t="257495" x="4002088" y="4305300"/>
          <p14:tracePt t="257510" x="3989388" y="4319588"/>
          <p14:tracePt t="257517" x="3975100" y="4333875"/>
          <p14:tracePt t="257524" x="3960813" y="4346575"/>
          <p14:tracePt t="257531" x="3948113" y="4375150"/>
          <p14:tracePt t="257538" x="3933825" y="4375150"/>
          <p14:tracePt t="257560" x="3933825" y="4389438"/>
          <p14:tracePt t="257575" x="3933825" y="4402138"/>
          <p14:tracePt t="257997" x="3989388" y="4430713"/>
          <p14:tracePt t="258004" x="4098925" y="4525963"/>
          <p14:tracePt t="258011" x="4195763" y="4581525"/>
          <p14:tracePt t="258020" x="4265613" y="4610100"/>
          <p14:tracePt t="258025" x="4306888" y="4705350"/>
          <p14:tracePt t="258031" x="4360863" y="4748213"/>
          <p14:tracePt t="258040" x="4416425" y="4775200"/>
          <p14:tracePt t="258046" x="4430713" y="4802188"/>
          <p14:tracePt t="258053" x="4457700" y="4830763"/>
          <p14:tracePt t="258061" x="4498975" y="4857750"/>
          <p14:tracePt t="258070" x="4554538" y="4884738"/>
          <p14:tracePt t="258075" x="4568825" y="4884738"/>
          <p14:tracePt t="258081" x="4595813" y="4899025"/>
          <p14:tracePt t="258091" x="4610100" y="4899025"/>
          <p14:tracePt t="258096" x="4624388" y="4913313"/>
          <p14:tracePt t="258103" x="4637088" y="4913313"/>
          <p14:tracePt t="258110" x="4651375" y="4927600"/>
          <p14:tracePt t="258120" x="4678363" y="4927600"/>
          <p14:tracePt t="258125" x="4692650" y="4927600"/>
          <p14:tracePt t="258139" x="4706938" y="4927600"/>
          <p14:tracePt t="258146" x="4719638" y="4927600"/>
          <p14:tracePt t="258162" x="4733925" y="4927600"/>
          <p14:tracePt t="258170" x="4748213" y="4927600"/>
          <p14:tracePt t="258175" x="4775200" y="4927600"/>
          <p14:tracePt t="258184" x="4803775" y="4927600"/>
          <p14:tracePt t="258189" x="4816475" y="4927600"/>
          <p14:tracePt t="258197" x="4830763" y="4927600"/>
          <p14:tracePt t="258204" x="4857750" y="4927600"/>
          <p14:tracePt t="258211" x="4872038" y="4927600"/>
          <p14:tracePt t="258219" x="4886325" y="4927600"/>
          <p14:tracePt t="258225" x="4899025" y="4927600"/>
          <p14:tracePt t="258232" x="4913313" y="4927600"/>
          <p14:tracePt t="258239" x="4927600" y="4927600"/>
          <p14:tracePt t="258254" x="4941888" y="4927600"/>
          <p14:tracePt t="258261" x="4954588" y="4927600"/>
          <p14:tracePt t="258269" x="4983163" y="4927600"/>
          <p14:tracePt t="258275" x="5024438" y="4927600"/>
          <p14:tracePt t="258282" x="5037138" y="4913313"/>
          <p14:tracePt t="258296" x="5051425" y="4913313"/>
          <p14:tracePt t="258304" x="5078413" y="4913313"/>
          <p14:tracePt t="258311" x="5092700" y="4913313"/>
          <p14:tracePt t="258334" x="5121275" y="4913313"/>
          <p14:tracePt t="258340" x="5133975" y="4899025"/>
          <p14:tracePt t="258347" x="5148263" y="4899025"/>
          <p14:tracePt t="258835" x="5175250" y="4899025"/>
          <p14:tracePt t="258841" x="5230813" y="4899025"/>
          <p14:tracePt t="258848" x="5300663" y="4899025"/>
          <p14:tracePt t="258855" x="5327650" y="4899025"/>
          <p14:tracePt t="258862" x="5383213" y="4899025"/>
          <p14:tracePt t="258870" x="5424488" y="4899025"/>
          <p14:tracePt t="258876" x="5480050" y="4899025"/>
          <p14:tracePt t="258886" x="5507038" y="4899025"/>
          <p14:tracePt t="258890" x="5562600" y="4899025"/>
          <p14:tracePt t="258898" x="5603875" y="4899025"/>
          <p14:tracePt t="258905" x="5672138" y="4884738"/>
          <p14:tracePt t="258912" x="5741988" y="4884738"/>
          <p14:tracePt t="258919" x="5797550" y="4872038"/>
          <p14:tracePt t="258926" x="5810250" y="4872038"/>
          <p14:tracePt t="258934" x="5851525" y="4872038"/>
          <p14:tracePt t="258941" x="5892800" y="4872038"/>
          <p14:tracePt t="258948" x="5921375" y="4872038"/>
          <p14:tracePt t="258955" x="5962650" y="4872038"/>
          <p14:tracePt t="258962" x="6003925" y="4857750"/>
          <p14:tracePt t="258969" x="6045200" y="4857750"/>
          <p14:tracePt t="258977" x="6059488" y="4857750"/>
          <p14:tracePt t="258986" x="6072188" y="4857750"/>
          <p14:tracePt t="258991" x="6086475" y="4857750"/>
          <p14:tracePt t="258999" x="6115050" y="4843463"/>
          <p14:tracePt t="259005" x="6127750" y="4843463"/>
          <p14:tracePt t="259013" x="6156325" y="4843463"/>
          <p14:tracePt t="259019" x="6169025" y="4843463"/>
          <p14:tracePt t="259026" x="6183313" y="4843463"/>
          <p14:tracePt t="259034" x="6197600" y="4843463"/>
          <p14:tracePt t="259041" x="6238875" y="4843463"/>
          <p14:tracePt t="259050" x="6251575" y="4843463"/>
          <p14:tracePt t="259055" x="6265863" y="4843463"/>
          <p14:tracePt t="259062" x="6280150" y="4830763"/>
          <p14:tracePt t="259069" x="6294438" y="4830763"/>
          <p14:tracePt t="259077" x="6307138" y="4830763"/>
          <p14:tracePt t="261762" x="6265863" y="4843463"/>
          <p14:tracePt t="261768" x="6156325" y="4857750"/>
          <p14:tracePt t="261776" x="6115050" y="4872038"/>
          <p14:tracePt t="261783" x="6072188" y="4884738"/>
          <p14:tracePt t="261790" x="5989638" y="4884738"/>
          <p14:tracePt t="261797" x="5948363" y="4899025"/>
          <p14:tracePt t="261803" x="5907088" y="4913313"/>
          <p14:tracePt t="261810" x="5851525" y="4913313"/>
          <p14:tracePt t="261819" x="5810250" y="4913313"/>
          <p14:tracePt t="261825" x="5768975" y="4913313"/>
          <p14:tracePt t="261832" x="5700713" y="4899025"/>
          <p14:tracePt t="261839" x="5659438" y="4884738"/>
          <p14:tracePt t="261846" x="5630863" y="4872038"/>
          <p14:tracePt t="261853" x="5589588" y="4830763"/>
          <p14:tracePt t="261860" x="5548313" y="4802188"/>
          <p14:tracePt t="261869" x="5507038" y="4775200"/>
          <p14:tracePt t="261886" x="5383213" y="4692650"/>
          <p14:tracePt t="261889" x="5341938" y="4678363"/>
          <p14:tracePt t="261896" x="5300663" y="4664075"/>
          <p14:tracePt t="261903" x="5245100" y="4637088"/>
          <p14:tracePt t="261910" x="5203825" y="4622800"/>
          <p14:tracePt t="261918" x="5133975" y="4610100"/>
          <p14:tracePt t="261925" x="5065713" y="4554538"/>
          <p14:tracePt t="261932" x="4954588" y="4540250"/>
          <p14:tracePt t="261940" x="4872038" y="4525963"/>
          <p14:tracePt t="261946" x="4760913" y="4498975"/>
          <p14:tracePt t="261954" x="4610100" y="4484688"/>
          <p14:tracePt t="261961" x="4513263" y="4471988"/>
          <p14:tracePt t="261969" x="4360863" y="4443413"/>
          <p14:tracePt t="261975" x="4278313" y="4430713"/>
          <p14:tracePt t="261983" x="4195763" y="4416425"/>
          <p14:tracePt t="261990" x="4127500" y="4389438"/>
          <p14:tracePt t="261998" x="4016375" y="4360863"/>
          <p14:tracePt t="262004" x="3948113" y="4360863"/>
          <p14:tracePt t="262011" x="3836988" y="4360863"/>
          <p14:tracePt t="262019" x="3754438" y="4360863"/>
          <p14:tracePt t="262025" x="3657600" y="4360863"/>
          <p14:tracePt t="262032" x="3587750" y="4360863"/>
          <p14:tracePt t="262039" x="3519488" y="4360863"/>
          <p14:tracePt t="262047" x="3451225" y="4402138"/>
          <p14:tracePt t="262054" x="3367088" y="4402138"/>
          <p14:tracePt t="262061" x="3325813" y="4416425"/>
          <p14:tracePt t="262069" x="3243263" y="4430713"/>
          <p14:tracePt t="262076" x="3201988" y="4443413"/>
          <p14:tracePt t="262082" x="3146425" y="4457700"/>
          <p14:tracePt t="262090" x="3063875" y="4471988"/>
          <p14:tracePt t="262097" x="3022600" y="4484688"/>
          <p14:tracePt t="262104" x="2940050" y="4498975"/>
          <p14:tracePt t="262111" x="2898775" y="4513263"/>
          <p14:tracePt t="262119" x="2870200" y="4540250"/>
          <p14:tracePt t="262125" x="2857500" y="4540250"/>
          <p14:tracePt t="262133" x="2828925" y="4554538"/>
          <p14:tracePt t="262140" x="2787650" y="4568825"/>
          <p14:tracePt t="262146" x="2760663" y="4581525"/>
          <p14:tracePt t="262154" x="2746375" y="4595813"/>
          <p14:tracePt t="262161" x="2732088" y="4610100"/>
          <p14:tracePt t="262169" x="2705100" y="4622800"/>
          <p14:tracePt t="262176" x="2705100" y="4637088"/>
          <p14:tracePt t="262183" x="2678113" y="4651375"/>
          <p14:tracePt t="262190" x="2663825" y="4651375"/>
          <p14:tracePt t="262197" x="2663825" y="4664075"/>
          <p14:tracePt t="262204" x="2663825" y="4678363"/>
          <p14:tracePt t="262211" x="2663825" y="4692650"/>
          <p14:tracePt t="262218" x="2649538" y="4705350"/>
          <p14:tracePt t="262236" x="2649538" y="4719638"/>
          <p14:tracePt t="262240" x="2649538" y="4733925"/>
          <p14:tracePt t="262247" x="2649538" y="4775200"/>
          <p14:tracePt t="262263" x="2663825" y="4802188"/>
          <p14:tracePt t="262269" x="2663825" y="4830763"/>
          <p14:tracePt t="262276" x="2732088" y="4857750"/>
          <p14:tracePt t="262283" x="2746375" y="4899025"/>
          <p14:tracePt t="262290" x="2787650" y="4940300"/>
          <p14:tracePt t="262297" x="2816225" y="4954588"/>
          <p14:tracePt t="262304" x="2857500" y="4981575"/>
          <p14:tracePt t="262311" x="2884488" y="4995863"/>
          <p14:tracePt t="262319" x="2911475" y="5010150"/>
          <p14:tracePt t="262325" x="2940050" y="5037138"/>
          <p14:tracePt t="262333" x="2954338" y="5037138"/>
          <p14:tracePt t="262340" x="2981325" y="5051425"/>
          <p14:tracePt t="262348" x="2995613" y="5051425"/>
          <p14:tracePt t="262355" x="3008313" y="5064125"/>
          <p14:tracePt t="262361" x="3036888" y="5078413"/>
          <p14:tracePt t="262370" x="3063875" y="5092700"/>
          <p14:tracePt t="262376" x="3105150" y="5106988"/>
          <p14:tracePt t="262383" x="3133725" y="5119688"/>
          <p14:tracePt t="262390" x="3160713" y="5133975"/>
          <p14:tracePt t="262397" x="3175000" y="5133975"/>
          <p14:tracePt t="262405" x="3243263" y="5160963"/>
          <p14:tracePt t="262412" x="3284538" y="5160963"/>
          <p14:tracePt t="262420" x="3313113" y="5160963"/>
          <p14:tracePt t="262427" x="3354388" y="5160963"/>
          <p14:tracePt t="262435" x="3395663" y="5160963"/>
          <p14:tracePt t="262440" x="3436938" y="5160963"/>
          <p14:tracePt t="262447" x="3492500" y="5160963"/>
          <p14:tracePt t="262455" x="3575050" y="5148263"/>
          <p14:tracePt t="262462" x="3657600" y="5148263"/>
          <p14:tracePt t="262468" x="3713163" y="5148263"/>
          <p14:tracePt t="262476" x="3768725" y="5148263"/>
          <p14:tracePt t="262485" x="3851275" y="5148263"/>
          <p14:tracePt t="262491" x="3863975" y="5148263"/>
          <p14:tracePt t="262498" x="3892550" y="5133975"/>
          <p14:tracePt t="262504" x="3933825" y="5133975"/>
          <p14:tracePt t="262512" x="3960813" y="5133975"/>
          <p14:tracePt t="262518" x="3989388" y="5133975"/>
          <p14:tracePt t="262526" x="4002088" y="5133975"/>
          <p14:tracePt t="262541" x="4016375" y="5133975"/>
          <p14:tracePt t="262592" x="4030663" y="5133975"/>
          <p14:tracePt t="262607" x="4043363" y="5133975"/>
          <p14:tracePt t="262620" x="4057650" y="5133975"/>
          <p14:tracePt t="262627" x="4071938" y="5133975"/>
          <p14:tracePt t="262636" x="4084638" y="5133975"/>
          <p14:tracePt t="262641" x="4098925" y="5133975"/>
          <p14:tracePt t="262652" x="4113213" y="5133975"/>
          <p14:tracePt t="262655" x="4127500" y="5133975"/>
          <p14:tracePt t="262662" x="4140200" y="5133975"/>
          <p14:tracePt t="262669" x="4154488" y="5148263"/>
          <p14:tracePt t="262677" x="4168775" y="5148263"/>
          <p14:tracePt t="262685" x="4210050" y="5148263"/>
          <p14:tracePt t="262691" x="4210050" y="5160963"/>
          <p14:tracePt t="262698" x="4237038" y="5160963"/>
          <p14:tracePt t="262705" x="4251325" y="5160963"/>
          <p14:tracePt t="262712" x="4265613" y="5160963"/>
          <p14:tracePt t="262719" x="4278313" y="5175250"/>
          <p14:tracePt t="262727" x="4319588" y="5175250"/>
          <p14:tracePt t="262735" x="4348163" y="5175250"/>
          <p14:tracePt t="262741" x="4375150" y="5175250"/>
          <p14:tracePt t="262748" x="4389438" y="5175250"/>
          <p14:tracePt t="262755" x="4416425" y="5189538"/>
          <p14:tracePt t="262762" x="4457700" y="5189538"/>
          <p14:tracePt t="262770" x="4498975" y="5189538"/>
          <p14:tracePt t="262777" x="4540250" y="5189538"/>
          <p14:tracePt t="262785" x="4581525" y="5189538"/>
          <p14:tracePt t="262791" x="4624388" y="5189538"/>
          <p14:tracePt t="262799" x="4665663" y="5189538"/>
          <p14:tracePt t="262805" x="4748213" y="5189538"/>
          <p14:tracePt t="262812" x="4830763" y="5189538"/>
          <p14:tracePt t="262820" x="4886325" y="5189538"/>
          <p14:tracePt t="262828" x="4941888" y="5189538"/>
          <p14:tracePt t="262835" x="4983163" y="5189538"/>
          <p14:tracePt t="262842" x="5037138" y="5189538"/>
          <p14:tracePt t="262851" x="5065713" y="5189538"/>
          <p14:tracePt t="262856" x="5092700" y="5189538"/>
          <p14:tracePt t="262863" x="5133975" y="5189538"/>
          <p14:tracePt t="262869" x="5162550" y="5189538"/>
          <p14:tracePt t="262877" x="5203825" y="5189538"/>
          <p14:tracePt t="262885" x="5216525" y="5189538"/>
          <p14:tracePt t="262891" x="5245100" y="5189538"/>
          <p14:tracePt t="262898" x="5272088" y="5189538"/>
          <p14:tracePt t="262906" x="5300663" y="5189538"/>
          <p14:tracePt t="262913" x="5327650" y="5189538"/>
          <p14:tracePt t="262927" x="5354638" y="5189538"/>
          <p14:tracePt t="262935" x="5395913" y="5189538"/>
          <p14:tracePt t="262941" x="5424488" y="5175250"/>
          <p14:tracePt t="262949" x="5451475" y="5175250"/>
          <p14:tracePt t="262956" x="5480050" y="5160963"/>
          <p14:tracePt t="262963" x="5492750" y="5160963"/>
          <p14:tracePt t="262970" x="5562600" y="5133975"/>
          <p14:tracePt t="262978" x="5603875" y="5119688"/>
          <p14:tracePt t="262985" x="5645150" y="5106988"/>
          <p14:tracePt t="262991" x="5700713" y="5092700"/>
          <p14:tracePt t="262998" x="5741988" y="5078413"/>
          <p14:tracePt t="263005" x="5783263" y="5051425"/>
          <p14:tracePt t="263013" x="5838825" y="5037138"/>
          <p14:tracePt t="263020" x="5851525" y="5037138"/>
          <p14:tracePt t="263027" x="5907088" y="4981575"/>
          <p14:tracePt t="263035" x="5935663" y="4968875"/>
          <p14:tracePt t="263041" x="5989638" y="4954588"/>
          <p14:tracePt t="263051" x="6030913" y="4927600"/>
          <p14:tracePt t="263056" x="6059488" y="4913313"/>
          <p14:tracePt t="263063" x="6115050" y="4899025"/>
          <p14:tracePt t="263070" x="6127750" y="4884738"/>
          <p14:tracePt t="263078" x="6142038" y="4884738"/>
          <p14:tracePt t="263086" x="6156325" y="4857750"/>
          <p14:tracePt t="263091" x="6169025" y="4857750"/>
          <p14:tracePt t="263098" x="6169025" y="4843463"/>
          <p14:tracePt t="263179" x="6169025" y="4830763"/>
          <p14:tracePt t="263185" x="6183313" y="4802188"/>
          <p14:tracePt t="263192" x="6183313" y="4789488"/>
          <p14:tracePt t="263199" x="6197600" y="4719638"/>
          <p14:tracePt t="263206" x="6197600" y="4664075"/>
          <p14:tracePt t="263213" x="6183313" y="4610100"/>
          <p14:tracePt t="263220" x="6156325" y="4568825"/>
          <p14:tracePt t="263228" x="6127750" y="4498975"/>
          <p14:tracePt t="263235" x="6086475" y="4416425"/>
          <p14:tracePt t="263242" x="6018213" y="4346575"/>
          <p14:tracePt t="263250" x="5976938" y="4278313"/>
          <p14:tracePt t="263256" x="5935663" y="4237038"/>
          <p14:tracePt t="263263" x="5880100" y="4195763"/>
          <p14:tracePt t="263271" x="5838825" y="4167188"/>
          <p14:tracePt t="263278" x="5810250" y="4154488"/>
          <p14:tracePt t="263286" x="5741988" y="4125913"/>
          <p14:tracePt t="263292" x="5727700" y="4125913"/>
          <p14:tracePt t="263299" x="5686425" y="4113213"/>
          <p14:tracePt t="263306" x="5645150" y="4113213"/>
          <p14:tracePt t="263314" x="5603875" y="4113213"/>
          <p14:tracePt t="263321" x="5575300" y="4113213"/>
          <p14:tracePt t="263329" x="5534025" y="4140200"/>
          <p14:tracePt t="263335" x="5465763" y="4140200"/>
          <p14:tracePt t="263342" x="5410200" y="4154488"/>
          <p14:tracePt t="263350" x="5368925" y="4167188"/>
          <p14:tracePt t="263356" x="5286375" y="4195763"/>
          <p14:tracePt t="263364" x="5245100" y="4208463"/>
          <p14:tracePt t="263371" x="5148263" y="4208463"/>
          <p14:tracePt t="263378" x="5092700" y="4222750"/>
          <p14:tracePt t="263385" x="5010150" y="4237038"/>
          <p14:tracePt t="263392" x="4954588" y="4237038"/>
          <p14:tracePt t="263399" x="4872038" y="4251325"/>
          <p14:tracePt t="263406" x="4816475" y="4251325"/>
          <p14:tracePt t="263413" x="4775200" y="4251325"/>
          <p14:tracePt t="263421" x="4733925" y="4251325"/>
          <p14:tracePt t="263427" x="4719638" y="4251325"/>
          <p14:tracePt t="263435" x="4706938" y="4251325"/>
          <p14:tracePt t="263452" x="4692650" y="4251325"/>
          <p14:tracePt t="263466" x="4651375" y="4251325"/>
          <p14:tracePt t="263472" x="4581525" y="4237038"/>
          <p14:tracePt t="263478" x="4498975" y="4222750"/>
          <p14:tracePt t="263485" x="4416425" y="4222750"/>
          <p14:tracePt t="263492" x="4306888" y="4222750"/>
          <p14:tracePt t="263502" x="4181475" y="4222750"/>
          <p14:tracePt t="263507" x="4030663" y="4222750"/>
          <p14:tracePt t="263514" x="3948113" y="4208463"/>
          <p14:tracePt t="263521" x="3810000" y="4208463"/>
          <p14:tracePt t="263530" x="3754438" y="4208463"/>
          <p14:tracePt t="263535" x="3671888" y="4208463"/>
          <p14:tracePt t="263552" x="3643313" y="4208463"/>
          <p14:tracePt t="263556" x="3630613" y="4208463"/>
          <p14:tracePt t="263564" x="3602038" y="4208463"/>
          <p14:tracePt t="263571" x="3587750" y="4208463"/>
          <p14:tracePt t="263585" x="3575050" y="4208463"/>
          <p14:tracePt t="263593" x="3533775" y="4208463"/>
          <p14:tracePt t="263602" x="3478213" y="4208463"/>
          <p14:tracePt t="263607" x="3395663" y="4208463"/>
          <p14:tracePt t="263614" x="3340100" y="4208463"/>
          <p14:tracePt t="263621" x="3298825" y="4208463"/>
          <p14:tracePt t="263629" x="3257550" y="4208463"/>
          <p14:tracePt t="263635" x="3228975" y="4208463"/>
          <p14:tracePt t="263643" x="3187700" y="4237038"/>
          <p14:tracePt t="263652" x="3146425" y="4222750"/>
          <p14:tracePt t="263657" x="3105150" y="4222750"/>
          <p14:tracePt t="263664" x="3078163" y="4222750"/>
          <p14:tracePt t="263671" x="3049588" y="4222750"/>
          <p14:tracePt t="263678" x="2995613" y="4222750"/>
          <p14:tracePt t="263685" x="2967038" y="4222750"/>
          <p14:tracePt t="263693" x="2925763" y="4222750"/>
          <p14:tracePt t="263701" x="2898775" y="4222750"/>
          <p14:tracePt t="263707" x="2870200" y="4222750"/>
          <p14:tracePt t="263714" x="2828925" y="4237038"/>
          <p14:tracePt t="263722" x="2801938" y="4237038"/>
          <p14:tracePt t="263728" x="2760663" y="4237038"/>
          <p14:tracePt t="263736" x="2719388" y="4222750"/>
          <p14:tracePt t="263743" x="2690813" y="4222750"/>
          <p14:tracePt t="263752" x="2649538" y="4208463"/>
          <p14:tracePt t="263757" x="2608263" y="4195763"/>
          <p14:tracePt t="263764" x="2581275" y="4195763"/>
          <p14:tracePt t="263771" x="2566988" y="4181475"/>
          <p14:tracePt t="263780" x="2552700" y="4125913"/>
          <p14:tracePt t="263786" x="2540000" y="4113213"/>
          <p14:tracePt t="263793" x="2525713" y="4084638"/>
          <p14:tracePt t="263801" x="2525713" y="4057650"/>
          <p14:tracePt t="263807" x="2511425" y="4043363"/>
          <p14:tracePt t="263814" x="2511425" y="4029075"/>
          <p14:tracePt t="263837" x="2511425" y="4016375"/>
          <p14:tracePt t="263852" x="2511425" y="4002088"/>
          <p14:tracePt t="263867" x="2511425" y="3987800"/>
          <p14:tracePt t="263873" x="2511425" y="3946525"/>
          <p14:tracePt t="263880" x="2484438" y="3919538"/>
          <p14:tracePt t="263886" x="2484438" y="3863975"/>
          <p14:tracePt t="263893" x="2484438" y="3849688"/>
          <p14:tracePt t="263903" x="2484438" y="3822700"/>
          <p14:tracePt t="263908" x="2484438" y="3808413"/>
          <p14:tracePt t="263915" x="2484438" y="3781425"/>
          <p14:tracePt t="263922" x="2484438" y="3740150"/>
          <p14:tracePt t="263929" x="2484438" y="3725863"/>
          <p14:tracePt t="263946" x="2470150" y="3698875"/>
          <p14:tracePt t="263952" x="2470150" y="3684588"/>
          <p14:tracePt t="264174" x="2470150" y="3698875"/>
          <p14:tracePt t="264180" x="2470150" y="3713163"/>
          <p14:tracePt t="264187" x="2470150" y="3781425"/>
          <p14:tracePt t="264201" x="2470150" y="3808413"/>
          <p14:tracePt t="264208" x="2470150" y="3822700"/>
          <p14:tracePt t="264215" x="2470150" y="3836988"/>
          <p14:tracePt t="264222" x="2470150" y="3849688"/>
          <p14:tracePt t="264489" x="2470150" y="3878263"/>
          <p14:tracePt t="264495" x="2470150" y="3892550"/>
          <p14:tracePt t="264502" x="2484438" y="3919538"/>
          <p14:tracePt t="264509" x="2484438" y="3933825"/>
          <p14:tracePt t="264516" x="2484438" y="3946525"/>
          <p14:tracePt t="264524" x="2484438" y="3975100"/>
          <p14:tracePt t="264530" x="2511425" y="3987800"/>
          <p14:tracePt t="264537" x="2511425" y="4016375"/>
          <p14:tracePt t="264544" x="2511425" y="4057650"/>
          <p14:tracePt t="264551" x="2511425" y="4071938"/>
          <p14:tracePt t="264559" x="2511425" y="4113213"/>
          <p14:tracePt t="264569" x="2511425" y="4181475"/>
          <p14:tracePt t="264574" x="2511425" y="4251325"/>
          <p14:tracePt t="264580" x="2511425" y="4333875"/>
          <p14:tracePt t="264587" x="2498725" y="4416425"/>
          <p14:tracePt t="264594" x="2470150" y="4498975"/>
          <p14:tracePt t="264602" x="2470150" y="4554538"/>
          <p14:tracePt t="264609" x="2457450" y="4581525"/>
          <p14:tracePt t="264619" x="2443163" y="4651375"/>
          <p14:tracePt t="264623" x="2443163" y="4664075"/>
          <p14:tracePt t="264630" x="2428875" y="4692650"/>
          <p14:tracePt t="264645" x="2428875" y="4705350"/>
          <p14:tracePt t="264731" x="2428875" y="4719638"/>
          <p14:tracePt t="264782" x="2428875" y="4748213"/>
          <p14:tracePt t="264796" x="2428875" y="4760913"/>
          <p14:tracePt t="264802" x="2428875" y="4789488"/>
          <p14:tracePt t="264809" x="2428875" y="4802188"/>
          <p14:tracePt t="264819" x="2443163" y="4830763"/>
          <p14:tracePt t="264823" x="2457450" y="4830763"/>
          <p14:tracePt t="264831" x="2498725" y="4872038"/>
          <p14:tracePt t="264838" x="2525713" y="4899025"/>
          <p14:tracePt t="264845" x="2566988" y="4927600"/>
          <p14:tracePt t="264853" x="2608263" y="4954588"/>
          <p14:tracePt t="264859" x="2690813" y="4968875"/>
          <p14:tracePt t="264868" x="2732088" y="4981575"/>
          <p14:tracePt t="264873" x="2816225" y="5022850"/>
          <p14:tracePt t="264880" x="2870200" y="5037138"/>
          <p14:tracePt t="264901" x="3090863" y="5078413"/>
          <p14:tracePt t="264904" x="3187700" y="5078413"/>
          <p14:tracePt t="264910" x="3271838" y="5078413"/>
          <p14:tracePt t="264919" x="3395663" y="5078413"/>
          <p14:tracePt t="264924" x="3533775" y="5064125"/>
          <p14:tracePt t="264931" x="3616325" y="5051425"/>
          <p14:tracePt t="264939" x="3725863" y="5037138"/>
          <p14:tracePt t="264946" x="3863975" y="4995863"/>
          <p14:tracePt t="264953" x="3960813" y="4995863"/>
          <p14:tracePt t="264960" x="4098925" y="4968875"/>
          <p14:tracePt t="264969" x="4222750" y="4968875"/>
          <p14:tracePt t="264975" x="4319588" y="4954588"/>
          <p14:tracePt t="264981" x="4416425" y="4954588"/>
          <p14:tracePt t="264989" x="4471988" y="4954588"/>
          <p14:tracePt t="264995" x="4540250" y="4954588"/>
          <p14:tracePt t="265003" x="4610100" y="4954588"/>
          <p14:tracePt t="265009" x="4651375" y="4940300"/>
          <p14:tracePt t="265018" x="4733925" y="4940300"/>
          <p14:tracePt t="265024" x="4789488" y="4940300"/>
          <p14:tracePt t="265031" x="4830763" y="4940300"/>
          <p14:tracePt t="265038" x="4886325" y="4940300"/>
          <p14:tracePt t="265045" x="4941888" y="4940300"/>
          <p14:tracePt t="265052" x="5010150" y="4940300"/>
          <p14:tracePt t="265060" x="5037138" y="4954588"/>
          <p14:tracePt t="265068" x="5078413" y="4968875"/>
          <p14:tracePt t="265074" x="5092700" y="4968875"/>
          <p14:tracePt t="265081" x="5148263" y="4995863"/>
          <p14:tracePt t="265088" x="5162550" y="5010150"/>
          <p14:tracePt t="265095" x="5189538" y="5010150"/>
          <p14:tracePt t="265102" x="5230813" y="5022850"/>
          <p14:tracePt t="265110" x="5272088" y="5037138"/>
          <p14:tracePt t="265118" x="5313363" y="5037138"/>
          <p14:tracePt t="265124" x="5354638" y="5037138"/>
          <p14:tracePt t="265132" x="5395913" y="5037138"/>
          <p14:tracePt t="265139" x="5424488" y="5051425"/>
          <p14:tracePt t="265146" x="5451475" y="5051425"/>
          <p14:tracePt t="265153" x="5465763" y="5051425"/>
          <p14:tracePt t="265160" x="5480050" y="5051425"/>
          <p14:tracePt t="266335" x="5395913" y="5037138"/>
          <p14:tracePt t="266341" x="5272088" y="5037138"/>
          <p14:tracePt t="266349" x="5092700" y="5022850"/>
          <p14:tracePt t="266355" x="4886325" y="5010150"/>
          <p14:tracePt t="266363" x="4624388" y="4954588"/>
          <p14:tracePt t="266370" x="4389438" y="4940300"/>
          <p14:tracePt t="266376" x="4210050" y="4913313"/>
          <p14:tracePt t="266385" x="4002088" y="4899025"/>
          <p14:tracePt t="266391" x="3795713" y="4857750"/>
          <p14:tracePt t="266398" x="3587750" y="4830763"/>
          <p14:tracePt t="266406" x="3395663" y="4789488"/>
          <p14:tracePt t="266412" x="3228975" y="4733925"/>
          <p14:tracePt t="266420" x="3146425" y="4692650"/>
          <p14:tracePt t="266427" x="3036888" y="4678363"/>
          <p14:tracePt t="266436" x="2995613" y="4651375"/>
          <p14:tracePt t="266441" x="2954338" y="4637088"/>
          <p14:tracePt t="266448" x="2911475" y="4622800"/>
          <p14:tracePt t="266455" x="2898775" y="4581525"/>
          <p14:tracePt t="266462" x="2870200" y="4581525"/>
          <p14:tracePt t="266469" x="2870200" y="4568825"/>
          <p14:tracePt t="266514" x="2843213" y="4513263"/>
          <p14:tracePt t="266520" x="2760663" y="4333875"/>
          <p14:tracePt t="266527" x="2719388" y="4167188"/>
          <p14:tracePt t="266535" x="2705100" y="4084638"/>
          <p14:tracePt t="266541" x="2705100" y="4002088"/>
          <p14:tracePt t="266549" x="2719388" y="3933825"/>
          <p14:tracePt t="266556" x="2774950" y="3878263"/>
          <p14:tracePt t="266563" x="2801938" y="3781425"/>
          <p14:tracePt t="266570" x="2870200" y="3670300"/>
          <p14:tracePt t="266577" x="2925763" y="3575050"/>
          <p14:tracePt t="266584" x="2967038" y="3490913"/>
          <p14:tracePt t="266591" x="3008313" y="3422650"/>
          <p14:tracePt t="266598" x="3036888" y="3367088"/>
          <p14:tracePt t="266606" x="3049588" y="3340100"/>
          <p14:tracePt t="266612" x="3078163" y="3311525"/>
          <p14:tracePt t="266620" x="3105150" y="3284538"/>
          <p14:tracePt t="266627" x="3119438" y="3270250"/>
          <p14:tracePt t="266635" x="3119438" y="3257550"/>
          <p14:tracePt t="266641" x="3133725" y="3228975"/>
          <p14:tracePt t="266728" x="3146425" y="3216275"/>
          <p14:tracePt t="266735" x="3146425" y="3201988"/>
          <p14:tracePt t="266742" x="3146425" y="3173413"/>
          <p14:tracePt t="266756" x="3146425" y="3160713"/>
          <p14:tracePt t="266771" x="3146425" y="3146425"/>
          <p14:tracePt t="266778" x="3146425" y="3119438"/>
          <p14:tracePt t="266784" x="3146425" y="3105150"/>
          <p14:tracePt t="266792" x="3133725" y="3105150"/>
          <p14:tracePt t="266799" x="3119438" y="3078163"/>
          <p14:tracePt t="266806" x="3119438" y="3063875"/>
          <p14:tracePt t="266929" x="3090863" y="3063875"/>
          <p14:tracePt t="266936" x="3090863" y="3105150"/>
          <p14:tracePt t="266942" x="3078163" y="3187700"/>
          <p14:tracePt t="266951" x="3078163" y="3257550"/>
          <p14:tracePt t="266956" x="3078163" y="3367088"/>
          <p14:tracePt t="266963" x="3078163" y="3449638"/>
          <p14:tracePt t="266971" x="3119438" y="3533775"/>
          <p14:tracePt t="266978" x="3133725" y="3629025"/>
          <p14:tracePt t="266985" x="3175000" y="3713163"/>
          <p14:tracePt t="266992" x="3187700" y="3754438"/>
          <p14:tracePt t="267001" x="3201988" y="3781425"/>
          <p14:tracePt t="267007" x="3216275" y="3836988"/>
          <p14:tracePt t="267015" x="3243263" y="3878263"/>
          <p14:tracePt t="267021" x="3298825" y="3946525"/>
          <p14:tracePt t="267028" x="3354388" y="4016375"/>
          <p14:tracePt t="267035" x="3408363" y="4125913"/>
          <p14:tracePt t="267042" x="3492500" y="4222750"/>
          <p14:tracePt t="267051" x="3546475" y="4305300"/>
          <p14:tracePt t="267056" x="3587750" y="4375150"/>
          <p14:tracePt t="267063" x="3643313" y="4443413"/>
          <p14:tracePt t="267071" x="3684588" y="4513263"/>
          <p14:tracePt t="267078" x="3725863" y="4554538"/>
          <p14:tracePt t="267085" x="3754438" y="4595813"/>
          <p14:tracePt t="267093" x="3795713" y="4637088"/>
          <p14:tracePt t="267101" x="3810000" y="4692650"/>
          <p14:tracePt t="267106" x="3822700" y="4705350"/>
          <p14:tracePt t="267113" x="3851275" y="4733925"/>
          <p14:tracePt t="267121" x="3863975" y="4789488"/>
          <p14:tracePt t="267128" x="3878263" y="4802188"/>
          <p14:tracePt t="267135" x="3892550" y="4830763"/>
          <p14:tracePt t="267142" x="3892550" y="4843463"/>
          <p14:tracePt t="267151" x="3919538" y="4857750"/>
          <p14:tracePt t="267171" x="3919538" y="4872038"/>
          <p14:tracePt t="267273" x="3919538" y="4884738"/>
          <p14:tracePt t="267279" x="3933825" y="4899025"/>
          <p14:tracePt t="267286" x="3933825" y="4913313"/>
          <p14:tracePt t="267293" x="3948113" y="4927600"/>
          <p14:tracePt t="267301" x="3960813" y="4954588"/>
          <p14:tracePt t="267307" x="3989388" y="4981575"/>
          <p14:tracePt t="267314" x="4002088" y="4995863"/>
          <p14:tracePt t="267337" x="4030663" y="5022850"/>
          <p14:tracePt t="267343" x="4043363" y="5037138"/>
          <p14:tracePt t="267351" x="4043363" y="5051425"/>
          <p14:tracePt t="267371" x="4057650" y="5051425"/>
          <p14:tracePt t="267386" x="4057650" y="5064125"/>
          <p14:tracePt t="267402" x="4071938" y="5064125"/>
          <p14:tracePt t="267437" x="4084638" y="5064125"/>
          <p14:tracePt t="267488" x="4084638" y="5078413"/>
          <p14:tracePt t="268018" x="4098925" y="5078413"/>
          <p14:tracePt t="268047" x="4113213" y="5092700"/>
          <p14:tracePt t="268051" x="4127500" y="5092700"/>
          <p14:tracePt t="268819" x="4140200" y="5078413"/>
          <p14:tracePt t="268825" x="4154488" y="5078413"/>
          <p14:tracePt t="268832" x="4168775" y="5078413"/>
          <p14:tracePt t="268838" x="4168775" y="5064125"/>
          <p14:tracePt t="268845" x="4181475" y="5064125"/>
          <p14:tracePt t="268884" x="4195763" y="5051425"/>
          <p14:tracePt t="269083" x="4195763" y="5022850"/>
          <p14:tracePt t="269127" x="4181475" y="5010150"/>
          <p14:tracePt t="269384" x="4195763" y="4995863"/>
          <p14:tracePt t="269390" x="4195763" y="4981575"/>
          <p14:tracePt t="269397" x="4237038" y="4968875"/>
          <p14:tracePt t="269404" x="4251325" y="4954588"/>
          <p14:tracePt t="269411" x="4265613" y="4940300"/>
          <p14:tracePt t="269425" x="4278313" y="4940300"/>
          <p14:tracePt t="269434" x="4292600" y="4927600"/>
          <p14:tracePt t="269440" x="4306888" y="4899025"/>
          <p14:tracePt t="269649" x="4306888" y="4884738"/>
          <p14:tracePt t="270250" x="4306888" y="4872038"/>
          <p14:tracePt t="270487" x="4319588" y="4872038"/>
          <p14:tracePt t="270578" x="4333875" y="4872038"/>
          <p14:tracePt t="270637" x="4348163" y="4872038"/>
          <p14:tracePt t="270650" x="4360863" y="4872038"/>
          <p14:tracePt t="270657" x="4389438" y="4872038"/>
          <p14:tracePt t="270686" x="4402138" y="4872038"/>
          <p14:tracePt t="270693" x="4416425" y="4872038"/>
          <p14:tracePt t="270700" x="4430713" y="4872038"/>
          <p14:tracePt t="270707" x="4445000" y="4872038"/>
          <p14:tracePt t="270722" x="4471988" y="4872038"/>
          <p14:tracePt t="270728" x="4498975" y="4872038"/>
          <p14:tracePt t="270735" x="4513263" y="4872038"/>
          <p14:tracePt t="270750" x="4527550" y="4872038"/>
          <p14:tracePt t="270756" x="4540250" y="4872038"/>
          <p14:tracePt t="270764" x="4554538" y="4872038"/>
          <p14:tracePt t="270771" x="4568825" y="4872038"/>
          <p14:tracePt t="270778" x="4581525" y="4872038"/>
          <p14:tracePt t="270785" x="4595813" y="4857750"/>
          <p14:tracePt t="270792" x="4610100" y="4857750"/>
          <p14:tracePt t="270800" x="4624388" y="4857750"/>
          <p14:tracePt t="270807" x="4624388" y="4843463"/>
          <p14:tracePt t="270828" x="4637088" y="4843463"/>
          <p14:tracePt t="270835" x="4651375" y="4816475"/>
          <p14:tracePt t="270842" x="4665663" y="4816475"/>
          <p14:tracePt t="271409" x="4692650" y="4816475"/>
          <p14:tracePt t="271417" x="4706938" y="4816475"/>
          <p14:tracePt t="271429" x="4719638" y="4816475"/>
          <p14:tracePt t="271436" x="4733925" y="4816475"/>
          <p14:tracePt t="271443" x="4748213" y="4816475"/>
          <p14:tracePt t="271451" x="4760913" y="4816475"/>
          <p14:tracePt t="271474" x="4775200" y="4816475"/>
          <p14:tracePt t="271480" x="4789488" y="4816475"/>
          <p14:tracePt t="271487" x="4803775" y="4816475"/>
          <p14:tracePt t="271494" x="4816475" y="4816475"/>
          <p14:tracePt t="271509" x="4830763" y="4816475"/>
          <p14:tracePt t="271523" x="4845050" y="4816475"/>
          <p14:tracePt t="271530" x="4857750" y="4816475"/>
          <p14:tracePt t="271544" x="4872038" y="4816475"/>
          <p14:tracePt t="271567" x="4886325" y="4816475"/>
          <p14:tracePt t="271582" x="4899025" y="4816475"/>
          <p14:tracePt t="271587" x="4913313" y="4830763"/>
          <p14:tracePt t="271594" x="4954588" y="4830763"/>
          <p14:tracePt t="271601" x="4954588" y="4857750"/>
          <p14:tracePt t="271608" x="4983163" y="4857750"/>
          <p14:tracePt t="271617" x="5010150" y="4872038"/>
          <p14:tracePt t="271622" x="5037138" y="4884738"/>
          <p14:tracePt t="271629" x="5078413" y="4899025"/>
          <p14:tracePt t="271637" x="5106988" y="4899025"/>
          <p14:tracePt t="271644" x="5121275" y="4913313"/>
          <p14:tracePt t="271651" x="5133975" y="4913313"/>
          <p14:tracePt t="271658" x="5148263" y="4913313"/>
          <p14:tracePt t="271667" x="5162550" y="4913313"/>
          <p14:tracePt t="271672" x="5203825" y="4927600"/>
          <p14:tracePt t="271680" x="5216525" y="4927600"/>
          <p14:tracePt t="271696" x="5230813" y="4927600"/>
          <p14:tracePt t="271702" x="5245100" y="4940300"/>
          <p14:tracePt t="271708" x="5257800" y="4940300"/>
          <p14:tracePt t="271716" x="5272088" y="4940300"/>
          <p14:tracePt t="271723" x="5272088" y="4954588"/>
          <p14:tracePt t="271730" x="5300663" y="4954588"/>
          <p14:tracePt t="271737" x="5313363" y="4954588"/>
          <p14:tracePt t="271744" x="5327650" y="4981575"/>
          <p14:tracePt t="271751" x="5354638" y="4981575"/>
          <p14:tracePt t="271767" x="5368925" y="4981575"/>
          <p14:tracePt t="271773" x="5395913" y="4981575"/>
          <p14:tracePt t="271780" x="5424488" y="4981575"/>
          <p14:tracePt t="271811" x="5438775" y="4981575"/>
          <p14:tracePt t="271831" x="5451475" y="4981575"/>
          <p14:tracePt t="271838" x="5465763" y="4995863"/>
          <p14:tracePt t="271845" x="5480050" y="4995863"/>
          <p14:tracePt t="271859" x="5492750" y="4995863"/>
          <p14:tracePt t="271867" x="5534025" y="5010150"/>
          <p14:tracePt t="271885" x="5548313" y="5010150"/>
          <p14:tracePt t="271888" x="5562600" y="5010150"/>
          <p14:tracePt t="271895" x="5575300" y="5010150"/>
          <p14:tracePt t="271902" x="5589588" y="5022850"/>
          <p14:tracePt t="271910" x="5603875" y="5022850"/>
          <p14:tracePt t="271932" x="5618163" y="5022850"/>
          <p14:tracePt t="271981" x="5645150" y="5022850"/>
          <p14:tracePt t="271997" x="5659438" y="5022850"/>
          <p14:tracePt t="272031" x="5672138" y="5022850"/>
          <p14:tracePt t="272039" x="5686425" y="5022850"/>
          <p14:tracePt t="272053" x="5713413" y="5022850"/>
          <p14:tracePt t="272059" x="5727700" y="5022850"/>
          <p14:tracePt t="272067" x="5741988" y="5022850"/>
          <p14:tracePt t="272074" x="5754688" y="5022850"/>
          <p14:tracePt t="272081" x="5783263" y="5022850"/>
          <p14:tracePt t="272088" x="5810250" y="5010150"/>
          <p14:tracePt t="272095" x="5824538" y="5010150"/>
          <p14:tracePt t="272102" x="5838825" y="5010150"/>
          <p14:tracePt t="272124" x="5851525" y="4995863"/>
          <p14:tracePt t="272131" x="5880100" y="4995863"/>
          <p14:tracePt t="272145" x="5892800" y="4995863"/>
          <p14:tracePt t="272161" x="5907088" y="499586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14" dirty="0"/>
              <a:t>Cost</a:t>
            </a:r>
            <a:r>
              <a:rPr spc="-41" dirty="0"/>
              <a:t> </a:t>
            </a:r>
            <a:r>
              <a:rPr spc="-5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4059" y="1209214"/>
            <a:ext cx="3945509" cy="24764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800757" y="1300423"/>
            <a:ext cx="5141485" cy="4316337"/>
            <a:chOff x="5021112" y="1434078"/>
            <a:chExt cx="5669915" cy="47599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1112" y="1434078"/>
              <a:ext cx="4076168" cy="26062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0460" y="3779514"/>
              <a:ext cx="3200400" cy="24140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4165" y="4307036"/>
            <a:ext cx="5331669" cy="6668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7331" y="5722711"/>
            <a:ext cx="7717111" cy="3630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45896" y="820412"/>
            <a:ext cx="2104041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log</a:t>
            </a:r>
            <a:r>
              <a:rPr sz="1406" b="1" spc="-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loss</a:t>
            </a:r>
            <a:r>
              <a:rPr sz="1406" b="1" spc="-1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FF0000"/>
                </a:solidFill>
                <a:latin typeface="Georgia"/>
                <a:cs typeface="Georgia"/>
              </a:rPr>
              <a:t>error</a:t>
            </a:r>
            <a:r>
              <a:rPr sz="1406" b="1" spc="-3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function</a:t>
            </a:r>
            <a:endParaRPr sz="1406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094"/>
    </mc:Choice>
    <mc:Fallback xmlns="">
      <p:transition spd="slow" advTm="171094"/>
    </mc:Fallback>
  </mc:AlternateContent>
  <p:extLst>
    <p:ext uri="{3A86A75C-4F4B-4683-9AE1-C65F6400EC91}">
      <p14:laserTraceLst xmlns:p14="http://schemas.microsoft.com/office/powerpoint/2010/main">
        <p14:tracePtLst>
          <p14:tracePt t="1169" x="5892800" y="4954588"/>
          <p14:tracePt t="1174" x="5838825" y="4884738"/>
          <p14:tracePt t="1181" x="5810250" y="4816475"/>
          <p14:tracePt t="1188" x="5754688" y="4775200"/>
          <p14:tracePt t="1195" x="5741988" y="4733925"/>
          <p14:tracePt t="1202" x="5713413" y="4664075"/>
          <p14:tracePt t="1209" x="5700713" y="4610100"/>
          <p14:tracePt t="1216" x="5672138" y="4568825"/>
          <p14:tracePt t="1223" x="5659438" y="4484688"/>
          <p14:tracePt t="1230" x="5603875" y="4416425"/>
          <p14:tracePt t="1238" x="5589588" y="4319588"/>
          <p14:tracePt t="1245" x="5548313" y="4251325"/>
          <p14:tracePt t="1253" x="5521325" y="4140200"/>
          <p14:tracePt t="1259" x="5480050" y="4071938"/>
          <p14:tracePt t="1267" x="5438775" y="3987800"/>
          <p14:tracePt t="1274" x="5395913" y="3919538"/>
          <p14:tracePt t="1281" x="5341938" y="3808413"/>
          <p14:tracePt t="1288" x="5272088" y="3740150"/>
          <p14:tracePt t="1296" x="5216525" y="3616325"/>
          <p14:tracePt t="1302" x="5148263" y="3546475"/>
          <p14:tracePt t="1309" x="5065713" y="3408363"/>
          <p14:tracePt t="1316" x="4995863" y="3325813"/>
          <p14:tracePt t="1324" x="4899025" y="3201988"/>
          <p14:tracePt t="1331" x="4816475" y="3132138"/>
          <p14:tracePt t="1338" x="4748213" y="3036888"/>
          <p14:tracePt t="1346" x="4651375" y="2967038"/>
          <p14:tracePt t="1352" x="4513263" y="2843213"/>
          <p14:tracePt t="1360" x="4416425" y="2746375"/>
          <p14:tracePt t="1367" x="4292600" y="2622550"/>
          <p14:tracePt t="1374" x="4195763" y="2525713"/>
          <p14:tracePt t="1381" x="4113213" y="2455863"/>
          <p14:tracePt t="1391" x="4016375" y="2387600"/>
          <p14:tracePt t="1395" x="3919538" y="2332038"/>
          <p14:tracePt t="1402" x="3878263" y="2263775"/>
          <p14:tracePt t="1409" x="3768725" y="2222500"/>
          <p14:tracePt t="1416" x="3698875" y="2208213"/>
          <p14:tracePt t="1423" x="3643313" y="2208213"/>
          <p14:tracePt t="1431" x="3575050" y="2208213"/>
          <p14:tracePt t="1440" x="3492500" y="2208213"/>
          <p14:tracePt t="1445" x="3408363" y="2208213"/>
          <p14:tracePt t="1452" x="3340100" y="2222500"/>
          <p14:tracePt t="1459" x="3228975" y="2263775"/>
          <p14:tracePt t="1466" x="3175000" y="2276475"/>
          <p14:tracePt t="1473" x="3133725" y="2276475"/>
          <p14:tracePt t="22583" x="3090863" y="2276475"/>
          <p14:tracePt t="22590" x="3063875" y="2276475"/>
          <p14:tracePt t="22597" x="3049588" y="2276475"/>
          <p14:tracePt t="22603" x="2981325" y="2276475"/>
          <p14:tracePt t="22611" x="2954338" y="2276475"/>
          <p14:tracePt t="22625" x="2925763" y="2276475"/>
          <p14:tracePt t="22632" x="2911475" y="2263775"/>
          <p14:tracePt t="22639" x="2898775" y="2263775"/>
          <p14:tracePt t="22646" x="2884488" y="2263775"/>
          <p14:tracePt t="22653" x="2870200" y="2263775"/>
          <p14:tracePt t="22660" x="2843213" y="2249488"/>
          <p14:tracePt t="22669" x="2828925" y="2235200"/>
          <p14:tracePt t="22674" x="2816225" y="2222500"/>
          <p14:tracePt t="22681" x="2746375" y="2208213"/>
          <p14:tracePt t="22689" x="2705100" y="2193925"/>
          <p14:tracePt t="22696" x="2663825" y="2152650"/>
          <p14:tracePt t="22703" x="2608263" y="2138363"/>
          <p14:tracePt t="22710" x="2540000" y="2125663"/>
          <p14:tracePt t="22719" x="2511425" y="2111375"/>
          <p14:tracePt t="22725" x="2457450" y="2097088"/>
          <p14:tracePt t="22731" x="2414588" y="2084388"/>
          <p14:tracePt t="22739" x="2373313" y="2070100"/>
          <p14:tracePt t="22746" x="2346325" y="2014538"/>
          <p14:tracePt t="22753" x="2305050" y="2001838"/>
          <p14:tracePt t="22760" x="2263775" y="1987550"/>
          <p14:tracePt t="22769" x="2235200" y="1973263"/>
          <p14:tracePt t="22774" x="2208213" y="1958975"/>
          <p14:tracePt t="22781" x="2181225" y="1946275"/>
          <p14:tracePt t="22789" x="2152650" y="1931988"/>
          <p14:tracePt t="22796" x="2139950" y="1931988"/>
          <p14:tracePt t="22803" x="2125663" y="1931988"/>
          <p14:tracePt t="22810" x="2098675" y="1917700"/>
          <p14:tracePt t="22819" x="2055813" y="1917700"/>
          <p14:tracePt t="22825" x="2001838" y="1890713"/>
          <p14:tracePt t="22832" x="1960563" y="1890713"/>
          <p14:tracePt t="22840" x="1890713" y="1890713"/>
          <p14:tracePt t="22846" x="1822450" y="1905000"/>
          <p14:tracePt t="22854" x="1711325" y="1917700"/>
          <p14:tracePt t="22861" x="1628775" y="1931988"/>
          <p14:tracePt t="22870" x="1504950" y="1973263"/>
          <p14:tracePt t="22875" x="1408113" y="1987550"/>
          <p14:tracePt t="22882" x="1296988" y="2055813"/>
          <p14:tracePt t="22903" x="1104900" y="2181225"/>
          <p14:tracePt t="22911" x="1008063" y="2276475"/>
          <p14:tracePt t="22920" x="952500" y="2346325"/>
          <p14:tracePt t="22925" x="882650" y="2414588"/>
          <p14:tracePt t="22932" x="841375" y="2455863"/>
          <p14:tracePt t="22939" x="814388" y="2525713"/>
          <p14:tracePt t="22946" x="773113" y="2608263"/>
          <p14:tracePt t="22954" x="717550" y="2746375"/>
          <p14:tracePt t="22961" x="676275" y="2884488"/>
          <p14:tracePt t="22970" x="661988" y="3063875"/>
          <p14:tracePt t="22975" x="661988" y="3228975"/>
          <p14:tracePt t="22982" x="661988" y="3381375"/>
          <p14:tracePt t="22990" x="717550" y="3463925"/>
          <p14:tracePt t="22996" x="744538" y="3560763"/>
          <p14:tracePt t="23003" x="787400" y="3616325"/>
          <p14:tracePt t="23011" x="841375" y="3713163"/>
          <p14:tracePt t="23019" x="882650" y="3754438"/>
          <p14:tracePt t="23026" x="911225" y="3795713"/>
          <p14:tracePt t="23032" x="938213" y="3836988"/>
          <p14:tracePt t="23040" x="1020763" y="3905250"/>
          <p14:tracePt t="23047" x="1090613" y="3960813"/>
          <p14:tracePt t="23054" x="1200150" y="4002088"/>
          <p14:tracePt t="23061" x="1311275" y="4016375"/>
          <p14:tracePt t="23069" x="1435100" y="4016375"/>
          <p14:tracePt t="23075" x="1601788" y="3987800"/>
          <p14:tracePt t="23082" x="1781175" y="3946525"/>
          <p14:tracePt t="23089" x="1917700" y="3905250"/>
          <p14:tracePt t="23096" x="2111375" y="3822700"/>
          <p14:tracePt t="23104" x="2319338" y="3767138"/>
          <p14:tracePt t="23111" x="2552700" y="3670300"/>
          <p14:tracePt t="23119" x="2774950" y="3575050"/>
          <p14:tracePt t="23125" x="2981325" y="3533775"/>
          <p14:tracePt t="23132" x="3175000" y="3490913"/>
          <p14:tracePt t="23140" x="3298825" y="3449638"/>
          <p14:tracePt t="23146" x="3436938" y="3422650"/>
          <p14:tracePt t="23154" x="3492500" y="3422650"/>
          <p14:tracePt t="23161" x="3533775" y="3395663"/>
          <p14:tracePt t="23169" x="3602038" y="3395663"/>
          <p14:tracePt t="23176" x="3616325" y="3395663"/>
          <p14:tracePt t="23182" x="3643313" y="3395663"/>
          <p14:tracePt t="23190" x="3657600" y="3395663"/>
          <p14:tracePt t="23197" x="3671888" y="3395663"/>
          <p14:tracePt t="23228" x="3684588" y="3395663"/>
          <p14:tracePt t="23262" x="3684588" y="3367088"/>
          <p14:tracePt t="23269" x="3671888" y="3325813"/>
          <p14:tracePt t="23276" x="3630613" y="3257550"/>
          <p14:tracePt t="23283" x="3587750" y="3187700"/>
          <p14:tracePt t="23290" x="3519488" y="3119438"/>
          <p14:tracePt t="23297" x="3478213" y="2981325"/>
          <p14:tracePt t="23304" x="3451225" y="2925763"/>
          <p14:tracePt t="23311" x="3408363" y="2814638"/>
          <p14:tracePt t="23319" x="3395663" y="2746375"/>
          <p14:tracePt t="23326" x="3367088" y="2690813"/>
          <p14:tracePt t="23333" x="3340100" y="2649538"/>
          <p14:tracePt t="23340" x="3340100" y="2608263"/>
          <p14:tracePt t="23347" x="3325813" y="2552700"/>
          <p14:tracePt t="23354" x="3313113" y="2455863"/>
          <p14:tracePt t="23361" x="3313113" y="2401888"/>
          <p14:tracePt t="23369" x="3298825" y="2346325"/>
          <p14:tracePt t="23376" x="3298825" y="2263775"/>
          <p14:tracePt t="23384" x="3271838" y="2181225"/>
          <p14:tracePt t="23390" x="3243263" y="2097088"/>
          <p14:tracePt t="23397" x="3228975" y="2028825"/>
          <p14:tracePt t="23404" x="3201988" y="2001838"/>
          <p14:tracePt t="23411" x="3175000" y="1958975"/>
          <p14:tracePt t="23419" x="3160713" y="1958975"/>
          <p14:tracePt t="23426" x="3146425" y="1931988"/>
          <p14:tracePt t="23433" x="3090863" y="1905000"/>
          <p14:tracePt t="23441" x="3008313" y="1835150"/>
          <p14:tracePt t="23447" x="2954338" y="1822450"/>
          <p14:tracePt t="23454" x="2843213" y="1793875"/>
          <p14:tracePt t="23462" x="2760663" y="1779588"/>
          <p14:tracePt t="23469" x="2678113" y="1766888"/>
          <p14:tracePt t="23476" x="2622550" y="1766888"/>
          <p14:tracePt t="23483" x="2540000" y="1766888"/>
          <p14:tracePt t="23490" x="2498725" y="1766888"/>
          <p14:tracePt t="23498" x="2414588" y="1752600"/>
          <p14:tracePt t="23504" x="2373313" y="1752600"/>
          <p14:tracePt t="23511" x="2332038" y="1752600"/>
          <p14:tracePt t="23519" x="2263775" y="1752600"/>
          <p14:tracePt t="23526" x="2208213" y="1766888"/>
          <p14:tracePt t="23534" x="2111375" y="1779588"/>
          <p14:tracePt t="23541" x="2055813" y="1793875"/>
          <p14:tracePt t="23548" x="1946275" y="1849438"/>
          <p14:tracePt t="23554" x="1863725" y="1890713"/>
          <p14:tracePt t="23561" x="1766888" y="1917700"/>
          <p14:tracePt t="23569" x="1711325" y="1958975"/>
          <p14:tracePt t="23576" x="1655763" y="2028825"/>
          <p14:tracePt t="23583" x="1573213" y="2055813"/>
          <p14:tracePt t="23590" x="1517650" y="2097088"/>
          <p14:tracePt t="23598" x="1476375" y="2152650"/>
          <p14:tracePt t="23605" x="1408113" y="2235200"/>
          <p14:tracePt t="23612" x="1379538" y="2276475"/>
          <p14:tracePt t="23619" x="1325563" y="2360613"/>
          <p14:tracePt t="23626" x="1284288" y="2414588"/>
          <p14:tracePt t="23634" x="1255713" y="2455863"/>
          <p14:tracePt t="23641" x="1228725" y="2498725"/>
          <p14:tracePt t="23647" x="1214438" y="2540000"/>
          <p14:tracePt t="23655" x="1187450" y="2622550"/>
          <p14:tracePt t="23662" x="1158875" y="2663825"/>
          <p14:tracePt t="23670" x="1131888" y="2719388"/>
          <p14:tracePt t="23676" x="1117600" y="2828925"/>
          <p14:tracePt t="23684" x="1117600" y="2981325"/>
          <p14:tracePt t="23691" x="1117600" y="3078163"/>
          <p14:tracePt t="23698" x="1158875" y="3187700"/>
          <p14:tracePt t="23705" x="1173163" y="3270250"/>
          <p14:tracePt t="23712" x="1187450" y="3354388"/>
          <p14:tracePt t="23719" x="1214438" y="3395663"/>
          <p14:tracePt t="23727" x="1228725" y="3436938"/>
          <p14:tracePt t="23737" x="1255713" y="3478213"/>
          <p14:tracePt t="23741" x="1270000" y="3505200"/>
          <p14:tracePt t="23748" x="1311275" y="3533775"/>
          <p14:tracePt t="23755" x="1338263" y="3546475"/>
          <p14:tracePt t="23762" x="1366838" y="3575050"/>
          <p14:tracePt t="23770" x="1393825" y="3587750"/>
          <p14:tracePt t="23776" x="1463675" y="3643313"/>
          <p14:tracePt t="23786" x="1504950" y="3670300"/>
          <p14:tracePt t="23791" x="1546225" y="3670300"/>
          <p14:tracePt t="23798" x="1601788" y="3684588"/>
          <p14:tracePt t="23805" x="1643063" y="3684588"/>
          <p14:tracePt t="23812" x="1684338" y="3698875"/>
          <p14:tracePt t="23819" x="1766888" y="3698875"/>
          <p14:tracePt t="23826" x="1808163" y="3698875"/>
          <p14:tracePt t="23836" x="1890713" y="3684588"/>
          <p14:tracePt t="23841" x="1973263" y="3657600"/>
          <p14:tracePt t="23848" x="2084388" y="3629025"/>
          <p14:tracePt t="23855" x="2152650" y="3587750"/>
          <p14:tracePt t="23862" x="2193925" y="3560763"/>
          <p14:tracePt t="23870" x="2290763" y="3505200"/>
          <p14:tracePt t="23887" x="2414588" y="3436938"/>
          <p14:tracePt t="23891" x="2457450" y="3408363"/>
          <p14:tracePt t="23898" x="2484438" y="3395663"/>
          <p14:tracePt t="23957" x="2498725" y="3354388"/>
          <p14:tracePt t="23963" x="2498725" y="3270250"/>
          <p14:tracePt t="23970" x="2498725" y="3187700"/>
          <p14:tracePt t="23977" x="2498725" y="3105150"/>
          <p14:tracePt t="23986" x="2484438" y="3022600"/>
          <p14:tracePt t="23992" x="2443163" y="2911475"/>
          <p14:tracePt t="23999" x="2414588" y="2843213"/>
          <p14:tracePt t="24005" x="2401888" y="2801938"/>
          <p14:tracePt t="24012" x="2346325" y="2746375"/>
          <p14:tracePt t="24020" x="2319338" y="2705100"/>
          <p14:tracePt t="24027" x="2305050" y="2678113"/>
          <p14:tracePt t="24036" x="2290763" y="2635250"/>
          <p14:tracePt t="24042" x="2278063" y="2608263"/>
          <p14:tracePt t="24048" x="2263775" y="2581275"/>
          <p14:tracePt t="24055" x="2249488" y="2552700"/>
          <p14:tracePt t="24063" x="2208213" y="2511425"/>
          <p14:tracePt t="24070" x="2181225" y="2484438"/>
          <p14:tracePt t="24077" x="2139950" y="2455863"/>
          <p14:tracePt t="24086" x="2111375" y="2428875"/>
          <p14:tracePt t="24091" x="2055813" y="2373313"/>
          <p14:tracePt t="24098" x="2028825" y="2360613"/>
          <p14:tracePt t="24106" x="1987550" y="2332038"/>
          <p14:tracePt t="24112" x="1917700" y="2317750"/>
          <p14:tracePt t="24120" x="1905000" y="2317750"/>
          <p14:tracePt t="24127" x="1849438" y="2305050"/>
          <p14:tracePt t="24135" x="1808163" y="2305050"/>
          <p14:tracePt t="24141" x="1738313" y="2305050"/>
          <p14:tracePt t="24148" x="1684338" y="2305050"/>
          <p14:tracePt t="24156" x="1614488" y="2305050"/>
          <p14:tracePt t="24163" x="1573213" y="2332038"/>
          <p14:tracePt t="24170" x="1531938" y="2346325"/>
          <p14:tracePt t="24178" x="1449388" y="2414588"/>
          <p14:tracePt t="24186" x="1408113" y="2443163"/>
          <p14:tracePt t="24191" x="1366838" y="2484438"/>
          <p14:tracePt t="24198" x="1270000" y="2525713"/>
          <p14:tracePt t="24206" x="1228725" y="2552700"/>
          <p14:tracePt t="24212" x="1200150" y="2581275"/>
          <p14:tracePt t="24220" x="1158875" y="2593975"/>
          <p14:tracePt t="24227" x="1146175" y="2622550"/>
          <p14:tracePt t="24235" x="1131888" y="2622550"/>
          <p14:tracePt t="24241" x="1131888" y="2635250"/>
          <p14:tracePt t="24265" x="1131888" y="2649538"/>
          <p14:tracePt t="24271" x="1117600" y="2678113"/>
          <p14:tracePt t="24279" x="1117600" y="2719388"/>
          <p14:tracePt t="24285" x="1117600" y="2801938"/>
          <p14:tracePt t="24292" x="1131888" y="2857500"/>
          <p14:tracePt t="24299" x="1173163" y="2967038"/>
          <p14:tracePt t="24306" x="1214438" y="3036888"/>
          <p14:tracePt t="24313" x="1255713" y="3105150"/>
          <p14:tracePt t="24320" x="1284288" y="3173413"/>
          <p14:tracePt t="24328" x="1311275" y="3216275"/>
          <p14:tracePt t="24335" x="1338263" y="3243263"/>
          <p14:tracePt t="24342" x="1379538" y="3298825"/>
          <p14:tracePt t="24349" x="1393825" y="3325813"/>
          <p14:tracePt t="24356" x="1422400" y="3340100"/>
          <p14:tracePt t="24363" x="1449388" y="3367088"/>
          <p14:tracePt t="24371" x="1476375" y="3395663"/>
          <p14:tracePt t="24378" x="1546225" y="3449638"/>
          <p14:tracePt t="24386" x="1601788" y="3463925"/>
          <p14:tracePt t="24392" x="1684338" y="3490913"/>
          <p14:tracePt t="24399" x="1725613" y="3490913"/>
          <p14:tracePt t="24406" x="1835150" y="3505200"/>
          <p14:tracePt t="24413" x="1931988" y="3505200"/>
          <p14:tracePt t="24421" x="2070100" y="3505200"/>
          <p14:tracePt t="24428" x="2222500" y="3490913"/>
          <p14:tracePt t="24435" x="2360613" y="3449638"/>
          <p14:tracePt t="24442" x="2470150" y="3395663"/>
          <p14:tracePt t="24449" x="2525713" y="3381375"/>
          <p14:tracePt t="24751" x="2719388" y="3298825"/>
          <p14:tracePt t="24757" x="2911475" y="3173413"/>
          <p14:tracePt t="24764" x="3160713" y="3063875"/>
          <p14:tracePt t="24771" x="3395663" y="2952750"/>
          <p14:tracePt t="24779" x="3602038" y="2898775"/>
          <p14:tracePt t="24787" x="3795713" y="2870200"/>
          <p14:tracePt t="24793" x="3975100" y="2857500"/>
          <p14:tracePt t="24800" x="4071938" y="2857500"/>
          <p14:tracePt t="24808" x="4237038" y="2857500"/>
          <p14:tracePt t="24815" x="4416425" y="2857500"/>
          <p14:tracePt t="24821" x="4624388" y="2857500"/>
          <p14:tracePt t="24829" x="4803775" y="2857500"/>
          <p14:tracePt t="24835" x="5010150" y="2857500"/>
          <p14:tracePt t="24843" x="5162550" y="2884488"/>
          <p14:tracePt t="24852" x="5286375" y="2884488"/>
          <p14:tracePt t="24858" x="5451475" y="2925763"/>
          <p14:tracePt t="24864" x="5618163" y="2981325"/>
          <p14:tracePt t="24871" x="5768975" y="2994025"/>
          <p14:tracePt t="24879" x="5880100" y="3022600"/>
          <p14:tracePt t="24886" x="6018213" y="3036888"/>
          <p14:tracePt t="24892" x="6072188" y="3036888"/>
          <p14:tracePt t="24902" x="6169025" y="3036888"/>
          <p14:tracePt t="24907" x="6251575" y="3036888"/>
          <p14:tracePt t="24914" x="6335713" y="3022600"/>
          <p14:tracePt t="24921" x="6403975" y="3008313"/>
          <p14:tracePt t="24929" x="6486525" y="2952750"/>
          <p14:tracePt t="24935" x="6556375" y="2911475"/>
          <p14:tracePt t="24943" x="6611938" y="2898775"/>
          <p14:tracePt t="24953" x="6680200" y="2870200"/>
          <p14:tracePt t="24957" x="6707188" y="2857500"/>
          <p14:tracePt t="24965" x="6721475" y="2843213"/>
          <p14:tracePt t="24971" x="6777038" y="2814638"/>
          <p14:tracePt t="25259" x="6762750" y="2814638"/>
          <p14:tracePt t="25265" x="6735763" y="2801938"/>
          <p14:tracePt t="25344" x="6694488" y="2760663"/>
          <p14:tracePt t="25351" x="6653213" y="2649538"/>
          <p14:tracePt t="25358" x="6597650" y="2511425"/>
          <p14:tracePt t="25366" x="6556375" y="2414588"/>
          <p14:tracePt t="25373" x="6500813" y="2276475"/>
          <p14:tracePt t="25380" x="6473825" y="2193925"/>
          <p14:tracePt t="25387" x="6389688" y="2084388"/>
          <p14:tracePt t="25393" x="6294438" y="1987550"/>
          <p14:tracePt t="25402" x="6197600" y="1905000"/>
          <p14:tracePt t="25408" x="6086475" y="1849438"/>
          <p14:tracePt t="25415" x="6003925" y="1793875"/>
          <p14:tracePt t="25422" x="5865813" y="1766888"/>
          <p14:tracePt t="25429" x="5754688" y="1725613"/>
          <p14:tracePt t="25437" x="5645150" y="1711325"/>
          <p14:tracePt t="25444" x="5465763" y="1684338"/>
          <p14:tracePt t="25452" x="5257800" y="1670050"/>
          <p14:tracePt t="25458" x="4995863" y="1670050"/>
          <p14:tracePt t="25465" x="4760913" y="1670050"/>
          <p14:tracePt t="25472" x="4554538" y="1643063"/>
          <p14:tracePt t="25479" x="4375150" y="1655763"/>
          <p14:tracePt t="25487" x="4168775" y="1655763"/>
          <p14:tracePt t="25494" x="3933825" y="1670050"/>
          <p14:tracePt t="25502" x="3725863" y="1697038"/>
          <p14:tracePt t="25508" x="3519488" y="1711325"/>
          <p14:tracePt t="25515" x="3367088" y="1725613"/>
          <p14:tracePt t="25523" x="3201988" y="1752600"/>
          <p14:tracePt t="25530" x="3049588" y="1766888"/>
          <p14:tracePt t="25537" x="2857500" y="1835150"/>
          <p14:tracePt t="25544" x="2705100" y="1849438"/>
          <p14:tracePt t="25552" x="2566988" y="1890713"/>
          <p14:tracePt t="25558" x="2443163" y="1905000"/>
          <p14:tracePt t="25565" x="2332038" y="1946275"/>
          <p14:tracePt t="25573" x="2263775" y="1958975"/>
          <p14:tracePt t="25580" x="2208213" y="1973263"/>
          <p14:tracePt t="25588" x="2139950" y="2028825"/>
          <p14:tracePt t="25594" x="2111375" y="2043113"/>
          <p14:tracePt t="25602" x="2070100" y="2070100"/>
          <p14:tracePt t="25608" x="2028825" y="2084388"/>
          <p14:tracePt t="25615" x="1987550" y="2097088"/>
          <p14:tracePt t="25623" x="1946275" y="2125663"/>
          <p14:tracePt t="25630" x="1876425" y="2181225"/>
          <p14:tracePt t="25638" x="1835150" y="2208213"/>
          <p14:tracePt t="25644" x="1793875" y="2222500"/>
          <p14:tracePt t="25652" x="1725613" y="2249488"/>
          <p14:tracePt t="25659" x="1697038" y="2263775"/>
          <p14:tracePt t="25665" x="1697038" y="2276475"/>
          <p14:tracePt t="26183" x="1643063" y="2276475"/>
          <p14:tracePt t="26189" x="1601788" y="2276475"/>
          <p14:tracePt t="26196" x="1546225" y="2263775"/>
          <p14:tracePt t="26203" x="1490663" y="2235200"/>
          <p14:tracePt t="26210" x="1449388" y="2222500"/>
          <p14:tracePt t="26220" x="1422400" y="2193925"/>
          <p14:tracePt t="26224" x="1379538" y="2181225"/>
          <p14:tracePt t="26231" x="1352550" y="2125663"/>
          <p14:tracePt t="26238" x="1325563" y="2084388"/>
          <p14:tracePt t="26246" x="1296988" y="2043113"/>
          <p14:tracePt t="26253" x="1284288" y="2001838"/>
          <p14:tracePt t="26260" x="1255713" y="1973263"/>
          <p14:tracePt t="26269" x="1255713" y="1946275"/>
          <p14:tracePt t="26274" x="1255713" y="1931988"/>
          <p14:tracePt t="26297" x="1241425" y="1931988"/>
          <p14:tracePt t="26303" x="1241425" y="1917700"/>
          <p14:tracePt t="26390" x="1241425" y="1905000"/>
          <p14:tracePt t="26404" x="1296988" y="1863725"/>
          <p14:tracePt t="26411" x="1366838" y="1835150"/>
          <p14:tracePt t="26418" x="1476375" y="1808163"/>
          <p14:tracePt t="26425" x="1573213" y="1793875"/>
          <p14:tracePt t="26432" x="1738313" y="1793875"/>
          <p14:tracePt t="26439" x="1822450" y="1779588"/>
          <p14:tracePt t="26445" x="1876425" y="1779588"/>
          <p14:tracePt t="26453" x="1946275" y="1779588"/>
          <p14:tracePt t="26460" x="2014538" y="1779588"/>
          <p14:tracePt t="26469" x="2055813" y="1779588"/>
          <p14:tracePt t="26474" x="2111375" y="1779588"/>
          <p14:tracePt t="26481" x="2152650" y="1779588"/>
          <p14:tracePt t="26489" x="2181225" y="1779588"/>
          <p14:tracePt t="26496" x="2222500" y="1779588"/>
          <p14:tracePt t="26503" x="2235200" y="1779588"/>
          <p14:tracePt t="26510" x="2263775" y="1779588"/>
          <p14:tracePt t="26520" x="2290763" y="1779588"/>
          <p14:tracePt t="26525" x="2319338" y="1779588"/>
          <p14:tracePt t="26532" x="2360613" y="1779588"/>
          <p14:tracePt t="26538" x="2387600" y="1779588"/>
          <p14:tracePt t="26546" x="2414588" y="1766888"/>
          <p14:tracePt t="26553" x="2443163" y="1752600"/>
          <p14:tracePt t="26560" x="2498725" y="1725613"/>
          <p14:tracePt t="26569" x="2525713" y="1697038"/>
          <p14:tracePt t="26574" x="2566988" y="1684338"/>
          <p14:tracePt t="26581" x="2595563" y="1655763"/>
          <p14:tracePt t="26589" x="2622550" y="1643063"/>
          <p14:tracePt t="26596" x="2649538" y="1643063"/>
          <p14:tracePt t="26603" x="2663825" y="1628775"/>
          <p14:tracePt t="26619" x="2663825" y="1614488"/>
          <p14:tracePt t="28293" x="2663825" y="1587500"/>
          <p14:tracePt t="28301" x="2636838" y="1558925"/>
          <p14:tracePt t="28306" x="2608263" y="1531938"/>
          <p14:tracePt t="28314" x="2595563" y="1504950"/>
          <p14:tracePt t="28321" x="2525713" y="1476375"/>
          <p14:tracePt t="28327" x="2484438" y="1449388"/>
          <p14:tracePt t="28335" x="2443163" y="1420813"/>
          <p14:tracePt t="28342" x="2360613" y="1408113"/>
          <p14:tracePt t="28350" x="2319338" y="1408113"/>
          <p14:tracePt t="28356" x="2235200" y="1393825"/>
          <p14:tracePt t="28363" x="2181225" y="1393825"/>
          <p14:tracePt t="28370" x="2084388" y="1393825"/>
          <p14:tracePt t="28378" x="2028825" y="1393825"/>
          <p14:tracePt t="28385" x="1973263" y="1393825"/>
          <p14:tracePt t="28392" x="1890713" y="1393825"/>
          <p14:tracePt t="28401" x="1808163" y="1393825"/>
          <p14:tracePt t="28406" x="1725613" y="1393825"/>
          <p14:tracePt t="28413" x="1655763" y="1393825"/>
          <p14:tracePt t="28421" x="1587500" y="1393825"/>
          <p14:tracePt t="28428" x="1546225" y="1393825"/>
          <p14:tracePt t="28435" x="1490663" y="1393825"/>
          <p14:tracePt t="28442" x="1449388" y="1393825"/>
          <p14:tracePt t="28451" x="1408113" y="1408113"/>
          <p14:tracePt t="28457" x="1325563" y="1420813"/>
          <p14:tracePt t="28464" x="1311275" y="1420813"/>
          <p14:tracePt t="28471" x="1241425" y="1435100"/>
          <p14:tracePt t="28478" x="1200150" y="1449388"/>
          <p14:tracePt t="28485" x="1158875" y="1463675"/>
          <p14:tracePt t="28492" x="1131888" y="1490663"/>
          <p14:tracePt t="28501" x="1090613" y="1517650"/>
          <p14:tracePt t="28507" x="1049338" y="1546225"/>
          <p14:tracePt t="28514" x="1020763" y="1546225"/>
          <p14:tracePt t="28521" x="1008063" y="1558925"/>
          <p14:tracePt t="28572" x="993775" y="1573213"/>
          <p14:tracePt t="28579" x="993775" y="1587500"/>
          <p14:tracePt t="28586" x="979488" y="1600200"/>
          <p14:tracePt t="28602" x="966788" y="1643063"/>
          <p14:tracePt t="28607" x="938213" y="1670050"/>
          <p14:tracePt t="28614" x="925513" y="1697038"/>
          <p14:tracePt t="28621" x="925513" y="1725613"/>
          <p14:tracePt t="28628" x="925513" y="1738313"/>
          <p14:tracePt t="28643" x="925513" y="1779588"/>
          <p14:tracePt t="28651" x="966788" y="1822450"/>
          <p14:tracePt t="28657" x="979488" y="1835150"/>
          <p14:tracePt t="28664" x="993775" y="1863725"/>
          <p14:tracePt t="28671" x="1008063" y="1905000"/>
          <p14:tracePt t="28679" x="1035050" y="1931988"/>
          <p14:tracePt t="28686" x="1062038" y="1958975"/>
          <p14:tracePt t="28692" x="1104900" y="1987550"/>
          <p14:tracePt t="28701" x="1131888" y="2001838"/>
          <p14:tracePt t="28708" x="1173163" y="2043113"/>
          <p14:tracePt t="28714" x="1241425" y="2070100"/>
          <p14:tracePt t="28721" x="1270000" y="2084388"/>
          <p14:tracePt t="28728" x="1311275" y="2084388"/>
          <p14:tracePt t="28736" x="1338263" y="2097088"/>
          <p14:tracePt t="28743" x="1366838" y="2097088"/>
          <p14:tracePt t="28751" x="1393825" y="2097088"/>
          <p14:tracePt t="28757" x="1422400" y="2111375"/>
          <p14:tracePt t="28764" x="1449388" y="2111375"/>
          <p14:tracePt t="28771" x="1476375" y="2125663"/>
          <p14:tracePt t="28779" x="1517650" y="2138363"/>
          <p14:tracePt t="28786" x="1546225" y="2138363"/>
          <p14:tracePt t="28793" x="1587500" y="2138363"/>
          <p14:tracePt t="28801" x="1628775" y="2152650"/>
          <p14:tracePt t="28807" x="1684338" y="2152650"/>
          <p14:tracePt t="28814" x="1711325" y="2181225"/>
          <p14:tracePt t="28822" x="1752600" y="2181225"/>
          <p14:tracePt t="28828" x="1793875" y="2181225"/>
          <p14:tracePt t="28836" x="1835150" y="2181225"/>
          <p14:tracePt t="28844" x="1917700" y="2181225"/>
          <p14:tracePt t="28851" x="1973263" y="2181225"/>
          <p14:tracePt t="28857" x="2028825" y="2166938"/>
          <p14:tracePt t="28864" x="2084388" y="2166938"/>
          <p14:tracePt t="28872" x="2152650" y="2152650"/>
          <p14:tracePt t="28879" x="2208213" y="2152650"/>
          <p14:tracePt t="28886" x="2235200" y="2138363"/>
          <p14:tracePt t="28903" x="2290763" y="2125663"/>
          <p14:tracePt t="28908" x="2305050" y="2125663"/>
          <p14:tracePt t="28916" x="2346325" y="2111375"/>
          <p14:tracePt t="28922" x="2373313" y="2097088"/>
          <p14:tracePt t="28929" x="2401888" y="2084388"/>
          <p14:tracePt t="28937" x="2414588" y="2084388"/>
          <p14:tracePt t="28943" x="2443163" y="2070100"/>
          <p14:tracePt t="28952" x="2470150" y="2070100"/>
          <p14:tracePt t="28965" x="2484438" y="2070100"/>
          <p14:tracePt t="28980" x="2484438" y="2043113"/>
          <p14:tracePt t="28987" x="2498725" y="2043113"/>
          <p14:tracePt t="28995" x="2525713" y="2014538"/>
          <p14:tracePt t="29001" x="2552700" y="2001838"/>
          <p14:tracePt t="29008" x="2595563" y="1973263"/>
          <p14:tracePt t="29014" x="2622550" y="1946275"/>
          <p14:tracePt t="29022" x="2649538" y="1905000"/>
          <p14:tracePt t="29029" x="2678113" y="1890713"/>
          <p14:tracePt t="29036" x="2690813" y="1863725"/>
          <p14:tracePt t="29043" x="2705100" y="1849438"/>
          <p14:tracePt t="29051" x="2719388" y="1835150"/>
          <p14:tracePt t="29058" x="2732088" y="1835150"/>
          <p14:tracePt t="29117" x="2732088" y="1808163"/>
          <p14:tracePt t="29123" x="2746375" y="1779588"/>
          <p14:tracePt t="29130" x="2746375" y="1752600"/>
          <p14:tracePt t="29137" x="2746375" y="1711325"/>
          <p14:tracePt t="29143" x="2705100" y="1684338"/>
          <p14:tracePt t="29152" x="2690813" y="1628775"/>
          <p14:tracePt t="29159" x="2678113" y="1600200"/>
          <p14:tracePt t="29165" x="2649538" y="1558925"/>
          <p14:tracePt t="29172" x="2636838" y="1531938"/>
          <p14:tracePt t="29179" x="2608263" y="1490663"/>
          <p14:tracePt t="29187" x="2566988" y="1449388"/>
          <p14:tracePt t="29193" x="2540000" y="1420813"/>
          <p14:tracePt t="29201" x="2525713" y="1408113"/>
          <p14:tracePt t="29208" x="2498725" y="1352550"/>
          <p14:tracePt t="29216" x="2484438" y="1325563"/>
          <p14:tracePt t="29222" x="2470150" y="1325563"/>
          <p14:tracePt t="29229" x="2428875" y="1311275"/>
          <p14:tracePt t="29237" x="2387600" y="1296988"/>
          <p14:tracePt t="29244" x="2360613" y="1282700"/>
          <p14:tracePt t="29252" x="2319338" y="1270000"/>
          <p14:tracePt t="29258" x="2263775" y="1270000"/>
          <p14:tracePt t="29266" x="2222500" y="1270000"/>
          <p14:tracePt t="29273" x="2181225" y="1270000"/>
          <p14:tracePt t="29280" x="2139950" y="1255713"/>
          <p14:tracePt t="29287" x="2098675" y="1255713"/>
          <p14:tracePt t="29294" x="2055813" y="1255713"/>
          <p14:tracePt t="29301" x="2014538" y="1255713"/>
          <p14:tracePt t="29308" x="1973263" y="1270000"/>
          <p14:tracePt t="29315" x="1931988" y="1282700"/>
          <p14:tracePt t="29322" x="1863725" y="1296988"/>
          <p14:tracePt t="29330" x="1808163" y="1296988"/>
          <p14:tracePt t="29337" x="1766888" y="1311275"/>
          <p14:tracePt t="29344" x="1725613" y="1325563"/>
          <p14:tracePt t="29351" x="1684338" y="1338263"/>
          <p14:tracePt t="29358" x="1643063" y="1338263"/>
          <p14:tracePt t="29366" x="1601788" y="1352550"/>
          <p14:tracePt t="29372" x="1573213" y="1379538"/>
          <p14:tracePt t="29381" x="1546225" y="1379538"/>
          <p14:tracePt t="29387" x="1531938" y="1393825"/>
          <p14:tracePt t="29395" x="1504950" y="1408113"/>
          <p14:tracePt t="29408" x="1476375" y="1420813"/>
          <p14:tracePt t="29418" x="1449388" y="1435100"/>
          <p14:tracePt t="29422" x="1422400" y="1449388"/>
          <p14:tracePt t="29430" x="1393825" y="1463675"/>
          <p14:tracePt t="29437" x="1366838" y="1504950"/>
          <p14:tracePt t="29444" x="1338263" y="1517650"/>
          <p14:tracePt t="29452" x="1338263" y="1531938"/>
          <p14:tracePt t="29458" x="1325563" y="1531938"/>
          <p14:tracePt t="29467" x="1325563" y="1546225"/>
          <p14:tracePt t="29473" x="1325563" y="1558925"/>
          <p14:tracePt t="29480" x="1311275" y="1558925"/>
          <p14:tracePt t="29839" x="1311275" y="1600200"/>
          <p14:tracePt t="29846" x="1325563" y="1614488"/>
          <p14:tracePt t="29851" x="1338263" y="1670050"/>
          <p14:tracePt t="29859" x="1352550" y="1725613"/>
          <p14:tracePt t="29868" x="1366838" y="1766888"/>
          <p14:tracePt t="29873" x="1379538" y="1793875"/>
          <p14:tracePt t="29881" x="1408113" y="1849438"/>
          <p14:tracePt t="29902" x="1463675" y="2014538"/>
          <p14:tracePt t="29910" x="1476375" y="2055813"/>
          <p14:tracePt t="29918" x="1490663" y="2097088"/>
          <p14:tracePt t="29923" x="1490663" y="2138363"/>
          <p14:tracePt t="29931" x="1504950" y="2166938"/>
          <p14:tracePt t="29938" x="1517650" y="2193925"/>
          <p14:tracePt t="29945" x="1531938" y="2222500"/>
          <p14:tracePt t="29952" x="1531938" y="2235200"/>
          <p14:tracePt t="29959" x="1558925" y="2249488"/>
          <p14:tracePt t="29968" x="1558925" y="2263775"/>
          <p14:tracePt t="29974" x="1573213" y="2263775"/>
          <p14:tracePt t="29981" x="1573213" y="2276475"/>
          <p14:tracePt t="29997" x="1573213" y="2290763"/>
          <p14:tracePt t="30003" x="1587500" y="2305050"/>
          <p14:tracePt t="30010" x="1587500" y="2317750"/>
          <p14:tracePt t="30031" x="1587500" y="2332038"/>
          <p14:tracePt t="30038" x="1601788" y="2360613"/>
          <p14:tracePt t="30044" x="1614488" y="2373313"/>
          <p14:tracePt t="34470" x="1614488" y="2360613"/>
          <p14:tracePt t="34476" x="1601788" y="2346325"/>
          <p14:tracePt t="34489" x="1601788" y="2317750"/>
          <p14:tracePt t="34496" x="1601788" y="2305050"/>
          <p14:tracePt t="34504" x="1587500" y="2263775"/>
          <p14:tracePt t="34510" x="1587500" y="2249488"/>
          <p14:tracePt t="34526" x="1573213" y="2222500"/>
          <p14:tracePt t="34535" x="1573213" y="2193925"/>
          <p14:tracePt t="34540" x="1558925" y="2166938"/>
          <p14:tracePt t="34547" x="1546225" y="2125663"/>
          <p14:tracePt t="34554" x="1546225" y="2111375"/>
          <p14:tracePt t="34561" x="1546225" y="2097088"/>
          <p14:tracePt t="34568" x="1531938" y="2084388"/>
          <p14:tracePt t="34575" x="1531938" y="2055813"/>
          <p14:tracePt t="34583" x="1504950" y="2014538"/>
          <p14:tracePt t="34590" x="1504950" y="2001838"/>
          <p14:tracePt t="34596" x="1504950" y="1987550"/>
          <p14:tracePt t="34604" x="1504950" y="1973263"/>
          <p14:tracePt t="34611" x="1504950" y="1958975"/>
          <p14:tracePt t="34618" x="1504950" y="1931988"/>
          <p14:tracePt t="34626" x="1504950" y="1917700"/>
          <p14:tracePt t="34633" x="1504950" y="1905000"/>
          <p14:tracePt t="34640" x="1504950" y="1890713"/>
          <p14:tracePt t="34648" x="1504950" y="1876425"/>
          <p14:tracePt t="34741" x="1517650" y="1863725"/>
          <p14:tracePt t="34748" x="1531938" y="1863725"/>
          <p14:tracePt t="34755" x="1558925" y="1849438"/>
          <p14:tracePt t="34762" x="1587500" y="1849438"/>
          <p14:tracePt t="34769" x="1601788" y="1849438"/>
          <p14:tracePt t="34776" x="1643063" y="1849438"/>
          <p14:tracePt t="34783" x="1670050" y="1849438"/>
          <p14:tracePt t="34790" x="1711325" y="1863725"/>
          <p14:tracePt t="34797" x="1766888" y="1890713"/>
          <p14:tracePt t="34805" x="1793875" y="1917700"/>
          <p14:tracePt t="34811" x="1835150" y="1931988"/>
          <p14:tracePt t="34819" x="1863725" y="1946275"/>
          <p14:tracePt t="34826" x="1905000" y="1958975"/>
          <p14:tracePt t="34834" x="1917700" y="1973263"/>
          <p14:tracePt t="34840" x="1931988" y="1973263"/>
          <p14:tracePt t="34855" x="1931988" y="1987550"/>
          <p14:tracePt t="34877" x="1946275" y="1987550"/>
          <p14:tracePt t="34901" x="1960563" y="2001838"/>
          <p14:tracePt t="34905" x="1973263" y="2001838"/>
          <p14:tracePt t="34912" x="1987550" y="2014538"/>
          <p14:tracePt t="34927" x="2001838" y="2028825"/>
          <p14:tracePt t="34933" x="2014538" y="2028825"/>
          <p14:tracePt t="34940" x="2028825" y="2028825"/>
          <p14:tracePt t="35035" x="2043113" y="2028825"/>
          <p14:tracePt t="35070" x="2055813" y="2043113"/>
          <p14:tracePt t="35084" x="2070100" y="2043113"/>
          <p14:tracePt t="35100" x="2084388" y="2043113"/>
          <p14:tracePt t="35114" x="2098675" y="2043113"/>
          <p14:tracePt t="35119" x="2125663" y="2043113"/>
          <p14:tracePt t="35134" x="2139950" y="2043113"/>
          <p14:tracePt t="35141" x="2152650" y="2043113"/>
          <p14:tracePt t="35150" x="2166938" y="2043113"/>
          <p14:tracePt t="35155" x="2181225" y="2043113"/>
          <p14:tracePt t="35178" x="2181225" y="2028825"/>
          <p14:tracePt t="35206" x="2193925" y="2028825"/>
          <p14:tracePt t="35212" x="2208213" y="2028825"/>
          <p14:tracePt t="35219" x="2235200" y="2028825"/>
          <p14:tracePt t="35335" x="2249488" y="2028825"/>
          <p14:tracePt t="35342" x="2263775" y="2014538"/>
          <p14:tracePt t="35357" x="2278063" y="2014538"/>
          <p14:tracePt t="35363" x="2290763" y="2001838"/>
          <p14:tracePt t="35385" x="2305050" y="2001838"/>
          <p14:tracePt t="35400" x="2319338" y="1987550"/>
          <p14:tracePt t="35407" x="2346325" y="1987550"/>
          <p14:tracePt t="35421" x="2360613" y="1987550"/>
          <p14:tracePt t="35427" x="2360613" y="1973263"/>
          <p14:tracePt t="35457" x="2373313" y="1973263"/>
          <p14:tracePt t="36759" x="2387600" y="1973263"/>
          <p14:tracePt t="36809" x="2401888" y="1973263"/>
          <p14:tracePt t="36817" x="2414588" y="1973263"/>
          <p14:tracePt t="36822" x="2428875" y="1973263"/>
          <p14:tracePt t="36845" x="2457450" y="1946275"/>
          <p14:tracePt t="36851" x="2470150" y="1931988"/>
          <p14:tracePt t="36867" x="2484438" y="1931988"/>
          <p14:tracePt t="36873" x="2498725" y="1917700"/>
          <p14:tracePt t="36887" x="2498725" y="1905000"/>
          <p14:tracePt t="36910" x="2511425" y="1905000"/>
          <p14:tracePt t="36931" x="2525713" y="1890713"/>
          <p14:tracePt t="36938" x="2525713" y="1876425"/>
          <p14:tracePt t="36944" x="2540000" y="1876425"/>
          <p14:tracePt t="36951" x="2540000" y="1863725"/>
          <p14:tracePt t="36958" x="2566988" y="1822450"/>
          <p14:tracePt t="36966" x="2581275" y="1808163"/>
          <p14:tracePt t="36973" x="2581275" y="1793875"/>
          <p14:tracePt t="36980" x="2581275" y="1766888"/>
          <p14:tracePt t="36987" x="2581275" y="1752600"/>
          <p14:tracePt t="37002" x="2581275" y="1711325"/>
          <p14:tracePt t="37018" x="2581275" y="1697038"/>
          <p14:tracePt t="37023" x="2581275" y="1684338"/>
          <p14:tracePt t="37053" x="2581275" y="1670050"/>
          <p14:tracePt t="37066" x="2581275" y="1655763"/>
          <p14:tracePt t="37074" x="2581275" y="1643063"/>
          <p14:tracePt t="37081" x="2552700" y="1628775"/>
          <p14:tracePt t="37087" x="2540000" y="1614488"/>
          <p14:tracePt t="37094" x="2525713" y="1587500"/>
          <p14:tracePt t="37101" x="2525713" y="1573213"/>
          <p14:tracePt t="37108" x="2511425" y="1558925"/>
          <p14:tracePt t="37116" x="2498725" y="1546225"/>
          <p14:tracePt t="37123" x="2484438" y="1531938"/>
          <p14:tracePt t="37130" x="2470150" y="1531938"/>
          <p14:tracePt t="37138" x="2470150" y="1517650"/>
          <p14:tracePt t="37144" x="2443163" y="1504950"/>
          <p14:tracePt t="37151" x="2414588" y="1463675"/>
          <p14:tracePt t="37158" x="2387600" y="1449388"/>
          <p14:tracePt t="37168" x="2373313" y="1435100"/>
          <p14:tracePt t="37174" x="2346325" y="1420813"/>
          <p14:tracePt t="37180" x="2332038" y="1420813"/>
          <p14:tracePt t="37187" x="2278063" y="1408113"/>
          <p14:tracePt t="37194" x="2263775" y="1408113"/>
          <p14:tracePt t="37201" x="2235200" y="1393825"/>
          <p14:tracePt t="37209" x="2222500" y="1393825"/>
          <p14:tracePt t="37217" x="2193925" y="1379538"/>
          <p14:tracePt t="37223" x="2152650" y="1379538"/>
          <p14:tracePt t="37231" x="2139950" y="1379538"/>
          <p14:tracePt t="37237" x="2125663" y="1379538"/>
          <p14:tracePt t="37245" x="2098675" y="1379538"/>
          <p14:tracePt t="37252" x="2043113" y="1379538"/>
          <p14:tracePt t="37259" x="2014538" y="1379538"/>
          <p14:tracePt t="37266" x="1987550" y="1379538"/>
          <p14:tracePt t="37274" x="1960563" y="1379538"/>
          <p14:tracePt t="37280" x="1931988" y="1379538"/>
          <p14:tracePt t="37288" x="1876425" y="1393825"/>
          <p14:tracePt t="37296" x="1863725" y="1393825"/>
          <p14:tracePt t="37302" x="1849438" y="1393825"/>
          <p14:tracePt t="37339" x="1849438" y="1408113"/>
          <p14:tracePt t="37346" x="1835150" y="1408113"/>
          <p14:tracePt t="37397" x="1822450" y="1420813"/>
          <p14:tracePt t="37403" x="1808163" y="1435100"/>
          <p14:tracePt t="37409" x="1793875" y="1435100"/>
          <p14:tracePt t="37416" x="1781175" y="1449388"/>
          <p14:tracePt t="37423" x="1766888" y="1463675"/>
          <p14:tracePt t="37432" x="1766888" y="1490663"/>
          <p14:tracePt t="37438" x="1752600" y="1504950"/>
          <p14:tracePt t="37445" x="1738313" y="1517650"/>
          <p14:tracePt t="37452" x="1738313" y="1531938"/>
          <p14:tracePt t="37459" x="1738313" y="1546225"/>
          <p14:tracePt t="37467" x="1738313" y="1558925"/>
          <p14:tracePt t="37473" x="1738313" y="1573213"/>
          <p14:tracePt t="37481" x="1738313" y="1600200"/>
          <p14:tracePt t="37488" x="1738313" y="1614488"/>
          <p14:tracePt t="37495" x="1738313" y="1643063"/>
          <p14:tracePt t="37502" x="1738313" y="1655763"/>
          <p14:tracePt t="37509" x="1738313" y="1670050"/>
          <p14:tracePt t="37516" x="1738313" y="1684338"/>
          <p14:tracePt t="37524" x="1738313" y="1725613"/>
          <p14:tracePt t="37533" x="1738313" y="1738313"/>
          <p14:tracePt t="37546" x="1752600" y="1766888"/>
          <p14:tracePt t="37589" x="1752600" y="1779588"/>
          <p14:tracePt t="37595" x="1766888" y="1779588"/>
          <p14:tracePt t="37611" x="1781175" y="1793875"/>
          <p14:tracePt t="37617" x="1793875" y="1808163"/>
          <p14:tracePt t="37624" x="1808163" y="1835150"/>
          <p14:tracePt t="37632" x="1822450" y="1835150"/>
          <p14:tracePt t="37638" x="1835150" y="1835150"/>
          <p14:tracePt t="37645" x="1863725" y="1849438"/>
          <p14:tracePt t="37653" x="1876425" y="1863725"/>
          <p14:tracePt t="37659" x="1876425" y="1876425"/>
          <p14:tracePt t="37666" x="1890713" y="1876425"/>
          <p14:tracePt t="37674" x="1917700" y="1890713"/>
          <p14:tracePt t="37683" x="1946275" y="1905000"/>
          <p14:tracePt t="37688" x="1960563" y="1905000"/>
          <p14:tracePt t="37712" x="1973263" y="1917700"/>
          <p14:tracePt t="37717" x="1987550" y="1917700"/>
          <p14:tracePt t="37724" x="2014538" y="1917700"/>
          <p14:tracePt t="37732" x="2028825" y="1917700"/>
          <p14:tracePt t="37738" x="2043113" y="1917700"/>
          <p14:tracePt t="37753" x="2055813" y="1917700"/>
          <p14:tracePt t="37760" x="2070100" y="1917700"/>
          <p14:tracePt t="37767" x="2084388" y="1905000"/>
          <p14:tracePt t="37783" x="2098675" y="1890713"/>
          <p14:tracePt t="37789" x="2125663" y="1876425"/>
          <p14:tracePt t="37796" x="2181225" y="1849438"/>
          <p14:tracePt t="37803" x="2208213" y="1835150"/>
          <p14:tracePt t="37810" x="2235200" y="1793875"/>
          <p14:tracePt t="37817" x="2249488" y="1779588"/>
          <p14:tracePt t="37824" x="2290763" y="1766888"/>
          <p14:tracePt t="37833" x="2305050" y="1752600"/>
          <p14:tracePt t="37838" x="2332038" y="1752600"/>
          <p14:tracePt t="37846" x="2332038" y="1738313"/>
          <p14:tracePt t="37853" x="2346325" y="1725613"/>
          <p14:tracePt t="37933" x="2360613" y="1684338"/>
          <p14:tracePt t="37940" x="2387600" y="1670050"/>
          <p14:tracePt t="37947" x="2401888" y="1643063"/>
          <p14:tracePt t="37967" x="2401888" y="1628775"/>
          <p14:tracePt t="37975" x="2401888" y="1614488"/>
          <p14:tracePt t="37983" x="2428875" y="1600200"/>
          <p14:tracePt t="38069" x="2414588" y="1600200"/>
          <p14:tracePt t="38075" x="2414588" y="1587500"/>
          <p14:tracePt t="38082" x="2401888" y="1587500"/>
          <p14:tracePt t="38089" x="2401888" y="1573213"/>
          <p14:tracePt t="38103" x="2387600" y="1558925"/>
          <p14:tracePt t="38112" x="2373313" y="1531938"/>
          <p14:tracePt t="38118" x="2360613" y="1517650"/>
          <p14:tracePt t="38126" x="2346325" y="1504950"/>
          <p14:tracePt t="38133" x="2332038" y="1504950"/>
          <p14:tracePt t="38139" x="2319338" y="1504950"/>
          <p14:tracePt t="38146" x="2305050" y="1504950"/>
          <p14:tracePt t="38153" x="2305050" y="1490663"/>
          <p14:tracePt t="38160" x="2290763" y="1490663"/>
          <p14:tracePt t="38168" x="2278063" y="1476375"/>
          <p14:tracePt t="38175" x="2263775" y="1476375"/>
          <p14:tracePt t="38183" x="2249488" y="1463675"/>
          <p14:tracePt t="38196" x="2235200" y="1463675"/>
          <p14:tracePt t="38211" x="2222500" y="1463675"/>
          <p14:tracePt t="38218" x="2208213" y="1435100"/>
          <p14:tracePt t="38225" x="2166938" y="1435100"/>
          <p14:tracePt t="38232" x="2152650" y="1435100"/>
          <p14:tracePt t="38239" x="2125663" y="1420813"/>
          <p14:tracePt t="38246" x="2098675" y="1420813"/>
          <p14:tracePt t="38254" x="2084388" y="1420813"/>
          <p14:tracePt t="38260" x="2043113" y="1420813"/>
          <p14:tracePt t="38268" x="2014538" y="1420813"/>
          <p14:tracePt t="38275" x="1987550" y="1420813"/>
          <p14:tracePt t="38283" x="1960563" y="1449388"/>
          <p14:tracePt t="38290" x="1946275" y="1449388"/>
          <p14:tracePt t="38297" x="1931988" y="1449388"/>
          <p14:tracePt t="38304" x="1917700" y="1449388"/>
          <p14:tracePt t="38311" x="1905000" y="1463675"/>
          <p14:tracePt t="38318" x="1876425" y="1463675"/>
          <p14:tracePt t="38325" x="1863725" y="1476375"/>
          <p14:tracePt t="38333" x="1835150" y="1490663"/>
          <p14:tracePt t="38339" x="1822450" y="1490663"/>
          <p14:tracePt t="38347" x="1793875" y="1490663"/>
          <p14:tracePt t="38384" x="1781175" y="1504950"/>
          <p14:tracePt t="38942" x="1849438" y="1531938"/>
          <p14:tracePt t="38949" x="1931988" y="1546225"/>
          <p14:tracePt t="38955" x="1987550" y="1573213"/>
          <p14:tracePt t="38962" x="2055813" y="1587500"/>
          <p14:tracePt t="38970" x="2084388" y="1600200"/>
          <p14:tracePt t="38977" x="2139950" y="1643063"/>
          <p14:tracePt t="38984" x="2166938" y="1655763"/>
          <p14:tracePt t="38991" x="2181225" y="1670050"/>
          <p14:tracePt t="38999" x="2208213" y="1684338"/>
          <p14:tracePt t="39005" x="2263775" y="1697038"/>
          <p14:tracePt t="39012" x="2290763" y="1725613"/>
          <p14:tracePt t="39020" x="2332038" y="1766888"/>
          <p14:tracePt t="39026" x="2360613" y="1779588"/>
          <p14:tracePt t="39034" x="2414588" y="1793875"/>
          <p14:tracePt t="39041" x="2470150" y="1822450"/>
          <p14:tracePt t="39049" x="2511425" y="1849438"/>
          <p14:tracePt t="39055" x="2552700" y="1863725"/>
          <p14:tracePt t="39062" x="2595563" y="1876425"/>
          <p14:tracePt t="39069" x="2636838" y="1876425"/>
          <p14:tracePt t="39077" x="2690813" y="1890713"/>
          <p14:tracePt t="39084" x="2719388" y="1890713"/>
          <p14:tracePt t="39091" x="2760663" y="1905000"/>
          <p14:tracePt t="39099" x="2801938" y="1905000"/>
          <p14:tracePt t="39105" x="2857500" y="1905000"/>
          <p14:tracePt t="39112" x="2884488" y="1905000"/>
          <p14:tracePt t="39120" x="2911475" y="1917700"/>
          <p14:tracePt t="39126" x="2954338" y="1917700"/>
          <p14:tracePt t="39134" x="2995613" y="1917700"/>
          <p14:tracePt t="39141" x="3022600" y="1931988"/>
          <p14:tracePt t="39149" x="3049588" y="1931988"/>
          <p14:tracePt t="39155" x="3090863" y="1958975"/>
          <p14:tracePt t="39162" x="3146425" y="1958975"/>
          <p14:tracePt t="39170" x="3160713" y="1973263"/>
          <p14:tracePt t="39178" x="3175000" y="1973263"/>
          <p14:tracePt t="39184" x="3187700" y="1973263"/>
          <p14:tracePt t="39192" x="3201988" y="1987550"/>
          <p14:tracePt t="39199" x="3216275" y="1987550"/>
          <p14:tracePt t="39206" x="3228975" y="1987550"/>
          <p14:tracePt t="39214" x="3243263" y="1987550"/>
          <p14:tracePt t="39220" x="3257550" y="1987550"/>
          <p14:tracePt t="39235" x="3271838" y="1987550"/>
          <p14:tracePt t="39250" x="3284538" y="1987550"/>
          <p14:tracePt t="39265" x="3298825" y="1987550"/>
          <p14:tracePt t="39278" x="3313113" y="1987550"/>
          <p14:tracePt t="39329" x="3325813" y="1987550"/>
          <p14:tracePt t="39335" x="3354388" y="1987550"/>
          <p14:tracePt t="39349" x="3367088" y="1987550"/>
          <p14:tracePt t="39366" x="3381375" y="1987550"/>
          <p14:tracePt t="39379" x="3395663" y="2001838"/>
          <p14:tracePt t="39465" x="3408363" y="2001838"/>
          <p14:tracePt t="39471" x="3422650" y="2001838"/>
          <p14:tracePt t="39479" x="3422650" y="2014538"/>
          <p14:tracePt t="39485" x="3436938" y="2014538"/>
          <p14:tracePt t="39522" x="3463925" y="2014538"/>
          <p14:tracePt t="39572" x="3463925" y="2028825"/>
          <p14:tracePt t="39586" x="3478213" y="2028825"/>
          <p14:tracePt t="39958" x="3533775" y="2028825"/>
          <p14:tracePt t="39966" x="3587750" y="2028825"/>
          <p14:tracePt t="39971" x="3643313" y="2028825"/>
          <p14:tracePt t="39979" x="3698875" y="2028825"/>
          <p14:tracePt t="39986" x="3781425" y="2043113"/>
          <p14:tracePt t="39993" x="3822700" y="2043113"/>
          <p14:tracePt t="40000" x="3863975" y="2043113"/>
          <p14:tracePt t="40007" x="3919538" y="2043113"/>
          <p14:tracePt t="40016" x="3960813" y="2043113"/>
          <p14:tracePt t="40021" x="3989388" y="2043113"/>
          <p14:tracePt t="40029" x="4002088" y="2043113"/>
          <p14:tracePt t="40036" x="4016375" y="2043113"/>
          <p14:tracePt t="40043" x="4030663" y="2043113"/>
          <p14:tracePt t="40050" x="4043363" y="2043113"/>
          <p14:tracePt t="40057" x="4057650" y="2043113"/>
          <p14:tracePt t="40080" x="4071938" y="2043113"/>
          <p14:tracePt t="40110" x="4084638" y="2043113"/>
          <p14:tracePt t="43801" x="4084638" y="2070100"/>
          <p14:tracePt t="43808" x="4084638" y="2111375"/>
          <p14:tracePt t="43815" x="4084638" y="2125663"/>
          <p14:tracePt t="43822" x="4084638" y="2193925"/>
          <p14:tracePt t="43829" x="4084638" y="2208213"/>
          <p14:tracePt t="43836" x="4084638" y="2249488"/>
          <p14:tracePt t="43843" x="4084638" y="2276475"/>
          <p14:tracePt t="43850" x="4084638" y="2305050"/>
          <p14:tracePt t="43858" x="4084638" y="2317750"/>
          <p14:tracePt t="43865" x="4084638" y="2332038"/>
          <p14:tracePt t="43879" x="4084638" y="2346325"/>
          <p14:tracePt t="43886" x="4084638" y="2360613"/>
          <p14:tracePt t="43899" x="4098925" y="2373313"/>
          <p14:tracePt t="43901" x="4098925" y="2387600"/>
          <p14:tracePt t="43908" x="4113213" y="2387600"/>
          <p14:tracePt t="43922" x="4127500" y="2414588"/>
          <p14:tracePt t="43929" x="4127500" y="2428875"/>
          <p14:tracePt t="43936" x="4140200" y="2428875"/>
          <p14:tracePt t="43943" x="4140200" y="2443163"/>
          <p14:tracePt t="43980" x="4154488" y="2455863"/>
          <p14:tracePt t="43986" x="4168775" y="2470150"/>
          <p14:tracePt t="44009" x="4181475" y="2470150"/>
          <p14:tracePt t="44015" x="4181475" y="2484438"/>
          <p14:tracePt t="44022" x="4195763" y="2484438"/>
          <p14:tracePt t="44039" x="4210050" y="2498725"/>
          <p14:tracePt t="44043" x="4222750" y="2498725"/>
          <p14:tracePt t="45597" x="4181475" y="2498725"/>
          <p14:tracePt t="45605" x="4140200" y="2484438"/>
          <p14:tracePt t="45610" x="4057650" y="2470150"/>
          <p14:tracePt t="45617" x="4043363" y="2470150"/>
          <p14:tracePt t="45624" x="4002088" y="2455863"/>
          <p14:tracePt t="45632" x="3933825" y="2443163"/>
          <p14:tracePt t="45639" x="3905250" y="2428875"/>
          <p14:tracePt t="45649" x="3863975" y="2414588"/>
          <p14:tracePt t="45653" x="3836988" y="2401888"/>
          <p14:tracePt t="45660" x="3795713" y="2373313"/>
          <p14:tracePt t="45668" x="3768725" y="2360613"/>
          <p14:tracePt t="45674" x="3740150" y="2346325"/>
          <p14:tracePt t="45682" x="3725863" y="2332038"/>
          <p14:tracePt t="45689" x="3671888" y="2317750"/>
          <p14:tracePt t="45704" x="3643313" y="2305050"/>
          <p14:tracePt t="45710" x="3616325" y="2290763"/>
          <p14:tracePt t="45718" x="3587750" y="2249488"/>
          <p14:tracePt t="45725" x="3533775" y="2222500"/>
          <p14:tracePt t="45732" x="3505200" y="2222500"/>
          <p14:tracePt t="45739" x="3478213" y="2193925"/>
          <p14:tracePt t="45749" x="3436938" y="2166938"/>
          <p14:tracePt t="45753" x="3395663" y="2152650"/>
          <p14:tracePt t="45760" x="3367088" y="2152650"/>
          <p14:tracePt t="45768" x="3340100" y="2152650"/>
          <p14:tracePt t="45774" x="3325813" y="2138363"/>
          <p14:tracePt t="45782" x="3313113" y="2138363"/>
          <p14:tracePt t="45789" x="3298825" y="2138363"/>
          <p14:tracePt t="45804" x="3271838" y="2111375"/>
          <p14:tracePt t="45855" x="3271838" y="2125663"/>
          <p14:tracePt t="45862" x="3257550" y="2125663"/>
          <p14:tracePt t="45868" x="3216275" y="2138363"/>
          <p14:tracePt t="45875" x="3175000" y="2166938"/>
          <p14:tracePt t="45882" x="3090863" y="2193925"/>
          <p14:tracePt t="45889" x="3049588" y="2222500"/>
          <p14:tracePt t="45900" x="3022600" y="2235200"/>
          <p14:tracePt t="45904" x="2981325" y="2276475"/>
          <p14:tracePt t="45911" x="2954338" y="2305050"/>
          <p14:tracePt t="45918" x="2925763" y="2317750"/>
          <p14:tracePt t="45925" x="2911475" y="2346325"/>
          <p14:tracePt t="45932" x="2898775" y="2360613"/>
          <p14:tracePt t="45940" x="2884488" y="2401888"/>
          <p14:tracePt t="45947" x="2884488" y="2414588"/>
          <p14:tracePt t="45954" x="2857500" y="2428875"/>
          <p14:tracePt t="45961" x="2857500" y="2443163"/>
          <p14:tracePt t="45968" x="2857500" y="2455863"/>
          <p14:tracePt t="45975" x="2857500" y="2484438"/>
          <p14:tracePt t="45982" x="2870200" y="2498725"/>
          <p14:tracePt t="45990" x="2870200" y="2511425"/>
          <p14:tracePt t="45998" x="2884488" y="2540000"/>
          <p14:tracePt t="46004" x="2911475" y="2566988"/>
          <p14:tracePt t="46011" x="2925763" y="2581275"/>
          <p14:tracePt t="46018" x="2925763" y="2622550"/>
          <p14:tracePt t="46025" x="2940050" y="2635250"/>
          <p14:tracePt t="46032" x="2954338" y="2635250"/>
          <p14:tracePt t="46040" x="2967038" y="2649538"/>
          <p14:tracePt t="46048" x="3008313" y="2663825"/>
          <p14:tracePt t="46054" x="3008313" y="2678113"/>
          <p14:tracePt t="46061" x="3036888" y="2690813"/>
          <p14:tracePt t="46068" x="3049588" y="2705100"/>
          <p14:tracePt t="46075" x="3078163" y="2732088"/>
          <p14:tracePt t="46083" x="3133725" y="2732088"/>
          <p14:tracePt t="46090" x="3160713" y="2746375"/>
          <p14:tracePt t="46098" x="3187700" y="2760663"/>
          <p14:tracePt t="46104" x="3228975" y="2760663"/>
          <p14:tracePt t="46112" x="3257550" y="2760663"/>
          <p14:tracePt t="46119" x="3298825" y="2760663"/>
          <p14:tracePt t="46125" x="3313113" y="2760663"/>
          <p14:tracePt t="46133" x="3325813" y="2760663"/>
          <p14:tracePt t="46141" x="3354388" y="2760663"/>
          <p14:tracePt t="46148" x="3381375" y="2760663"/>
          <p14:tracePt t="46162" x="3395663" y="2773363"/>
          <p14:tracePt t="46168" x="3408363" y="2773363"/>
          <p14:tracePt t="46197" x="3422650" y="2773363"/>
          <p14:tracePt t="46234" x="3436938" y="2773363"/>
          <p14:tracePt t="46248" x="3451225" y="2773363"/>
          <p14:tracePt t="46585" x="3478213" y="2773363"/>
          <p14:tracePt t="46592" x="3492500" y="2801938"/>
          <p14:tracePt t="46598" x="3505200" y="2801938"/>
          <p14:tracePt t="46605" x="3505200" y="2814638"/>
          <p14:tracePt t="46620" x="3519488" y="2828925"/>
          <p14:tracePt t="46627" x="3533775" y="2828925"/>
          <p14:tracePt t="46634" x="3546475" y="2828925"/>
          <p14:tracePt t="46649" x="3560763" y="2828925"/>
          <p14:tracePt t="46714" x="3560763" y="2843213"/>
          <p14:tracePt t="46785" x="3587750" y="2843213"/>
          <p14:tracePt t="46792" x="3587750" y="2857500"/>
          <p14:tracePt t="46798" x="3602038" y="2857500"/>
          <p14:tracePt t="46806" x="3616325" y="2857500"/>
          <p14:tracePt t="46814" x="3616325" y="2870200"/>
          <p14:tracePt t="46828" x="3630613" y="2870200"/>
          <p14:tracePt t="46835" x="3643313" y="2870200"/>
          <p14:tracePt t="46841" x="3657600" y="2870200"/>
          <p14:tracePt t="46848" x="3671888" y="2884488"/>
          <p14:tracePt t="46865" x="3698875" y="2884488"/>
          <p14:tracePt t="46870" x="3713163" y="2884488"/>
          <p14:tracePt t="46877" x="3740150" y="2884488"/>
          <p14:tracePt t="46899" x="3768725" y="2884488"/>
          <p14:tracePt t="46905" x="3781425" y="2884488"/>
          <p14:tracePt t="46915" x="3822700" y="2884488"/>
          <p14:tracePt t="46920" x="3836988" y="2884488"/>
          <p14:tracePt t="46927" x="3863975" y="2884488"/>
          <p14:tracePt t="46934" x="3892550" y="2884488"/>
          <p14:tracePt t="46941" x="3919538" y="2870200"/>
          <p14:tracePt t="46948" x="3948113" y="2857500"/>
          <p14:tracePt t="46956" x="3960813" y="2843213"/>
          <p14:tracePt t="46966" x="3975100" y="2828925"/>
          <p14:tracePt t="46971" x="3989388" y="2814638"/>
          <p14:tracePt t="46978" x="4002088" y="2814638"/>
          <p14:tracePt t="46984" x="4016375" y="2801938"/>
          <p14:tracePt t="46999" x="4043363" y="2787650"/>
          <p14:tracePt t="47035" x="4043363" y="2773363"/>
          <p14:tracePt t="47041" x="4071938" y="2760663"/>
          <p14:tracePt t="47049" x="4084638" y="2732088"/>
          <p14:tracePt t="47056" x="4098925" y="2719388"/>
          <p14:tracePt t="47064" x="4113213" y="2690813"/>
          <p14:tracePt t="47070" x="4127500" y="2690813"/>
          <p14:tracePt t="47077" x="4127500" y="2663825"/>
          <p14:tracePt t="47115" x="4127500" y="2649538"/>
          <p14:tracePt t="47129" x="4127500" y="2635250"/>
          <p14:tracePt t="47143" x="4127500" y="2608263"/>
          <p14:tracePt t="47150" x="4127500" y="2581275"/>
          <p14:tracePt t="47158" x="4113213" y="2540000"/>
          <p14:tracePt t="47164" x="4098925" y="2525713"/>
          <p14:tracePt t="47170" x="4084638" y="2498725"/>
          <p14:tracePt t="47184" x="4071938" y="2470150"/>
          <p14:tracePt t="47191" x="4057650" y="2443163"/>
          <p14:tracePt t="47199" x="4043363" y="2414588"/>
          <p14:tracePt t="47206" x="4016375" y="2401888"/>
          <p14:tracePt t="47214" x="4002088" y="2387600"/>
          <p14:tracePt t="47220" x="4002088" y="2373313"/>
          <p14:tracePt t="47227" x="3989388" y="2346325"/>
          <p14:tracePt t="47234" x="3960813" y="2317750"/>
          <p14:tracePt t="47241" x="3905250" y="2290763"/>
          <p14:tracePt t="47249" x="3892550" y="2263775"/>
          <p14:tracePt t="47255" x="3863975" y="2249488"/>
          <p14:tracePt t="47264" x="3851275" y="2235200"/>
          <p14:tracePt t="47270" x="3822700" y="2222500"/>
          <p14:tracePt t="47277" x="3810000" y="2208213"/>
          <p14:tracePt t="47284" x="3781425" y="2181225"/>
          <p14:tracePt t="47299" x="3768725" y="2181225"/>
          <p14:tracePt t="47306" x="3754438" y="2181225"/>
          <p14:tracePt t="47314" x="3740150" y="2166938"/>
          <p14:tracePt t="47320" x="3725863" y="2166938"/>
          <p14:tracePt t="47328" x="3713163" y="2166938"/>
          <p14:tracePt t="47335" x="3698875" y="2152650"/>
          <p14:tracePt t="47342" x="3671888" y="2152650"/>
          <p14:tracePt t="47349" x="3643313" y="2152650"/>
          <p14:tracePt t="47415" x="3630613" y="2152650"/>
          <p14:tracePt t="47479" x="3616325" y="2152650"/>
          <p14:tracePt t="47486" x="3602038" y="2152650"/>
          <p14:tracePt t="47559" x="3587750" y="2152650"/>
          <p14:tracePt t="47572" x="3560763" y="2152650"/>
          <p14:tracePt t="47580" x="3533775" y="2152650"/>
          <p14:tracePt t="47586" x="3492500" y="2152650"/>
          <p14:tracePt t="47593" x="3463925" y="2152650"/>
          <p14:tracePt t="47600" x="3422650" y="2152650"/>
          <p14:tracePt t="47608" x="3381375" y="2166938"/>
          <p14:tracePt t="47615" x="3354388" y="2166938"/>
          <p14:tracePt t="47621" x="3313113" y="2181225"/>
          <p14:tracePt t="47629" x="3257550" y="2181225"/>
          <p14:tracePt t="47636" x="3216275" y="2181225"/>
          <p14:tracePt t="47643" x="3187700" y="2181225"/>
          <p14:tracePt t="47650" x="3160713" y="2208213"/>
          <p14:tracePt t="47657" x="3119438" y="2208213"/>
          <p14:tracePt t="47673" x="3090863" y="2208213"/>
          <p14:tracePt t="47679" x="3078163" y="2222500"/>
          <p14:tracePt t="47686" x="3063875" y="2222500"/>
          <p14:tracePt t="47701" x="3049588" y="2235200"/>
          <p14:tracePt t="47708" x="3022600" y="2235200"/>
          <p14:tracePt t="47714" x="3008313" y="2235200"/>
          <p14:tracePt t="47723" x="2981325" y="2263775"/>
          <p14:tracePt t="47728" x="2954338" y="2290763"/>
          <p14:tracePt t="47736" x="2925763" y="2360613"/>
          <p14:tracePt t="47744" x="2857500" y="2401888"/>
          <p14:tracePt t="47751" x="2843213" y="2443163"/>
          <p14:tracePt t="47757" x="2828925" y="2484438"/>
          <p14:tracePt t="47765" x="2816225" y="2525713"/>
          <p14:tracePt t="47771" x="2801938" y="2635250"/>
          <p14:tracePt t="47779" x="2801938" y="2690813"/>
          <p14:tracePt t="47786" x="2801938" y="2732088"/>
          <p14:tracePt t="47793" x="2801938" y="2773363"/>
          <p14:tracePt t="47800" x="2801938" y="2801938"/>
          <p14:tracePt t="47807" x="2816225" y="2828925"/>
          <p14:tracePt t="47814" x="2828925" y="2857500"/>
          <p14:tracePt t="47821" x="2843213" y="2857500"/>
          <p14:tracePt t="47829" x="2884488" y="2898775"/>
          <p14:tracePt t="47836" x="2911475" y="2911475"/>
          <p14:tracePt t="47843" x="2954338" y="2940050"/>
          <p14:tracePt t="47850" x="2995613" y="2952750"/>
          <p14:tracePt t="47857" x="3036888" y="2967038"/>
          <p14:tracePt t="47865" x="3078163" y="2981325"/>
          <p14:tracePt t="47872" x="3105150" y="2994025"/>
          <p14:tracePt t="47881" x="3160713" y="2994025"/>
          <p14:tracePt t="47886" x="3201988" y="3022600"/>
          <p14:tracePt t="47893" x="3243263" y="3022600"/>
          <p14:tracePt t="47900" x="3325813" y="3022600"/>
          <p14:tracePt t="47908" x="3381375" y="3022600"/>
          <p14:tracePt t="47915" x="3478213" y="3022600"/>
          <p14:tracePt t="47922" x="3546475" y="3008313"/>
          <p14:tracePt t="47931" x="3602038" y="3008313"/>
          <p14:tracePt t="47936" x="3698875" y="2994025"/>
          <p14:tracePt t="47943" x="3740150" y="2981325"/>
          <p14:tracePt t="47950" x="3822700" y="2967038"/>
          <p14:tracePt t="47957" x="3878263" y="2952750"/>
          <p14:tracePt t="47965" x="3948113" y="2940050"/>
          <p14:tracePt t="47972" x="3989388" y="2898775"/>
          <p14:tracePt t="47981" x="4016375" y="2884488"/>
          <p14:tracePt t="47986" x="4030663" y="2884488"/>
          <p14:tracePt t="47993" x="4057650" y="2857500"/>
          <p14:tracePt t="48000" x="4071938" y="2857500"/>
          <p14:tracePt t="48007" x="4084638" y="2857500"/>
          <p14:tracePt t="48014" x="4098925" y="2857500"/>
          <p14:tracePt t="48022" x="4113213" y="2857500"/>
          <p14:tracePt t="48031" x="4113213" y="2843213"/>
          <p14:tracePt t="49004" x="4071938" y="2787650"/>
          <p14:tracePt t="49010" x="4030663" y="2719388"/>
          <p14:tracePt t="49016" x="3948113" y="2622550"/>
          <p14:tracePt t="49023" x="3878263" y="2525713"/>
          <p14:tracePt t="49030" x="3822700" y="2470150"/>
          <p14:tracePt t="49038" x="3725863" y="2387600"/>
          <p14:tracePt t="49048" x="3698875" y="2346325"/>
          <p14:tracePt t="49052" x="3671888" y="2290763"/>
          <p14:tracePt t="49060" x="3657600" y="2249488"/>
          <p14:tracePt t="49067" x="3630613" y="2193925"/>
          <p14:tracePt t="49074" x="3602038" y="2152650"/>
          <p14:tracePt t="49081" x="3575050" y="2111375"/>
          <p14:tracePt t="49088" x="3560763" y="2097088"/>
          <p14:tracePt t="49097" x="3533775" y="2070100"/>
          <p14:tracePt t="49102" x="3505200" y="2055813"/>
          <p14:tracePt t="49109" x="3422650" y="1987550"/>
          <p14:tracePt t="49117" x="3354388" y="1946275"/>
          <p14:tracePt t="49124" x="3243263" y="1917700"/>
          <p14:tracePt t="49132" x="3160713" y="1876425"/>
          <p14:tracePt t="49138" x="3049588" y="1822450"/>
          <p14:tracePt t="49148" x="2981325" y="1793875"/>
          <p14:tracePt t="49153" x="2898775" y="1766888"/>
          <p14:tracePt t="49160" x="2828925" y="1738313"/>
          <p14:tracePt t="49167" x="2816225" y="1725613"/>
          <p14:tracePt t="49174" x="2746375" y="1711325"/>
          <p14:tracePt t="49182" x="2719388" y="1684338"/>
          <p14:tracePt t="49188" x="2690813" y="1670050"/>
          <p14:tracePt t="49197" x="2663825" y="1655763"/>
          <p14:tracePt t="49203" x="2608263" y="1643063"/>
          <p14:tracePt t="49210" x="2552700" y="1628775"/>
          <p14:tracePt t="49218" x="2443163" y="1628775"/>
          <p14:tracePt t="49224" x="2360613" y="1628775"/>
          <p14:tracePt t="49231" x="2263775" y="1628775"/>
          <p14:tracePt t="49239" x="2181225" y="1628775"/>
          <p14:tracePt t="49248" x="2125663" y="1628775"/>
          <p14:tracePt t="49253" x="2084388" y="1643063"/>
          <p14:tracePt t="49260" x="2055813" y="1643063"/>
          <p14:tracePt t="49267" x="1973263" y="1655763"/>
          <p14:tracePt t="49274" x="1931988" y="1684338"/>
          <p14:tracePt t="49281" x="1863725" y="1711325"/>
          <p14:tracePt t="49288" x="1808163" y="1725613"/>
          <p14:tracePt t="49298" x="1766888" y="1738313"/>
          <p14:tracePt t="49303" x="1711325" y="1752600"/>
          <p14:tracePt t="49310" x="1614488" y="1779588"/>
          <p14:tracePt t="49317" x="1573213" y="1793875"/>
          <p14:tracePt t="49324" x="1546225" y="1808163"/>
          <p14:tracePt t="49331" x="1490663" y="1835150"/>
          <p14:tracePt t="49338" x="1463675" y="1849438"/>
          <p14:tracePt t="49347" x="1449388" y="1863725"/>
          <p14:tracePt t="49863" x="1546225" y="1876425"/>
          <p14:tracePt t="49869" x="1711325" y="1917700"/>
          <p14:tracePt t="49877" x="1849438" y="1946275"/>
          <p14:tracePt t="49883" x="1946275" y="1946275"/>
          <p14:tracePt t="49898" x="2084388" y="1946275"/>
          <p14:tracePt t="49905" x="2111375" y="1946275"/>
          <p14:tracePt t="49911" x="2193925" y="1946275"/>
          <p14:tracePt t="49918" x="2208213" y="1946275"/>
          <p14:tracePt t="49927" x="2249488" y="1946275"/>
          <p14:tracePt t="49933" x="2305050" y="1946275"/>
          <p14:tracePt t="49947" x="2332038" y="1917700"/>
          <p14:tracePt t="49955" x="2346325" y="1917700"/>
          <p14:tracePt t="49963" x="2373313" y="1917700"/>
          <p14:tracePt t="49968" x="2373313" y="1905000"/>
          <p14:tracePt t="50020" x="2428875" y="1876425"/>
          <p14:tracePt t="50027" x="2457450" y="1849438"/>
          <p14:tracePt t="50033" x="2498725" y="1822450"/>
          <p14:tracePt t="50040" x="2511425" y="1779588"/>
          <p14:tracePt t="50047" x="2525713" y="1766888"/>
          <p14:tracePt t="50054" x="2552700" y="1766888"/>
          <p14:tracePt t="50062" x="2552700" y="1752600"/>
          <p14:tracePt t="50069" x="2566988" y="1752600"/>
          <p14:tracePt t="50687" x="2581275" y="1752600"/>
          <p14:tracePt t="50692" x="2636838" y="1766888"/>
          <p14:tracePt t="50699" x="2678113" y="1793875"/>
          <p14:tracePt t="50706" x="2719388" y="1808163"/>
          <p14:tracePt t="50713" x="2801938" y="1876425"/>
          <p14:tracePt t="50720" x="2870200" y="1917700"/>
          <p14:tracePt t="50728" x="2925763" y="1946275"/>
          <p14:tracePt t="50734" x="2995613" y="2001838"/>
          <p14:tracePt t="50741" x="3078163" y="2028825"/>
          <p14:tracePt t="50748" x="3119438" y="2055813"/>
          <p14:tracePt t="50755" x="3187700" y="2084388"/>
          <p14:tracePt t="50763" x="3228975" y="2097088"/>
          <p14:tracePt t="50770" x="3257550" y="2125663"/>
          <p14:tracePt t="50777" x="3284538" y="2138363"/>
          <p14:tracePt t="50784" x="3298825" y="2166938"/>
          <p14:tracePt t="50791" x="3325813" y="2181225"/>
          <p14:tracePt t="50799" x="3340100" y="2193925"/>
          <p14:tracePt t="50806" x="3354388" y="2208213"/>
          <p14:tracePt t="50813" x="3367088" y="2222500"/>
          <p14:tracePt t="50820" x="3381375" y="2222500"/>
          <p14:tracePt t="50827" x="3395663" y="2235200"/>
          <p14:tracePt t="50834" x="3408363" y="2235200"/>
          <p14:tracePt t="50849" x="3422650" y="2249488"/>
          <p14:tracePt t="50858" x="3451225" y="2263775"/>
          <p14:tracePt t="50864" x="3492500" y="2263775"/>
          <p14:tracePt t="50870" x="3533775" y="2305050"/>
          <p14:tracePt t="50877" x="3575050" y="2305050"/>
          <p14:tracePt t="50884" x="3630613" y="2317750"/>
          <p14:tracePt t="50898" x="3781425" y="2360613"/>
          <p14:tracePt t="50906" x="3836988" y="2373313"/>
          <p14:tracePt t="50914" x="3878263" y="2387600"/>
          <p14:tracePt t="50920" x="3960813" y="2401888"/>
          <p14:tracePt t="50927" x="4002088" y="2401888"/>
          <p14:tracePt t="50935" x="4043363" y="2414588"/>
          <p14:tracePt t="50942" x="4098925" y="2443163"/>
          <p14:tracePt t="50949" x="4127500" y="2455863"/>
          <p14:tracePt t="50955" x="4154488" y="2470150"/>
          <p14:tracePt t="50964" x="4222750" y="2484438"/>
          <p14:tracePt t="50970" x="4237038" y="2511425"/>
          <p14:tracePt t="50977" x="4251325" y="2525713"/>
          <p14:tracePt t="50984" x="4278313" y="2552700"/>
          <p14:tracePt t="50992" x="4306888" y="2581275"/>
          <p14:tracePt t="50999" x="4360863" y="2608263"/>
          <p14:tracePt t="51006" x="4389438" y="2635250"/>
          <p14:tracePt t="51013" x="4389438" y="2649538"/>
          <p14:tracePt t="51020" x="4402138" y="2690813"/>
          <p14:tracePt t="51027" x="4416425" y="2690813"/>
          <p14:tracePt t="51035" x="4430713" y="2705100"/>
          <p14:tracePt t="51093" x="4430713" y="2719388"/>
          <p14:tracePt t="51100" x="4445000" y="2719388"/>
          <p14:tracePt t="51108" x="4445000" y="2732088"/>
          <p14:tracePt t="51730" x="4389438" y="2719388"/>
          <p14:tracePt t="51737" x="4333875" y="2663825"/>
          <p14:tracePt t="51743" x="4278313" y="2635250"/>
          <p14:tracePt t="51750" x="4210050" y="2622550"/>
          <p14:tracePt t="51757" x="4154488" y="2608263"/>
          <p14:tracePt t="51765" x="4113213" y="2593975"/>
          <p14:tracePt t="51772" x="4030663" y="2581275"/>
          <p14:tracePt t="51780" x="4016375" y="2581275"/>
          <p14:tracePt t="51786" x="4002088" y="2581275"/>
          <p14:tracePt t="51801" x="3989388" y="2581275"/>
          <p14:tracePt t="51815" x="3975100" y="2581275"/>
          <p14:tracePt t="51831" x="3948113" y="2581275"/>
          <p14:tracePt t="51894" x="3933825" y="2593975"/>
          <p14:tracePt t="51901" x="3919538" y="2622550"/>
          <p14:tracePt t="51908" x="3919538" y="2635250"/>
          <p14:tracePt t="51915" x="3905250" y="2649538"/>
          <p14:tracePt t="51922" x="3905250" y="2690813"/>
          <p14:tracePt t="51930" x="3905250" y="2705100"/>
          <p14:tracePt t="51936" x="3905250" y="2732088"/>
          <p14:tracePt t="51943" x="3905250" y="2746375"/>
          <p14:tracePt t="51951" x="3905250" y="2773363"/>
          <p14:tracePt t="51965" x="3905250" y="2787650"/>
          <p14:tracePt t="51973" x="3905250" y="2801938"/>
          <p14:tracePt t="51980" x="3919538" y="2814638"/>
          <p14:tracePt t="51986" x="3919538" y="2828925"/>
          <p14:tracePt t="51994" x="3933825" y="2843213"/>
          <p14:tracePt t="52001" x="3960813" y="2857500"/>
          <p14:tracePt t="52008" x="3989388" y="2911475"/>
          <p14:tracePt t="52015" x="4016375" y="2940050"/>
          <p14:tracePt t="52022" x="4043363" y="2967038"/>
          <p14:tracePt t="52030" x="4071938" y="2981325"/>
          <p14:tracePt t="52036" x="4113213" y="2994025"/>
          <p14:tracePt t="52043" x="4127500" y="2994025"/>
          <p14:tracePt t="52051" x="4154488" y="2994025"/>
          <p14:tracePt t="52058" x="4168775" y="2994025"/>
          <p14:tracePt t="52065" x="4195763" y="3022600"/>
          <p14:tracePt t="52073" x="4251325" y="3008313"/>
          <p14:tracePt t="52080" x="4292600" y="3008313"/>
          <p14:tracePt t="52087" x="4348163" y="2981325"/>
          <p14:tracePt t="52094" x="4430713" y="2967038"/>
          <p14:tracePt t="52101" x="4498975" y="2925763"/>
          <p14:tracePt t="52108" x="4554538" y="2911475"/>
          <p14:tracePt t="52115" x="4568825" y="2911475"/>
          <p14:tracePt t="52122" x="4581525" y="2911475"/>
          <p14:tracePt t="52130" x="4581525" y="2898775"/>
          <p14:tracePt t="52152" x="4581525" y="2870200"/>
          <p14:tracePt t="52159" x="4595813" y="2870200"/>
          <p14:tracePt t="52217" x="4595813" y="2843213"/>
          <p14:tracePt t="52224" x="4595813" y="2814638"/>
          <p14:tracePt t="52238" x="4595813" y="2801938"/>
          <p14:tracePt t="52244" x="4581525" y="2787650"/>
          <p14:tracePt t="52252" x="4554538" y="2760663"/>
          <p14:tracePt t="52266" x="4527550" y="2746375"/>
          <p14:tracePt t="52273" x="4513263" y="2746375"/>
          <p14:tracePt t="52304" x="4498975" y="2746375"/>
          <p14:tracePt t="52309" x="4498975" y="2732088"/>
          <p14:tracePt t="52324" x="4486275" y="2719388"/>
          <p14:tracePt t="52330" x="4471988" y="2719388"/>
          <p14:tracePt t="52337" x="4445000" y="2705100"/>
          <p14:tracePt t="52352" x="4430713" y="2705100"/>
          <p14:tracePt t="52359" x="4416425" y="2705100"/>
          <p14:tracePt t="52366" x="4389438" y="2690813"/>
          <p14:tracePt t="52373" x="4375150" y="2690813"/>
          <p14:tracePt t="52380" x="4360863" y="2690813"/>
          <p14:tracePt t="52387" x="4348163" y="2690813"/>
          <p14:tracePt t="52397" x="4333875" y="2690813"/>
          <p14:tracePt t="52402" x="4319588" y="2678113"/>
          <p14:tracePt t="52409" x="4292600" y="2678113"/>
          <p14:tracePt t="52424" x="4278313" y="2678113"/>
          <p14:tracePt t="52430" x="4265613" y="2663825"/>
          <p14:tracePt t="52437" x="4251325" y="2663825"/>
          <p14:tracePt t="52444" x="4237038" y="2663825"/>
          <p14:tracePt t="52451" x="4222750" y="2663825"/>
          <p14:tracePt t="53018" x="4195763" y="2649538"/>
          <p14:tracePt t="53025" x="4168775" y="2649538"/>
          <p14:tracePt t="53032" x="4140200" y="2635250"/>
          <p14:tracePt t="53038" x="4098925" y="2635250"/>
          <p14:tracePt t="53047" x="4071938" y="2635250"/>
          <p14:tracePt t="53053" x="4043363" y="2635250"/>
          <p14:tracePt t="53060" x="4002088" y="2635250"/>
          <p14:tracePt t="53067" x="3960813" y="2635250"/>
          <p14:tracePt t="53074" x="3948113" y="2635250"/>
          <p14:tracePt t="53081" x="3919538" y="2635250"/>
          <p14:tracePt t="53089" x="3851275" y="2649538"/>
          <p14:tracePt t="53096" x="3795713" y="2663825"/>
          <p14:tracePt t="53103" x="3754438" y="2663825"/>
          <p14:tracePt t="53111" x="3725863" y="2705100"/>
          <p14:tracePt t="53117" x="3684588" y="2719388"/>
          <p14:tracePt t="53124" x="3643313" y="2746375"/>
          <p14:tracePt t="53131" x="3616325" y="2760663"/>
          <p14:tracePt t="53138" x="3546475" y="2787650"/>
          <p14:tracePt t="53146" x="3519488" y="2814638"/>
          <p14:tracePt t="53153" x="3505200" y="2828925"/>
          <p14:tracePt t="53161" x="3492500" y="2843213"/>
          <p14:tracePt t="53167" x="3478213" y="2857500"/>
          <p14:tracePt t="53182" x="3463925" y="2857500"/>
          <p14:tracePt t="53189" x="3463925" y="2870200"/>
          <p14:tracePt t="53283" x="3436938" y="2884488"/>
          <p14:tracePt t="53289" x="3436938" y="2898775"/>
          <p14:tracePt t="53296" x="3436938" y="2925763"/>
          <p14:tracePt t="53304" x="3436938" y="2940050"/>
          <p14:tracePt t="53318" x="3451225" y="2952750"/>
          <p14:tracePt t="53324" x="3451225" y="2967038"/>
          <p14:tracePt t="53332" x="3463925" y="2981325"/>
          <p14:tracePt t="53339" x="3463925" y="3008313"/>
          <p14:tracePt t="53354" x="3478213" y="3008313"/>
          <p14:tracePt t="53368" x="3492500" y="3036888"/>
          <p14:tracePt t="53375" x="3492500" y="3049588"/>
          <p14:tracePt t="53383" x="3492500" y="3063875"/>
          <p14:tracePt t="53397" x="3505200" y="3063875"/>
          <p14:tracePt t="53404" x="3519488" y="3078163"/>
          <p14:tracePt t="53411" x="3533775" y="3090863"/>
          <p14:tracePt t="53419" x="3546475" y="3105150"/>
          <p14:tracePt t="53426" x="3560763" y="3119438"/>
          <p14:tracePt t="53432" x="3587750" y="3132138"/>
          <p14:tracePt t="53439" x="3602038" y="3160713"/>
          <p14:tracePt t="53446" x="3616325" y="3160713"/>
          <p14:tracePt t="53453" x="3643313" y="3160713"/>
          <p14:tracePt t="53461" x="3671888" y="3160713"/>
          <p14:tracePt t="53468" x="3684588" y="3160713"/>
          <p14:tracePt t="53475" x="3698875" y="3173413"/>
          <p14:tracePt t="53482" x="3725863" y="3173413"/>
          <p14:tracePt t="53490" x="3740150" y="3173413"/>
          <p14:tracePt t="53496" x="3754438" y="3173413"/>
          <p14:tracePt t="53504" x="3795713" y="3173413"/>
          <p14:tracePt t="53513" x="3822700" y="3173413"/>
          <p14:tracePt t="53518" x="3851275" y="3173413"/>
          <p14:tracePt t="53525" x="3892550" y="3173413"/>
          <p14:tracePt t="53532" x="3933825" y="3173413"/>
          <p14:tracePt t="53540" x="3960813" y="3160713"/>
          <p14:tracePt t="53546" x="3989388" y="3160713"/>
          <p14:tracePt t="53553" x="4016375" y="3132138"/>
          <p14:tracePt t="53561" x="4030663" y="3132138"/>
          <p14:tracePt t="53568" x="4043363" y="3132138"/>
          <p14:tracePt t="53576" x="4057650" y="3132138"/>
          <p14:tracePt t="53582" x="4071938" y="3132138"/>
          <p14:tracePt t="53605" x="4084638" y="3132138"/>
          <p14:tracePt t="53648" x="4084638" y="3119438"/>
          <p14:tracePt t="53684" x="4098925" y="3119438"/>
          <p14:tracePt t="60976" x="4195763" y="3090863"/>
          <p14:tracePt t="60984" x="4306888" y="3049588"/>
          <p14:tracePt t="60990" x="4457700" y="3008313"/>
          <p14:tracePt t="60997" x="4568825" y="2994025"/>
          <p14:tracePt t="61004" x="4706938" y="2994025"/>
          <p14:tracePt t="61011" x="4789488" y="2981325"/>
          <p14:tracePt t="61019" x="4872038" y="2940050"/>
          <p14:tracePt t="61026" x="4954588" y="2940050"/>
          <p14:tracePt t="61033" x="5010150" y="2940050"/>
          <p14:tracePt t="61040" x="5065713" y="2925763"/>
          <p14:tracePt t="61047" x="5175250" y="2925763"/>
          <p14:tracePt t="61054" x="5257800" y="2911475"/>
          <p14:tracePt t="61062" x="5383213" y="2911475"/>
          <p14:tracePt t="61068" x="5521325" y="2911475"/>
          <p14:tracePt t="61076" x="5630863" y="2911475"/>
          <p14:tracePt t="61083" x="5727700" y="2925763"/>
          <p14:tracePt t="61089" x="5824538" y="2967038"/>
          <p14:tracePt t="61097" x="5935663" y="2981325"/>
          <p14:tracePt t="61104" x="6003925" y="2981325"/>
          <p14:tracePt t="61112" x="6115050" y="2994025"/>
          <p14:tracePt t="61119" x="6280150" y="3022600"/>
          <p14:tracePt t="61126" x="6430963" y="3022600"/>
          <p14:tracePt t="61133" x="6556375" y="3022600"/>
          <p14:tracePt t="61140" x="6694488" y="3022600"/>
          <p14:tracePt t="61147" x="6845300" y="3022600"/>
          <p14:tracePt t="61154" x="6997700" y="3008313"/>
          <p14:tracePt t="61161" x="7080250" y="3008313"/>
          <p14:tracePt t="61169" x="7191375" y="3008313"/>
          <p14:tracePt t="61176" x="7300913" y="2994025"/>
          <p14:tracePt t="61183" x="7370763" y="2994025"/>
          <p14:tracePt t="61190" x="7439025" y="2994025"/>
          <p14:tracePt t="61198" x="7480300" y="2994025"/>
          <p14:tracePt t="61204" x="7535863" y="2994025"/>
          <p14:tracePt t="61211" x="7562850" y="2994025"/>
          <p14:tracePt t="61218" x="7591425" y="2994025"/>
          <p14:tracePt t="61234" x="7605713" y="2994025"/>
          <p14:tracePt t="61240" x="7632700" y="2994025"/>
          <p14:tracePt t="61247" x="7646988" y="2994025"/>
          <p14:tracePt t="61261" x="7659688" y="2994025"/>
          <p14:tracePt t="61268" x="7688263" y="2994025"/>
          <p14:tracePt t="61276" x="7700963" y="3008313"/>
          <p14:tracePt t="61313" x="7715250" y="3008313"/>
          <p14:tracePt t="61334" x="7742238" y="3008313"/>
          <p14:tracePt t="61383" x="7756525" y="2994025"/>
          <p14:tracePt t="61391" x="7770813" y="2925763"/>
          <p14:tracePt t="61397" x="7785100" y="2828925"/>
          <p14:tracePt t="61404" x="7785100" y="2663825"/>
          <p14:tracePt t="61411" x="7785100" y="2511425"/>
          <p14:tracePt t="61418" x="7756525" y="2360613"/>
          <p14:tracePt t="61427" x="7742238" y="2249488"/>
          <p14:tracePt t="61432" x="7700963" y="2138363"/>
          <p14:tracePt t="61439" x="7688263" y="2070100"/>
          <p14:tracePt t="61447" x="7659688" y="1958975"/>
          <p14:tracePt t="61454" x="7646988" y="1905000"/>
          <p14:tracePt t="61461" x="7605713" y="1793875"/>
          <p14:tracePt t="61468" x="7562850" y="1711325"/>
          <p14:tracePt t="61477" x="7521575" y="1643063"/>
          <p14:tracePt t="61483" x="7494588" y="1600200"/>
          <p14:tracePt t="61490" x="7439025" y="1558925"/>
          <p14:tracePt t="61498" x="7383463" y="1517650"/>
          <p14:tracePt t="61505" x="7342188" y="1476375"/>
          <p14:tracePt t="61513" x="7315200" y="1463675"/>
          <p14:tracePt t="61519" x="7273925" y="1435100"/>
          <p14:tracePt t="61528" x="7218363" y="1408113"/>
          <p14:tracePt t="61534" x="7177088" y="1366838"/>
          <p14:tracePt t="61540" x="7135813" y="1338263"/>
          <p14:tracePt t="61548" x="7053263" y="1325563"/>
          <p14:tracePt t="61555" x="6997700" y="1311275"/>
          <p14:tracePt t="61562" x="6956425" y="1296988"/>
          <p14:tracePt t="61569" x="6873875" y="1282700"/>
          <p14:tracePt t="61579" x="6818313" y="1270000"/>
          <p14:tracePt t="61583" x="6707188" y="1270000"/>
          <p14:tracePt t="61591" x="6665913" y="1270000"/>
          <p14:tracePt t="61598" x="6597650" y="1255713"/>
          <p14:tracePt t="61605" x="6569075" y="1255713"/>
          <p14:tracePt t="61612" x="6527800" y="1255713"/>
          <p14:tracePt t="61619" x="6473825" y="1255713"/>
          <p14:tracePt t="61628" x="6445250" y="1255713"/>
          <p14:tracePt t="61634" x="6418263" y="1255713"/>
          <p14:tracePt t="61641" x="6403975" y="1255713"/>
          <p14:tracePt t="61655" x="6389688" y="1255713"/>
          <p14:tracePt t="61670" x="6348413" y="1270000"/>
          <p14:tracePt t="61678" x="6321425" y="1296988"/>
          <p14:tracePt t="61684" x="6251575" y="1379538"/>
          <p14:tracePt t="61691" x="6183313" y="1449388"/>
          <p14:tracePt t="61698" x="6127750" y="1573213"/>
          <p14:tracePt t="61705" x="6072188" y="1655763"/>
          <p14:tracePt t="61712" x="6003925" y="1822450"/>
          <p14:tracePt t="61719" x="5921375" y="2014538"/>
          <p14:tracePt t="61728" x="5865813" y="2193925"/>
          <p14:tracePt t="61734" x="5824538" y="2305050"/>
          <p14:tracePt t="61741" x="5768975" y="2428875"/>
          <p14:tracePt t="61748" x="5741988" y="2511425"/>
          <p14:tracePt t="61755" x="5700713" y="2622550"/>
          <p14:tracePt t="61762" x="5672138" y="2760663"/>
          <p14:tracePt t="61769" x="5659438" y="2857500"/>
          <p14:tracePt t="61780" x="5672138" y="2994025"/>
          <p14:tracePt t="61784" x="5672138" y="3105150"/>
          <p14:tracePt t="61791" x="5686425" y="3187700"/>
          <p14:tracePt t="61798" x="5686425" y="3257550"/>
          <p14:tracePt t="61805" x="5700713" y="3311525"/>
          <p14:tracePt t="61813" x="5713413" y="3354388"/>
          <p14:tracePt t="61820" x="5727700" y="3395663"/>
          <p14:tracePt t="61828" x="5741988" y="3436938"/>
          <p14:tracePt t="61834" x="5783263" y="3463925"/>
          <p14:tracePt t="61841" x="5810250" y="3546475"/>
          <p14:tracePt t="61848" x="5865813" y="3587750"/>
          <p14:tracePt t="61855" x="5921375" y="3616325"/>
          <p14:tracePt t="61863" x="5976938" y="3684588"/>
          <p14:tracePt t="61870" x="6018213" y="3725863"/>
          <p14:tracePt t="61878" x="6100763" y="3767138"/>
          <p14:tracePt t="61884" x="6169025" y="3795713"/>
          <p14:tracePt t="61891" x="6238875" y="3863975"/>
          <p14:tracePt t="61899" x="6321425" y="3905250"/>
          <p14:tracePt t="61913" x="6473825" y="3933825"/>
          <p14:tracePt t="61920" x="6527800" y="3933825"/>
          <p14:tracePt t="61928" x="6624638" y="3933825"/>
          <p14:tracePt t="61934" x="6680200" y="3933825"/>
          <p14:tracePt t="61941" x="6748463" y="3919538"/>
          <p14:tracePt t="61949" x="6804025" y="3892550"/>
          <p14:tracePt t="61956" x="6845300" y="3878263"/>
          <p14:tracePt t="61963" x="6900863" y="3822700"/>
          <p14:tracePt t="61970" x="6942138" y="3795713"/>
          <p14:tracePt t="61978" x="6970713" y="3754438"/>
          <p14:tracePt t="61984" x="7011988" y="3698875"/>
          <p14:tracePt t="61992" x="7065963" y="3629025"/>
          <p14:tracePt t="61999" x="7094538" y="3587750"/>
          <p14:tracePt t="62006" x="7121525" y="3519488"/>
          <p14:tracePt t="62013" x="7135813" y="3478213"/>
          <p14:tracePt t="62020" x="7150100" y="3436938"/>
          <p14:tracePt t="62028" x="7177088" y="3340100"/>
          <p14:tracePt t="62034" x="7177088" y="3201988"/>
          <p14:tracePt t="62042" x="7177088" y="3022600"/>
          <p14:tracePt t="62049" x="7177088" y="2898775"/>
          <p14:tracePt t="62056" x="7162800" y="2732088"/>
          <p14:tracePt t="62063" x="7150100" y="2635250"/>
          <p14:tracePt t="62070" x="7150100" y="2566988"/>
          <p14:tracePt t="62078" x="7108825" y="2470150"/>
          <p14:tracePt t="62085" x="7094538" y="2387600"/>
          <p14:tracePt t="62091" x="7053263" y="2276475"/>
          <p14:tracePt t="62099" x="6997700" y="2181225"/>
          <p14:tracePt t="62106" x="6983413" y="2125663"/>
          <p14:tracePt t="62114" x="6956425" y="2084388"/>
          <p14:tracePt t="62120" x="6927850" y="2043113"/>
          <p14:tracePt t="62128" x="6915150" y="2001838"/>
          <p14:tracePt t="62135" x="6859588" y="1958975"/>
          <p14:tracePt t="62142" x="6791325" y="1931988"/>
          <p14:tracePt t="62149" x="6721475" y="1876425"/>
          <p14:tracePt t="62156" x="6611938" y="1863725"/>
          <p14:tracePt t="62163" x="6556375" y="1849438"/>
          <p14:tracePt t="62170" x="6473825" y="1849438"/>
          <p14:tracePt t="62178" x="6418263" y="1822450"/>
          <p14:tracePt t="62184" x="6362700" y="1822450"/>
          <p14:tracePt t="62192" x="6321425" y="1822450"/>
          <p14:tracePt t="62199" x="6265863" y="1835150"/>
          <p14:tracePt t="62206" x="6210300" y="1835150"/>
          <p14:tracePt t="62213" x="6169025" y="1849438"/>
          <p14:tracePt t="62220" x="6127750" y="1863725"/>
          <p14:tracePt t="62229" x="6072188" y="1863725"/>
          <p14:tracePt t="62235" x="6030913" y="1863725"/>
          <p14:tracePt t="62242" x="5976938" y="1876425"/>
          <p14:tracePt t="62249" x="5880100" y="1890713"/>
          <p14:tracePt t="62256" x="5838825" y="1905000"/>
          <p14:tracePt t="62263" x="5797550" y="1917700"/>
          <p14:tracePt t="62271" x="5741988" y="1946275"/>
          <p14:tracePt t="62278" x="5713413" y="1958975"/>
          <p14:tracePt t="62285" x="5686425" y="2014538"/>
          <p14:tracePt t="62292" x="5659438" y="2014538"/>
          <p14:tracePt t="62299" x="5630863" y="2043113"/>
          <p14:tracePt t="62306" x="5603875" y="2070100"/>
          <p14:tracePt t="62313" x="5575300" y="2138363"/>
          <p14:tracePt t="62320" x="5534025" y="2208213"/>
          <p14:tracePt t="62328" x="5507038" y="2249488"/>
          <p14:tracePt t="62335" x="5480050" y="2332038"/>
          <p14:tracePt t="62343" x="5465763" y="2387600"/>
          <p14:tracePt t="62349" x="5465763" y="2470150"/>
          <p14:tracePt t="62356" x="5465763" y="2525713"/>
          <p14:tracePt t="62364" x="5465763" y="2622550"/>
          <p14:tracePt t="62370" x="5465763" y="2705100"/>
          <p14:tracePt t="62378" x="5465763" y="2801938"/>
          <p14:tracePt t="62385" x="5465763" y="2884488"/>
          <p14:tracePt t="62392" x="5465763" y="2967038"/>
          <p14:tracePt t="62400" x="5492750" y="3036888"/>
          <p14:tracePt t="62408" x="5507038" y="3078163"/>
          <p14:tracePt t="62414" x="5548313" y="3132138"/>
          <p14:tracePt t="62421" x="5575300" y="3187700"/>
          <p14:tracePt t="62428" x="5589588" y="3243263"/>
          <p14:tracePt t="62435" x="5618163" y="3270250"/>
          <p14:tracePt t="62442" x="5672138" y="3298825"/>
          <p14:tracePt t="62449" x="5741988" y="3354388"/>
          <p14:tracePt t="62456" x="5838825" y="3408363"/>
          <p14:tracePt t="62463" x="5907088" y="3449638"/>
          <p14:tracePt t="62470" x="6030913" y="3478213"/>
          <p14:tracePt t="62479" x="6115050" y="3490913"/>
          <p14:tracePt t="62485" x="6251575" y="3490913"/>
          <p14:tracePt t="62495" x="6430963" y="3490913"/>
          <p14:tracePt t="62500" x="6583363" y="3478213"/>
          <p14:tracePt t="62506" x="6721475" y="3463925"/>
          <p14:tracePt t="62514" x="6873875" y="3422650"/>
          <p14:tracePt t="62521" x="7038975" y="3408363"/>
          <p14:tracePt t="62528" x="7162800" y="3381375"/>
          <p14:tracePt t="62535" x="7232650" y="3340100"/>
          <p14:tracePt t="62545" x="7273925" y="3325813"/>
          <p14:tracePt t="62549" x="7342188" y="3311525"/>
          <p14:tracePt t="62557" x="7370763" y="3298825"/>
          <p14:tracePt t="62564" x="7412038" y="3284538"/>
          <p14:tracePt t="62571" x="7439025" y="3270250"/>
          <p14:tracePt t="62579" x="7453313" y="3243263"/>
          <p14:tracePt t="62586" x="7494588" y="3216275"/>
          <p14:tracePt t="62595" x="7521575" y="3160713"/>
          <p14:tracePt t="62601" x="7550150" y="3119438"/>
          <p14:tracePt t="62607" x="7591425" y="3063875"/>
          <p14:tracePt t="62614" x="7632700" y="2994025"/>
          <p14:tracePt t="62622" x="7646988" y="2911475"/>
          <p14:tracePt t="62629" x="7646988" y="2828925"/>
          <p14:tracePt t="62635" x="7646988" y="2746375"/>
          <p14:tracePt t="62644" x="7646988" y="2690813"/>
          <p14:tracePt t="62650" x="7605713" y="2593975"/>
          <p14:tracePt t="62657" x="7591425" y="2552700"/>
          <p14:tracePt t="62664" x="7577138" y="2498725"/>
          <p14:tracePt t="62672" x="7562850" y="2443163"/>
          <p14:tracePt t="62678" x="7550150" y="2401888"/>
          <p14:tracePt t="62685" x="7521575" y="2346325"/>
          <p14:tracePt t="62694" x="7508875" y="2263775"/>
          <p14:tracePt t="62700" x="7453313" y="2166938"/>
          <p14:tracePt t="62708" x="7439025" y="2111375"/>
          <p14:tracePt t="62715" x="7397750" y="2070100"/>
          <p14:tracePt t="62721" x="7383463" y="2014538"/>
          <p14:tracePt t="62729" x="7356475" y="1973263"/>
          <p14:tracePt t="62736" x="7329488" y="1946275"/>
          <p14:tracePt t="62745" x="7300913" y="1917700"/>
          <p14:tracePt t="62750" x="7259638" y="1905000"/>
          <p14:tracePt t="62757" x="7232650" y="1876425"/>
          <p14:tracePt t="62764" x="7191375" y="1863725"/>
          <p14:tracePt t="62771" x="7108825" y="1849438"/>
          <p14:tracePt t="62778" x="7080250" y="1822450"/>
          <p14:tracePt t="62786" x="7053263" y="1822450"/>
          <p14:tracePt t="62794" x="6970713" y="1849438"/>
          <p14:tracePt t="62800" x="6900863" y="1849438"/>
          <p14:tracePt t="62808" x="6845300" y="1863725"/>
          <p14:tracePt t="62815" x="6791325" y="1876425"/>
          <p14:tracePt t="62823" x="6748463" y="1890713"/>
          <p14:tracePt t="62830" x="6680200" y="1905000"/>
          <p14:tracePt t="62836" x="6665913" y="1917700"/>
          <p14:tracePt t="62845" x="6611938" y="1946275"/>
          <p14:tracePt t="62850" x="6556375" y="1973263"/>
          <p14:tracePt t="62857" x="6486525" y="2043113"/>
          <p14:tracePt t="62864" x="6418263" y="2097088"/>
          <p14:tracePt t="62871" x="6321425" y="2193925"/>
          <p14:tracePt t="62879" x="6251575" y="2263775"/>
          <p14:tracePt t="62897" x="6086475" y="2428875"/>
          <p14:tracePt t="62900" x="6059488" y="2455863"/>
          <p14:tracePt t="62907" x="5989638" y="2498725"/>
          <p14:tracePt t="62915" x="5976938" y="2540000"/>
          <p14:tracePt t="62922" x="5962650" y="2566988"/>
          <p14:tracePt t="62929" x="5935663" y="2635250"/>
          <p14:tracePt t="62936" x="5921375" y="2719388"/>
          <p14:tracePt t="62945" x="5907088" y="2773363"/>
          <p14:tracePt t="62952" x="5907088" y="2814638"/>
          <p14:tracePt t="62957" x="5907088" y="2898775"/>
          <p14:tracePt t="62965" x="5935663" y="2981325"/>
          <p14:tracePt t="62973" x="5962650" y="3090863"/>
          <p14:tracePt t="62979" x="5976938" y="3173413"/>
          <p14:tracePt t="62986" x="6003925" y="3216275"/>
          <p14:tracePt t="62994" x="6030913" y="3243263"/>
          <p14:tracePt t="63001" x="6072188" y="3311525"/>
          <p14:tracePt t="63007" x="6115050" y="3354388"/>
          <p14:tracePt t="63015" x="6142038" y="3395663"/>
          <p14:tracePt t="63022" x="6197600" y="3422650"/>
          <p14:tracePt t="63029" x="6238875" y="3478213"/>
          <p14:tracePt t="63036" x="6280150" y="3505200"/>
          <p14:tracePt t="63044" x="6348413" y="3533775"/>
          <p14:tracePt t="63051" x="6418263" y="3560763"/>
          <p14:tracePt t="63058" x="6459538" y="3602038"/>
          <p14:tracePt t="63065" x="6542088" y="3629025"/>
          <p14:tracePt t="63072" x="6583363" y="3657600"/>
          <p14:tracePt t="63079" x="6665913" y="3657600"/>
          <p14:tracePt t="63086" x="6694488" y="3670300"/>
          <p14:tracePt t="63094" x="6735763" y="3670300"/>
          <p14:tracePt t="63101" x="6748463" y="3670300"/>
          <p14:tracePt t="63108" x="6791325" y="3670300"/>
          <p14:tracePt t="63115" x="6832600" y="3657600"/>
          <p14:tracePt t="63122" x="6859588" y="3643313"/>
          <p14:tracePt t="63130" x="6886575" y="3629025"/>
          <p14:tracePt t="63138" x="6956425" y="3560763"/>
          <p14:tracePt t="63144" x="6997700" y="3519488"/>
          <p14:tracePt t="63151" x="7065963" y="3463925"/>
          <p14:tracePt t="63159" x="7121525" y="3381375"/>
          <p14:tracePt t="63165" x="7162800" y="3325813"/>
          <p14:tracePt t="63173" x="7218363" y="3216275"/>
          <p14:tracePt t="63180" x="7259638" y="3132138"/>
          <p14:tracePt t="63188" x="7342188" y="2994025"/>
          <p14:tracePt t="63194" x="7356475" y="2884488"/>
          <p14:tracePt t="63201" x="7370763" y="2801938"/>
          <p14:tracePt t="63208" x="7383463" y="2719388"/>
          <p14:tracePt t="63215" x="7412038" y="2635250"/>
          <p14:tracePt t="63222" x="7424738" y="2566988"/>
          <p14:tracePt t="63230" x="7424738" y="2525713"/>
          <p14:tracePt t="63237" x="7424738" y="2484438"/>
          <p14:tracePt t="63244" x="7439025" y="2401888"/>
          <p14:tracePt t="63251" x="7439025" y="2317750"/>
          <p14:tracePt t="63258" x="7439025" y="2222500"/>
          <p14:tracePt t="63266" x="7439025" y="2111375"/>
          <p14:tracePt t="63272" x="7412038" y="2001838"/>
          <p14:tracePt t="63280" x="7412038" y="1905000"/>
          <p14:tracePt t="63287" x="7397750" y="1822450"/>
          <p14:tracePt t="63294" x="7397750" y="1779588"/>
          <p14:tracePt t="63301" x="7397750" y="1738313"/>
          <p14:tracePt t="63308" x="7383463" y="1711325"/>
          <p14:tracePt t="63316" x="7383463" y="1684338"/>
          <p14:tracePt t="63323" x="7370763" y="1655763"/>
          <p14:tracePt t="63330" x="7370763" y="1643063"/>
          <p14:tracePt t="63337" x="7370763" y="1628775"/>
          <p14:tracePt t="63344" x="7356475" y="1628775"/>
          <p14:tracePt t="63351" x="7356475" y="1614488"/>
          <p14:tracePt t="63359" x="7356475" y="1600200"/>
          <p14:tracePt t="63366" x="7342188" y="1573213"/>
          <p14:tracePt t="63373" x="7300913" y="1546225"/>
          <p14:tracePt t="63380" x="7288213" y="1531938"/>
          <p14:tracePt t="63387" x="7245350" y="1504950"/>
          <p14:tracePt t="63394" x="7191375" y="1476375"/>
          <p14:tracePt t="63401" x="7094538" y="1449388"/>
          <p14:tracePt t="63409" x="7011988" y="1435100"/>
          <p14:tracePt t="63416" x="6927850" y="1435100"/>
          <p14:tracePt t="63422" x="6804025" y="1408113"/>
          <p14:tracePt t="63430" x="6748463" y="1393825"/>
          <p14:tracePt t="63437" x="6680200" y="1393825"/>
          <p14:tracePt t="63444" x="6583363" y="1393825"/>
          <p14:tracePt t="63451" x="6486525" y="1393825"/>
          <p14:tracePt t="63459" x="6389688" y="1420813"/>
          <p14:tracePt t="63467" x="6280150" y="1449388"/>
          <p14:tracePt t="63473" x="6197600" y="1463675"/>
          <p14:tracePt t="63480" x="6115050" y="1504950"/>
          <p14:tracePt t="63488" x="6045200" y="1531938"/>
          <p14:tracePt t="63494" x="5989638" y="1546225"/>
          <p14:tracePt t="63501" x="5921375" y="1587500"/>
          <p14:tracePt t="63509" x="5880100" y="1600200"/>
          <p14:tracePt t="63516" x="5838825" y="1628775"/>
          <p14:tracePt t="63523" x="5768975" y="1670050"/>
          <p14:tracePt t="63530" x="5754688" y="1684338"/>
          <p14:tracePt t="63537" x="5727700" y="1711325"/>
          <p14:tracePt t="63544" x="5659438" y="1738313"/>
          <p14:tracePt t="63552" x="5630863" y="1766888"/>
          <p14:tracePt t="63559" x="5618163" y="1835150"/>
          <p14:tracePt t="63566" x="5589588" y="1876425"/>
          <p14:tracePt t="63573" x="5562600" y="1917700"/>
          <p14:tracePt t="63580" x="5548313" y="1973263"/>
          <p14:tracePt t="63587" x="5521325" y="2014538"/>
          <p14:tracePt t="63595" x="5507038" y="2070100"/>
          <p14:tracePt t="63602" x="5492750" y="2125663"/>
          <p14:tracePt t="63610" x="5480050" y="2166938"/>
          <p14:tracePt t="63616" x="5480050" y="2193925"/>
          <p14:tracePt t="63623" x="5465763" y="2222500"/>
          <p14:tracePt t="63630" x="5465763" y="2263775"/>
          <p14:tracePt t="63645" x="5465763" y="2290763"/>
          <p14:tracePt t="63652" x="5465763" y="2305050"/>
          <p14:tracePt t="63661" x="5465763" y="2317750"/>
          <p14:tracePt t="63666" x="5465763" y="2332038"/>
          <p14:tracePt t="63673" x="5465763" y="2346325"/>
          <p14:tracePt t="63680" x="5465763" y="2373313"/>
          <p14:tracePt t="63695" x="5465763" y="2387600"/>
          <p14:tracePt t="63939" x="5465763" y="2373313"/>
          <p14:tracePt t="63946" x="5465763" y="2332038"/>
          <p14:tracePt t="63953" x="5480050" y="2263775"/>
          <p14:tracePt t="63961" x="5480050" y="2249488"/>
          <p14:tracePt t="63967" x="5492750" y="2249488"/>
          <p14:tracePt t="63982" x="5492750" y="2235200"/>
          <p14:tracePt t="64054" x="5492750" y="2222500"/>
          <p14:tracePt t="64061" x="5507038" y="2208213"/>
          <p14:tracePt t="64067" x="5548313" y="2193925"/>
          <p14:tracePt t="64074" x="5575300" y="2166938"/>
          <p14:tracePt t="64081" x="5618163" y="2125663"/>
          <p14:tracePt t="64088" x="5645150" y="2097088"/>
          <p14:tracePt t="64096" x="5700713" y="2084388"/>
          <p14:tracePt t="64103" x="5768975" y="2055813"/>
          <p14:tracePt t="64111" x="5810250" y="2028825"/>
          <p14:tracePt t="64117" x="5892800" y="1973263"/>
          <p14:tracePt t="64124" x="5935663" y="1958975"/>
          <p14:tracePt t="64132" x="5976938" y="1946275"/>
          <p14:tracePt t="64139" x="6018213" y="1946275"/>
          <p14:tracePt t="64146" x="6059488" y="1931988"/>
          <p14:tracePt t="64153" x="6100763" y="1917700"/>
          <p14:tracePt t="64161" x="6169025" y="1905000"/>
          <p14:tracePt t="64168" x="6210300" y="1890713"/>
          <p14:tracePt t="64174" x="6251575" y="1890713"/>
          <p14:tracePt t="64182" x="6321425" y="1876425"/>
          <p14:tracePt t="64188" x="6362700" y="1876425"/>
          <p14:tracePt t="64196" x="6445250" y="1876425"/>
          <p14:tracePt t="64203" x="6486525" y="1876425"/>
          <p14:tracePt t="64211" x="6527800" y="1876425"/>
          <p14:tracePt t="64218" x="6583363" y="1835150"/>
          <p14:tracePt t="64225" x="6597650" y="1835150"/>
          <p14:tracePt t="64232" x="6611938" y="1835150"/>
          <p14:tracePt t="64239" x="6638925" y="1835150"/>
          <p14:tracePt t="64246" x="6653213" y="1835150"/>
          <p14:tracePt t="64253" x="6665913" y="1835150"/>
          <p14:tracePt t="64276" x="6680200" y="1835150"/>
          <p14:tracePt t="64290" x="6707188" y="1835150"/>
          <p14:tracePt t="64312" x="6721475" y="1835150"/>
          <p14:tracePt t="66079" x="6762750" y="1835150"/>
          <p14:tracePt t="66086" x="6832600" y="1863725"/>
          <p14:tracePt t="66094" x="6859588" y="1863725"/>
          <p14:tracePt t="66099" x="6873875" y="1876425"/>
          <p14:tracePt t="66106" x="6915150" y="1876425"/>
          <p14:tracePt t="66114" x="6927850" y="1876425"/>
          <p14:tracePt t="66121" x="6970713" y="1890713"/>
          <p14:tracePt t="66128" x="6983413" y="1890713"/>
          <p14:tracePt t="66135" x="6997700" y="1890713"/>
          <p14:tracePt t="66164" x="7024688" y="1905000"/>
          <p14:tracePt t="66171" x="7038975" y="1905000"/>
          <p14:tracePt t="66178" x="7053263" y="1905000"/>
          <p14:tracePt t="66186" x="7065963" y="1917700"/>
          <p14:tracePt t="66194" x="7094538" y="1917700"/>
          <p14:tracePt t="66199" x="7108825" y="1917700"/>
          <p14:tracePt t="66206" x="7135813" y="1946275"/>
          <p14:tracePt t="66222" x="7162800" y="1946275"/>
          <p14:tracePt t="66228" x="7204075" y="1958975"/>
          <p14:tracePt t="66236" x="7232650" y="1958975"/>
          <p14:tracePt t="66244" x="7273925" y="1973263"/>
          <p14:tracePt t="66250" x="7300913" y="1987550"/>
          <p14:tracePt t="66256" x="7342188" y="1987550"/>
          <p14:tracePt t="66264" x="7370763" y="2001838"/>
          <p14:tracePt t="66271" x="7397750" y="2014538"/>
          <p14:tracePt t="66278" x="7424738" y="2028825"/>
          <p14:tracePt t="66285" x="7467600" y="2043113"/>
          <p14:tracePt t="66294" x="7480300" y="2043113"/>
          <p14:tracePt t="66308" x="7508875" y="2043113"/>
          <p14:tracePt t="66322" x="7521575" y="2043113"/>
          <p14:tracePt t="66351" x="7535863" y="2070100"/>
          <p14:tracePt t="66358" x="7550150" y="2070100"/>
          <p14:tracePt t="66365" x="7577138" y="2084388"/>
          <p14:tracePt t="66371" x="7591425" y="2097088"/>
          <p14:tracePt t="66378" x="7605713" y="2111375"/>
          <p14:tracePt t="66385" x="7632700" y="2111375"/>
          <p14:tracePt t="66393" x="7632700" y="2125663"/>
          <p14:tracePt t="66408" x="7659688" y="2125663"/>
          <p14:tracePt t="66414" x="7673975" y="2125663"/>
          <p14:tracePt t="66421" x="7673975" y="2138363"/>
          <p14:tracePt t="66429" x="7700963" y="2138363"/>
          <p14:tracePt t="66466" x="7715250" y="2138363"/>
          <p14:tracePt t="66480" x="7742238" y="2152650"/>
          <p14:tracePt t="66487" x="7770813" y="2152650"/>
          <p14:tracePt t="66493" x="7797800" y="2166938"/>
          <p14:tracePt t="82191" x="7618413" y="2138363"/>
          <p14:tracePt t="82198" x="7370763" y="2097088"/>
          <p14:tracePt t="82205" x="7108825" y="2055813"/>
          <p14:tracePt t="82211" x="6845300" y="2014538"/>
          <p14:tracePt t="82219" x="6500813" y="2014538"/>
          <p14:tracePt t="82226" x="6183313" y="2014538"/>
          <p14:tracePt t="82233" x="5797550" y="2028825"/>
          <p14:tracePt t="82241" x="5465763" y="2055813"/>
          <p14:tracePt t="82248" x="5133975" y="2152650"/>
          <p14:tracePt t="82255" x="4816475" y="2249488"/>
          <p14:tracePt t="82262" x="4402138" y="2360613"/>
          <p14:tracePt t="82269" x="4098925" y="2511425"/>
          <p14:tracePt t="82277" x="3810000" y="2649538"/>
          <p14:tracePt t="82284" x="3436938" y="2884488"/>
          <p14:tracePt t="82291" x="3175000" y="3078163"/>
          <p14:tracePt t="82297" x="2884488" y="3311525"/>
          <p14:tracePt t="82304" x="2678113" y="3463925"/>
          <p14:tracePt t="82311" x="2552700" y="3560763"/>
          <p14:tracePt t="82318" x="2414588" y="3684588"/>
          <p14:tracePt t="82326" x="2319338" y="3781425"/>
          <p14:tracePt t="82333" x="2222500" y="3892550"/>
          <p14:tracePt t="82342" x="2125663" y="3987800"/>
          <p14:tracePt t="82347" x="2043113" y="4125913"/>
          <p14:tracePt t="82355" x="1960563" y="4264025"/>
          <p14:tracePt t="82362" x="1876425" y="4389438"/>
          <p14:tracePt t="82368" x="1849438" y="4498975"/>
          <p14:tracePt t="82376" x="1808163" y="4581525"/>
          <p14:tracePt t="82384" x="1781175" y="4678363"/>
          <p14:tracePt t="82391" x="1725613" y="4733925"/>
          <p14:tracePt t="82397" x="1684338" y="4857750"/>
          <p14:tracePt t="82405" x="1655763" y="4913313"/>
          <p14:tracePt t="82413" x="1643063" y="4995863"/>
          <p14:tracePt t="82421" x="1614488" y="5064125"/>
          <p14:tracePt t="82426" x="1558925" y="5106988"/>
          <p14:tracePt t="82433" x="1546225" y="5160963"/>
          <p14:tracePt t="82440" x="1531938" y="5189538"/>
          <p14:tracePt t="82447" x="1517650" y="5216525"/>
          <p14:tracePt t="82455" x="1504950" y="5257800"/>
          <p14:tracePt t="82463" x="1490663" y="5286375"/>
          <p14:tracePt t="82470" x="1490663" y="5299075"/>
          <p14:tracePt t="82476" x="1476375" y="5327650"/>
          <p14:tracePt t="82483" x="1476375" y="5340350"/>
          <p14:tracePt t="82497" x="1476375" y="5354638"/>
          <p14:tracePt t="82511" x="1476375" y="5368925"/>
          <p14:tracePt t="90865" x="1546225" y="5381625"/>
          <p14:tracePt t="90872" x="1628775" y="5395913"/>
          <p14:tracePt t="90878" x="1684338" y="5410200"/>
          <p14:tracePt t="90885" x="1725613" y="5424488"/>
          <p14:tracePt t="90892" x="1793875" y="5437188"/>
          <p14:tracePt t="90908" x="1835150" y="5451475"/>
          <p14:tracePt t="90913" x="1849438" y="5451475"/>
          <p14:tracePt t="90923" x="1863725" y="5451475"/>
          <p14:tracePt t="90928" x="1890713" y="5451475"/>
          <p14:tracePt t="90935" x="1917700" y="5451475"/>
          <p14:tracePt t="90950" x="1931988" y="5451475"/>
          <p14:tracePt t="90957" x="1960563" y="5451475"/>
          <p14:tracePt t="90964" x="1973263" y="5451475"/>
          <p14:tracePt t="90972" x="2001838" y="5451475"/>
          <p14:tracePt t="90986" x="2014538" y="5451475"/>
          <p14:tracePt t="91108" x="2028825" y="5437188"/>
          <p14:tracePt t="91115" x="2028825" y="5410200"/>
          <p14:tracePt t="91122" x="2043113" y="5368925"/>
          <p14:tracePt t="91128" x="2043113" y="5354638"/>
          <p14:tracePt t="91217" x="2055813" y="5354638"/>
          <p14:tracePt t="91222" x="2070100" y="5327650"/>
          <p14:tracePt t="91229" x="2070100" y="5313363"/>
          <p14:tracePt t="91245" x="2070100" y="5299075"/>
          <p14:tracePt t="91251" x="2084388" y="5286375"/>
          <p14:tracePt t="91258" x="2098675" y="5272088"/>
          <p14:tracePt t="91265" x="2125663" y="5257800"/>
          <p14:tracePt t="91273" x="2125663" y="5245100"/>
          <p14:tracePt t="91373" x="2125663" y="5216525"/>
          <p14:tracePt t="91379" x="2125663" y="5175250"/>
          <p14:tracePt t="91386" x="2125663" y="5119688"/>
          <p14:tracePt t="91393" x="2125663" y="5106988"/>
          <p14:tracePt t="91400" x="2125663" y="5092700"/>
          <p14:tracePt t="91407" x="2111375" y="5092700"/>
          <p14:tracePt t="91414" x="2098675" y="5064125"/>
          <p14:tracePt t="91422" x="2098675" y="5051425"/>
          <p14:tracePt t="91440" x="2084388" y="5037138"/>
          <p14:tracePt t="91443" x="2055813" y="5010150"/>
          <p14:tracePt t="91450" x="2043113" y="4995863"/>
          <p14:tracePt t="91458" x="2028825" y="4995863"/>
          <p14:tracePt t="91472" x="1973263" y="4981575"/>
          <p14:tracePt t="91480" x="1946275" y="4968875"/>
          <p14:tracePt t="91486" x="1905000" y="4954588"/>
          <p14:tracePt t="91493" x="1835150" y="4940300"/>
          <p14:tracePt t="91500" x="1781175" y="4927600"/>
          <p14:tracePt t="91508" x="1697038" y="4899025"/>
          <p14:tracePt t="91515" x="1643063" y="4899025"/>
          <p14:tracePt t="91522" x="1601788" y="4884738"/>
          <p14:tracePt t="91530" x="1517650" y="4884738"/>
          <p14:tracePt t="91536" x="1463675" y="4884738"/>
          <p14:tracePt t="91543" x="1408113" y="4884738"/>
          <p14:tracePt t="91551" x="1366838" y="4884738"/>
          <p14:tracePt t="91558" x="1325563" y="4884738"/>
          <p14:tracePt t="91565" x="1270000" y="4884738"/>
          <p14:tracePt t="91572" x="1200150" y="4899025"/>
          <p14:tracePt t="91579" x="1146175" y="4899025"/>
          <p14:tracePt t="91586" x="1090613" y="4927600"/>
          <p14:tracePt t="91594" x="1049338" y="4940300"/>
          <p14:tracePt t="91600" x="979488" y="4954588"/>
          <p14:tracePt t="91608" x="938213" y="4968875"/>
          <p14:tracePt t="91615" x="896938" y="4995863"/>
          <p14:tracePt t="91622" x="855663" y="4995863"/>
          <p14:tracePt t="91629" x="814388" y="5037138"/>
          <p14:tracePt t="91637" x="787400" y="5051425"/>
          <p14:tracePt t="91644" x="758825" y="5051425"/>
          <p14:tracePt t="91651" x="717550" y="5064125"/>
          <p14:tracePt t="91658" x="703263" y="5078413"/>
          <p14:tracePt t="91665" x="676275" y="5092700"/>
          <p14:tracePt t="91672" x="661988" y="5092700"/>
          <p14:tracePt t="91679" x="635000" y="5119688"/>
          <p14:tracePt t="91689" x="593725" y="5160963"/>
          <p14:tracePt t="91694" x="565150" y="5175250"/>
          <p14:tracePt t="91701" x="538163" y="5202238"/>
          <p14:tracePt t="91707" x="523875" y="5216525"/>
          <p14:tracePt t="91715" x="511175" y="5230813"/>
          <p14:tracePt t="91722" x="511175" y="5245100"/>
          <p14:tracePt t="91729" x="511175" y="5257800"/>
          <p14:tracePt t="91739" x="496888" y="5299075"/>
          <p14:tracePt t="91743" x="469900" y="5354638"/>
          <p14:tracePt t="91751" x="469900" y="5381625"/>
          <p14:tracePt t="91758" x="469900" y="5410200"/>
          <p14:tracePt t="91765" x="469900" y="5451475"/>
          <p14:tracePt t="91772" x="469900" y="5478463"/>
          <p14:tracePt t="91779" x="469900" y="5519738"/>
          <p14:tracePt t="91789" x="482600" y="5548313"/>
          <p14:tracePt t="91794" x="482600" y="5575300"/>
          <p14:tracePt t="91802" x="496888" y="5603875"/>
          <p14:tracePt t="91808" x="496888" y="5630863"/>
          <p14:tracePt t="91815" x="523875" y="5657850"/>
          <p14:tracePt t="91822" x="538163" y="5699125"/>
          <p14:tracePt t="91829" x="552450" y="5713413"/>
          <p14:tracePt t="91836" x="565150" y="5727700"/>
          <p14:tracePt t="91844" x="635000" y="5768975"/>
          <p14:tracePt t="91851" x="676275" y="5795963"/>
          <p14:tracePt t="91858" x="717550" y="5824538"/>
          <p14:tracePt t="91865" x="773113" y="5851525"/>
          <p14:tracePt t="91873" x="855663" y="5865813"/>
          <p14:tracePt t="91879" x="966788" y="5865813"/>
          <p14:tracePt t="91889" x="1049338" y="5865813"/>
          <p14:tracePt t="91894" x="1146175" y="5865813"/>
          <p14:tracePt t="91902" x="1228725" y="5865813"/>
          <p14:tracePt t="91909" x="1366838" y="5851525"/>
          <p14:tracePt t="91916" x="1504950" y="5783263"/>
          <p14:tracePt t="91922" x="1587500" y="5768975"/>
          <p14:tracePt t="91929" x="1697038" y="5727700"/>
          <p14:tracePt t="91939" x="1793875" y="5699125"/>
          <p14:tracePt t="91944" x="1876425" y="5657850"/>
          <p14:tracePt t="91951" x="1960563" y="5645150"/>
          <p14:tracePt t="91958" x="2028825" y="5616575"/>
          <p14:tracePt t="91965" x="2084388" y="5575300"/>
          <p14:tracePt t="91973" x="2152650" y="5561013"/>
          <p14:tracePt t="91980" x="2193925" y="5548313"/>
          <p14:tracePt t="91989" x="2222500" y="5534025"/>
          <p14:tracePt t="91994" x="2263775" y="5534025"/>
          <p14:tracePt t="92001" x="2305050" y="5519738"/>
          <p14:tracePt t="92009" x="2332038" y="5507038"/>
          <p14:tracePt t="92016" x="2346325" y="5507038"/>
          <p14:tracePt t="92024" x="2360613" y="5507038"/>
          <p14:tracePt t="92030" x="2387600" y="5507038"/>
          <p14:tracePt t="92039" x="2401888" y="5507038"/>
          <p14:tracePt t="92052" x="2428875" y="5507038"/>
          <p14:tracePt t="92059" x="2443163" y="5478463"/>
          <p14:tracePt t="92066" x="2457450" y="5478463"/>
          <p14:tracePt t="92080" x="2470150" y="5478463"/>
          <p14:tracePt t="92095" x="2498725" y="5478463"/>
          <p14:tracePt t="92102" x="2511425" y="5478463"/>
          <p14:tracePt t="92109" x="2540000" y="5478463"/>
          <p14:tracePt t="92116" x="2552700" y="5492750"/>
          <p14:tracePt t="92123" x="2566988" y="5492750"/>
          <p14:tracePt t="92130" x="2608263" y="5507038"/>
          <p14:tracePt t="92139" x="2678113" y="5519738"/>
          <p14:tracePt t="92144" x="2705100" y="5534025"/>
          <p14:tracePt t="92152" x="2746375" y="5548313"/>
          <p14:tracePt t="92158" x="2801938" y="5561013"/>
          <p14:tracePt t="92166" x="2828925" y="5575300"/>
          <p14:tracePt t="92173" x="2857500" y="5589588"/>
          <p14:tracePt t="92181" x="2884488" y="5589588"/>
          <p14:tracePt t="92189" x="2925763" y="5603875"/>
          <p14:tracePt t="92194" x="2967038" y="5603875"/>
          <p14:tracePt t="92202" x="2981325" y="5630863"/>
          <p14:tracePt t="92768" x="3022600" y="5589588"/>
          <p14:tracePt t="92776" x="3078163" y="5519738"/>
          <p14:tracePt t="92783" x="3119438" y="5424488"/>
          <p14:tracePt t="92789" x="3160713" y="5381625"/>
          <p14:tracePt t="92796" x="3187700" y="5354638"/>
          <p14:tracePt t="92803" x="3216275" y="5313363"/>
          <p14:tracePt t="92810" x="3243263" y="5286375"/>
          <p14:tracePt t="92817" x="3284538" y="5257800"/>
          <p14:tracePt t="92824" x="3313113" y="5245100"/>
          <p14:tracePt t="92831" x="3354388" y="5202238"/>
          <p14:tracePt t="92840" x="3381375" y="5175250"/>
          <p14:tracePt t="92846" x="3451225" y="5148263"/>
          <p14:tracePt t="92856" x="3478213" y="5133975"/>
          <p14:tracePt t="92860" x="3519488" y="5119688"/>
          <p14:tracePt t="92867" x="3546475" y="5106988"/>
          <p14:tracePt t="92875" x="3587750" y="5106988"/>
          <p14:tracePt t="92882" x="3616325" y="5092700"/>
          <p14:tracePt t="92905" x="3643313" y="5092700"/>
          <p14:tracePt t="92933" x="3657600" y="5092700"/>
          <p14:tracePt t="92956" x="3684588" y="5092700"/>
          <p14:tracePt t="92961" x="3713163" y="5092700"/>
          <p14:tracePt t="92968" x="3740150" y="5092700"/>
          <p14:tracePt t="92974" x="3781425" y="5092700"/>
          <p14:tracePt t="92982" x="3836988" y="5092700"/>
          <p14:tracePt t="92989" x="3863975" y="5106988"/>
          <p14:tracePt t="92997" x="3892550" y="5106988"/>
          <p14:tracePt t="93005" x="3933825" y="5106988"/>
          <p14:tracePt t="93010" x="3975100" y="5119688"/>
          <p14:tracePt t="93017" x="3989388" y="5119688"/>
          <p14:tracePt t="93033" x="4002088" y="5119688"/>
          <p14:tracePt t="93077" x="4016375" y="5119688"/>
          <p14:tracePt t="93878" x="4030663" y="5119688"/>
          <p14:tracePt t="93884" x="4043363" y="5119688"/>
          <p14:tracePt t="93891" x="4057650" y="5119688"/>
          <p14:tracePt t="93906" x="4098925" y="5133975"/>
          <p14:tracePt t="93913" x="4113213" y="5133975"/>
          <p14:tracePt t="93919" x="4127500" y="5133975"/>
          <p14:tracePt t="93927" x="4154488" y="5148263"/>
          <p14:tracePt t="93933" x="4168775" y="5148263"/>
          <p14:tracePt t="93941" x="4195763" y="5160963"/>
          <p14:tracePt t="93948" x="4222750" y="5160963"/>
          <p14:tracePt t="93955" x="4265613" y="5175250"/>
          <p14:tracePt t="93963" x="4306888" y="5189538"/>
          <p14:tracePt t="93969" x="4348163" y="5189538"/>
          <p14:tracePt t="93976" x="4360863" y="5189538"/>
          <p14:tracePt t="93984" x="4360863" y="5202238"/>
          <p14:tracePt t="93991" x="4389438" y="5202238"/>
          <p14:tracePt t="93998" x="4402138" y="5202238"/>
          <p14:tracePt t="94005" x="4416425" y="5202238"/>
          <p14:tracePt t="94013" x="4416425" y="5216525"/>
          <p14:tracePt t="94220" x="4445000" y="5216525"/>
          <p14:tracePt t="94229" x="4471988" y="5216525"/>
          <p14:tracePt t="94235" x="4513263" y="5202238"/>
          <p14:tracePt t="94241" x="4527550" y="5202238"/>
          <p14:tracePt t="94249" x="4540250" y="5202238"/>
          <p14:tracePt t="94255" x="4540250" y="5189538"/>
          <p14:tracePt t="94263" x="4554538" y="5189538"/>
          <p14:tracePt t="94271" x="4568825" y="5189538"/>
          <p14:tracePt t="94278" x="4581525" y="5189538"/>
          <p14:tracePt t="94284" x="4595813" y="5189538"/>
          <p14:tracePt t="94292" x="4610100" y="5175250"/>
          <p14:tracePt t="94298" x="4624388" y="5175250"/>
          <p14:tracePt t="94305" x="4637088" y="5175250"/>
          <p14:tracePt t="94313" x="4651375" y="5175250"/>
          <p14:tracePt t="94322" x="4665663" y="5160963"/>
          <p14:tracePt t="94328" x="4678363" y="5160963"/>
          <p14:tracePt t="94334" x="4692650" y="5160963"/>
          <p14:tracePt t="94342" x="4733925" y="5160963"/>
          <p14:tracePt t="94356" x="4760913" y="5160963"/>
          <p14:tracePt t="94363" x="4775200" y="5160963"/>
          <p14:tracePt t="94378" x="4789488" y="5160963"/>
          <p14:tracePt t="94392" x="4803775" y="5148263"/>
          <p14:tracePt t="94415" x="4816475" y="5148263"/>
          <p14:tracePt t="94436" x="4845050" y="5148263"/>
          <p14:tracePt t="94450" x="4857750" y="5148263"/>
          <p14:tracePt t="94480" x="4872038" y="5148263"/>
          <p14:tracePt t="94558" x="4886325" y="5148263"/>
          <p14:tracePt t="94571" x="4899025" y="5148263"/>
          <p14:tracePt t="94671" x="4913313" y="5148263"/>
          <p14:tracePt t="95602" x="4927600" y="5148263"/>
          <p14:tracePt t="95609" x="4941888" y="5148263"/>
          <p14:tracePt t="95615" x="4954588" y="5148263"/>
          <p14:tracePt t="95631" x="4968875" y="5148263"/>
          <p14:tracePt t="95638" x="4983163" y="5133975"/>
          <p14:tracePt t="95652" x="5024438" y="5133975"/>
          <p14:tracePt t="95658" x="5037138" y="5133975"/>
          <p14:tracePt t="95666" x="5065713" y="5119688"/>
          <p14:tracePt t="95681" x="5092700" y="5119688"/>
          <p14:tracePt t="95689" x="5133975" y="5119688"/>
          <p14:tracePt t="95695" x="5189538" y="5119688"/>
          <p14:tracePt t="95703" x="5216525" y="5119688"/>
          <p14:tracePt t="95708" x="5257800" y="5119688"/>
          <p14:tracePt t="95716" x="5300663" y="5133975"/>
          <p14:tracePt t="95723" x="5341938" y="5133975"/>
          <p14:tracePt t="95731" x="5383213" y="5133975"/>
          <p14:tracePt t="95738" x="5465763" y="5148263"/>
          <p14:tracePt t="95744" x="5507038" y="5148263"/>
          <p14:tracePt t="95751" x="5562600" y="5148263"/>
          <p14:tracePt t="95758" x="5618163" y="5148263"/>
          <p14:tracePt t="95766" x="5686425" y="5148263"/>
          <p14:tracePt t="95773" x="5754688" y="5148263"/>
          <p14:tracePt t="95780" x="5797550" y="5148263"/>
          <p14:tracePt t="95788" x="5838825" y="5160963"/>
          <p14:tracePt t="95795" x="5892800" y="5160963"/>
          <p14:tracePt t="95802" x="5921375" y="5160963"/>
          <p14:tracePt t="95809" x="5948363" y="5160963"/>
          <p14:tracePt t="95816" x="5962650" y="5160963"/>
          <p14:tracePt t="95822" x="5976938" y="5160963"/>
          <p14:tracePt t="95830" x="6003925" y="5160963"/>
          <p14:tracePt t="95838" x="6030913" y="5160963"/>
          <p14:tracePt t="95852" x="6045200" y="5175250"/>
          <p14:tracePt t="95866" x="6059488" y="5175250"/>
          <p14:tracePt t="96868" x="6086475" y="5175250"/>
          <p14:tracePt t="96877" x="6115050" y="5175250"/>
          <p14:tracePt t="96883" x="6127750" y="5175250"/>
          <p14:tracePt t="96889" x="6142038" y="5160963"/>
          <p14:tracePt t="96904" x="6156325" y="5160963"/>
          <p14:tracePt t="96910" x="6169025" y="5160963"/>
          <p14:tracePt t="96917" x="6183313" y="5160963"/>
          <p14:tracePt t="96932" x="6197600" y="5160963"/>
          <p14:tracePt t="96962" x="6224588" y="5160963"/>
          <p14:tracePt t="97041" x="6238875" y="5160963"/>
          <p14:tracePt t="97091" x="6251575" y="5160963"/>
          <p14:tracePt t="98065" x="6197600" y="5160963"/>
          <p14:tracePt t="98070" x="6142038" y="5189538"/>
          <p14:tracePt t="98077" x="6045200" y="5216525"/>
          <p14:tracePt t="98084" x="6003925" y="5230813"/>
          <p14:tracePt t="98091" x="5948363" y="5257800"/>
          <p14:tracePt t="98098" x="5865813" y="5257800"/>
          <p14:tracePt t="98105" x="5810250" y="5272088"/>
          <p14:tracePt t="98113" x="5727700" y="5286375"/>
          <p14:tracePt t="98121" x="5659438" y="5313363"/>
          <p14:tracePt t="98127" x="5603875" y="5327650"/>
          <p14:tracePt t="98134" x="5534025" y="5368925"/>
          <p14:tracePt t="98141" x="5507038" y="5368925"/>
          <p14:tracePt t="98148" x="5438775" y="5395913"/>
          <p14:tracePt t="98156" x="5354638" y="5410200"/>
          <p14:tracePt t="98163" x="5245100" y="5451475"/>
          <p14:tracePt t="98171" x="5148263" y="5465763"/>
          <p14:tracePt t="98177" x="5065713" y="5478463"/>
          <p14:tracePt t="98184" x="4968875" y="5492750"/>
          <p14:tracePt t="98192" x="4872038" y="5534025"/>
          <p14:tracePt t="98198" x="4789488" y="5548313"/>
          <p14:tracePt t="98206" x="4678363" y="5561013"/>
          <p14:tracePt t="98213" x="4624388" y="5603875"/>
          <p14:tracePt t="98221" x="4513263" y="5616575"/>
          <p14:tracePt t="98228" x="4445000" y="5630863"/>
          <p14:tracePt t="98234" x="4360863" y="5672138"/>
          <p14:tracePt t="98242" x="4278313" y="5699125"/>
          <p14:tracePt t="98250" x="4195763" y="5713413"/>
          <p14:tracePt t="98256" x="4127500" y="5727700"/>
          <p14:tracePt t="98263" x="4043363" y="5754688"/>
          <p14:tracePt t="98271" x="4002088" y="5754688"/>
          <p14:tracePt t="98278" x="3960813" y="5768975"/>
          <p14:tracePt t="98285" x="3905250" y="5783263"/>
          <p14:tracePt t="98292" x="3863975" y="5783263"/>
          <p14:tracePt t="98299" x="3836988" y="5783263"/>
          <p14:tracePt t="98306" x="3810000" y="5783263"/>
          <p14:tracePt t="98313" x="3754438" y="5795963"/>
          <p14:tracePt t="98321" x="3725863" y="5795963"/>
          <p14:tracePt t="98328" x="3671888" y="5795963"/>
          <p14:tracePt t="98335" x="3616325" y="5795963"/>
          <p14:tracePt t="98342" x="3575050" y="5795963"/>
          <p14:tracePt t="98349" x="3533775" y="5795963"/>
          <p14:tracePt t="98356" x="3492500" y="5795963"/>
          <p14:tracePt t="98363" x="3451225" y="5795963"/>
          <p14:tracePt t="98371" x="3408363" y="5795963"/>
          <p14:tracePt t="98378" x="3367088" y="5795963"/>
          <p14:tracePt t="98385" x="3340100" y="5795963"/>
          <p14:tracePt t="98393" x="3325813" y="5783263"/>
          <p14:tracePt t="98399" x="3313113" y="5783263"/>
          <p14:tracePt t="98406" x="3298825" y="5783263"/>
          <p14:tracePt t="98413" x="3271838" y="5783263"/>
          <p14:tracePt t="98421" x="3257550" y="5783263"/>
          <p14:tracePt t="98444" x="3243263" y="5783263"/>
          <p14:tracePt t="98458" x="3228975" y="5783263"/>
          <p14:tracePt t="98464" x="3216275" y="5783263"/>
          <p14:tracePt t="98471" x="3201988" y="5783263"/>
          <p14:tracePt t="98488" x="3160713" y="5795963"/>
          <p14:tracePt t="98492" x="3146425" y="5795963"/>
          <p14:tracePt t="98499" x="3133725" y="5795963"/>
          <p14:tracePt t="98522" x="3119438" y="5795963"/>
          <p14:tracePt t="99388" x="3160713" y="5783263"/>
          <p14:tracePt t="99394" x="3187700" y="5754688"/>
          <p14:tracePt t="99401" x="3201988" y="5740400"/>
          <p14:tracePt t="99408" x="3228975" y="5727700"/>
          <p14:tracePt t="99415" x="3243263" y="5713413"/>
          <p14:tracePt t="99423" x="3271838" y="5713413"/>
          <p14:tracePt t="99429" x="3298825" y="5699125"/>
          <p14:tracePt t="99438" x="3325813" y="5686425"/>
          <p14:tracePt t="99444" x="3354388" y="5686425"/>
          <p14:tracePt t="99451" x="3395663" y="5686425"/>
          <p14:tracePt t="99458" x="3422650" y="5672138"/>
          <p14:tracePt t="99465" x="3436938" y="5672138"/>
          <p14:tracePt t="99473" x="3451225" y="5672138"/>
          <p14:tracePt t="99479" x="3492500" y="5672138"/>
          <p14:tracePt t="99487" x="3533775" y="5672138"/>
          <p14:tracePt t="99494" x="3587750" y="5672138"/>
          <p14:tracePt t="99501" x="3671888" y="5672138"/>
          <p14:tracePt t="99508" x="3713163" y="5672138"/>
          <p14:tracePt t="99516" x="3754438" y="5672138"/>
          <p14:tracePt t="99523" x="3810000" y="5672138"/>
          <p14:tracePt t="99530" x="3836988" y="5672138"/>
          <p14:tracePt t="99537" x="3878263" y="5672138"/>
          <p14:tracePt t="99545" x="3905250" y="5672138"/>
          <p14:tracePt t="99551" x="3948113" y="5672138"/>
          <p14:tracePt t="99558" x="3975100" y="5672138"/>
          <p14:tracePt t="99565" x="3989388" y="5672138"/>
          <p14:tracePt t="99573" x="4030663" y="5672138"/>
          <p14:tracePt t="99580" x="4071938" y="5672138"/>
          <p14:tracePt t="99587" x="4113213" y="5672138"/>
          <p14:tracePt t="99595" x="4168775" y="5672138"/>
          <p14:tracePt t="99602" x="4181475" y="5672138"/>
          <p14:tracePt t="99609" x="4265613" y="5672138"/>
          <p14:tracePt t="99616" x="4306888" y="5672138"/>
          <p14:tracePt t="99623" x="4360863" y="5645150"/>
          <p14:tracePt t="99630" x="4402138" y="5645150"/>
          <p14:tracePt t="99637" x="4445000" y="5645150"/>
          <p14:tracePt t="99644" x="4527550" y="5645150"/>
          <p14:tracePt t="99652" x="4554538" y="5645150"/>
          <p14:tracePt t="99659" x="4595813" y="5645150"/>
          <p14:tracePt t="99665" x="4651375" y="5645150"/>
          <p14:tracePt t="99673" x="4692650" y="5645150"/>
          <p14:tracePt t="99680" x="4748213" y="5645150"/>
          <p14:tracePt t="99687" x="4803775" y="5645150"/>
          <p14:tracePt t="99695" x="4872038" y="5645150"/>
          <p14:tracePt t="99703" x="4927600" y="5645150"/>
          <p14:tracePt t="99709" x="4983163" y="5645150"/>
          <p14:tracePt t="99716" x="5037138" y="5645150"/>
          <p14:tracePt t="99723" x="5092700" y="5657850"/>
          <p14:tracePt t="99730" x="5162550" y="5657850"/>
          <p14:tracePt t="99737" x="5216525" y="5657850"/>
          <p14:tracePt t="99744" x="5313363" y="5657850"/>
          <p14:tracePt t="99754" x="5368925" y="5657850"/>
          <p14:tracePt t="99759" x="5424488" y="5657850"/>
          <p14:tracePt t="99765" x="5492750" y="5686425"/>
          <p14:tracePt t="99773" x="5575300" y="5699125"/>
          <p14:tracePt t="99780" x="5618163" y="5699125"/>
          <p14:tracePt t="99787" x="5659438" y="5699125"/>
          <p14:tracePt t="99795" x="5700713" y="5699125"/>
          <p14:tracePt t="99804" x="5727700" y="5699125"/>
          <p14:tracePt t="99809" x="5741988" y="5699125"/>
          <p14:tracePt t="99816" x="5754688" y="5699125"/>
          <p14:tracePt t="99823" x="5783263" y="5699125"/>
          <p14:tracePt t="99830" x="5797550" y="5699125"/>
          <p14:tracePt t="99837" x="5810250" y="5699125"/>
          <p14:tracePt t="99845" x="5824538" y="5699125"/>
          <p14:tracePt t="99859" x="5838825" y="5699125"/>
          <p14:tracePt t="99874" x="5851525" y="5699125"/>
          <p14:tracePt t="99904" x="5865813" y="5699125"/>
          <p14:tracePt t="99917" x="5880100" y="5699125"/>
          <p14:tracePt t="99925" x="5892800" y="5699125"/>
          <p14:tracePt t="99939" x="5907088" y="5699125"/>
          <p14:tracePt t="99960" x="5948363" y="5699125"/>
          <p14:tracePt t="99966" x="5948363" y="5713413"/>
          <p14:tracePt t="99973" x="5962650" y="5713413"/>
          <p14:tracePt t="99981" x="5976938" y="5713413"/>
          <p14:tracePt t="99988" x="5989638" y="5727700"/>
          <p14:tracePt t="99995" x="6003925" y="5740400"/>
          <p14:tracePt t="100004" x="6018213" y="5740400"/>
          <p14:tracePt t="100010" x="6018213" y="5768975"/>
          <p14:tracePt t="100017" x="6030913" y="5768975"/>
          <p14:tracePt t="100031" x="6059488" y="5768975"/>
          <p14:tracePt t="100118" x="6072188" y="5768975"/>
          <p14:tracePt t="100133" x="6086475" y="5768975"/>
          <p14:tracePt t="100139" x="6100763" y="5768975"/>
          <p14:tracePt t="100146" x="6115050" y="5768975"/>
          <p14:tracePt t="100154" x="6127750" y="5768975"/>
          <p14:tracePt t="100159" x="6169025" y="5768975"/>
          <p14:tracePt t="100168" x="6197600" y="5768975"/>
          <p14:tracePt t="100174" x="6224588" y="5768975"/>
          <p14:tracePt t="100181" x="6238875" y="5768975"/>
          <p14:tracePt t="100188" x="6251575" y="5768975"/>
          <p14:tracePt t="100196" x="6265863" y="5768975"/>
          <p14:tracePt t="100204" x="6294438" y="5768975"/>
          <p14:tracePt t="100218" x="6307138" y="5768975"/>
          <p14:tracePt t="100255" x="6335713" y="5754688"/>
          <p14:tracePt t="100262" x="6348413" y="5754688"/>
          <p14:tracePt t="100267" x="6376988" y="5740400"/>
          <p14:tracePt t="100283" x="6418263" y="5740400"/>
          <p14:tracePt t="100288" x="6445250" y="5727700"/>
          <p14:tracePt t="100295" x="6459538" y="5727700"/>
          <p14:tracePt t="100304" x="6473825" y="5727700"/>
          <p14:tracePt t="100310" x="6486525" y="5727700"/>
          <p14:tracePt t="100317" x="6500813" y="5727700"/>
          <p14:tracePt t="100324" x="6527800" y="5713413"/>
          <p14:tracePt t="100419" x="6542088" y="5713413"/>
          <p14:tracePt t="100948" x="6430963" y="5713413"/>
          <p14:tracePt t="100954" x="6251575" y="5754688"/>
          <p14:tracePt t="100961" x="6072188" y="5754688"/>
          <p14:tracePt t="100970" x="5838825" y="5783263"/>
          <p14:tracePt t="100975" x="5589588" y="5795963"/>
          <p14:tracePt t="100983" x="5368925" y="5824538"/>
          <p14:tracePt t="100990" x="5189538" y="5837238"/>
          <p14:tracePt t="100997" x="4983163" y="5837238"/>
          <p14:tracePt t="101004" x="4803775" y="5865813"/>
          <p14:tracePt t="101011" x="4595813" y="5878513"/>
          <p14:tracePt t="101020" x="4416425" y="5907088"/>
          <p14:tracePt t="101026" x="4237038" y="5919788"/>
          <p14:tracePt t="101032" x="4098925" y="5975350"/>
          <p14:tracePt t="101039" x="3989388" y="6003925"/>
          <p14:tracePt t="101047" x="3905250" y="6003925"/>
          <p14:tracePt t="101054" x="3822700" y="6016625"/>
          <p14:tracePt t="101061" x="3713163" y="6016625"/>
          <p14:tracePt t="101070" x="3671888" y="6030913"/>
          <p14:tracePt t="101076" x="3630613" y="6030913"/>
          <p14:tracePt t="101083" x="3560763" y="6030913"/>
          <p14:tracePt t="101090" x="3519488" y="6030913"/>
          <p14:tracePt t="101097" x="3451225" y="6030913"/>
          <p14:tracePt t="101104" x="3408363" y="6030913"/>
          <p14:tracePt t="101111" x="3367088" y="6016625"/>
          <p14:tracePt t="101120" x="3340100" y="6003925"/>
          <p14:tracePt t="101126" x="3284538" y="5989638"/>
          <p14:tracePt t="101133" x="3271838" y="5962650"/>
          <p14:tracePt t="101140" x="3243263" y="5948363"/>
          <p14:tracePt t="101147" x="3228975" y="5934075"/>
          <p14:tracePt t="101154" x="3228975" y="5919788"/>
          <p14:tracePt t="101161" x="3216275" y="5919788"/>
          <p14:tracePt t="101170" x="3187700" y="5919788"/>
          <p14:tracePt t="101205" x="3175000" y="5907088"/>
          <p14:tracePt t="101278" x="3175000" y="5892800"/>
          <p14:tracePt t="101284" x="3160713" y="5892800"/>
          <p14:tracePt t="101291" x="3133725" y="5865813"/>
          <p14:tracePt t="101299" x="3105150" y="5824538"/>
          <p14:tracePt t="101305" x="3063875" y="5795963"/>
          <p14:tracePt t="101312" x="3036888" y="5783263"/>
          <p14:tracePt t="101321" x="3022600" y="5754688"/>
          <p14:tracePt t="101326" x="3008313" y="5740400"/>
          <p14:tracePt t="101333" x="2995613" y="5727700"/>
          <p14:tracePt t="101355" x="2981325" y="5699125"/>
          <p14:tracePt t="101370" x="2981325" y="5686425"/>
          <p14:tracePt t="101386" x="2981325" y="5672138"/>
          <p14:tracePt t="101414" x="2981325" y="5657850"/>
          <p14:tracePt t="101449" x="2981325" y="5645150"/>
          <p14:tracePt t="101463" x="2981325" y="5630863"/>
          <p14:tracePt t="101471" x="3008313" y="5616575"/>
          <p14:tracePt t="101478" x="3036888" y="5603875"/>
          <p14:tracePt t="101483" x="3078163" y="5575300"/>
          <p14:tracePt t="101490" x="3119438" y="5561013"/>
          <p14:tracePt t="101498" x="3146425" y="5561013"/>
          <p14:tracePt t="101505" x="3175000" y="5561013"/>
          <p14:tracePt t="101512" x="3228975" y="5548313"/>
          <p14:tracePt t="101520" x="3257550" y="5548313"/>
          <p14:tracePt t="101526" x="3284538" y="5548313"/>
          <p14:tracePt t="101541" x="3298825" y="5548313"/>
          <p14:tracePt t="101547" x="3340100" y="5548313"/>
          <p14:tracePt t="101555" x="3354388" y="5548313"/>
          <p14:tracePt t="101577" x="3367088" y="5548313"/>
          <p14:tracePt t="101584" x="3381375" y="5548313"/>
          <p14:tracePt t="101590" x="3395663" y="5548313"/>
          <p14:tracePt t="101606" x="3408363" y="5548313"/>
          <p14:tracePt t="101628" x="3422650" y="5561013"/>
          <p14:tracePt t="101635" x="3451225" y="5561013"/>
          <p14:tracePt t="101642" x="3463925" y="5589588"/>
          <p14:tracePt t="101648" x="3478213" y="5589588"/>
          <p14:tracePt t="101671" x="3492500" y="5589588"/>
          <p14:tracePt t="101678" x="3505200" y="5589588"/>
          <p14:tracePt t="101685" x="3519488" y="5589588"/>
          <p14:tracePt t="101698" x="3533775" y="5589588"/>
          <p14:tracePt t="101721" x="3560763" y="5589588"/>
          <p14:tracePt t="101757" x="3575050" y="5589588"/>
          <p14:tracePt t="101814" x="3575050" y="5603875"/>
          <p14:tracePt t="101820" x="3587750" y="5603875"/>
          <p14:tracePt t="102665" x="3602038" y="5603875"/>
          <p14:tracePt t="102672" x="3616325" y="5603875"/>
          <p14:tracePt t="102679" x="3630613" y="5603875"/>
          <p14:tracePt t="102687" x="3671888" y="5603875"/>
          <p14:tracePt t="102693" x="3684588" y="5603875"/>
          <p14:tracePt t="102708" x="3713163" y="5603875"/>
          <p14:tracePt t="102714" x="3725863" y="5603875"/>
          <p14:tracePt t="102722" x="3740150" y="5603875"/>
          <p14:tracePt t="102737" x="3768725" y="5603875"/>
          <p14:tracePt t="102743" x="3781425" y="5603875"/>
          <p14:tracePt t="102751" x="3795713" y="5603875"/>
          <p14:tracePt t="102766" x="3822700" y="5603875"/>
          <p14:tracePt t="102772" x="3836988" y="5603875"/>
          <p14:tracePt t="102778" x="3851275" y="5603875"/>
          <p14:tracePt t="102786" x="3878263" y="5603875"/>
          <p14:tracePt t="102793" x="3892550" y="5603875"/>
          <p14:tracePt t="102800" x="3919538" y="5603875"/>
          <p14:tracePt t="102808" x="3948113" y="5603875"/>
          <p14:tracePt t="102815" x="3960813" y="5603875"/>
          <p14:tracePt t="102822" x="3975100" y="5603875"/>
          <p14:tracePt t="102830" x="4002088" y="5603875"/>
          <p14:tracePt t="102836" x="4030663" y="5603875"/>
          <p14:tracePt t="102843" x="4043363" y="5603875"/>
          <p14:tracePt t="102850" x="4057650" y="5603875"/>
          <p14:tracePt t="102857" x="4084638" y="5603875"/>
          <p14:tracePt t="102865" x="4098925" y="5603875"/>
          <p14:tracePt t="102872" x="4113213" y="5603875"/>
          <p14:tracePt t="102879" x="4127500" y="5603875"/>
          <p14:tracePt t="102887" x="4140200" y="5603875"/>
          <p14:tracePt t="102894" x="4154488" y="5603875"/>
          <p14:tracePt t="102923" x="4168775" y="5603875"/>
          <p14:tracePt t="103002" x="4181475" y="5603875"/>
          <p14:tracePt t="103423" x="4195763" y="5603875"/>
          <p14:tracePt t="103429" x="4222750" y="5603875"/>
          <p14:tracePt t="103437" x="4237038" y="5603875"/>
          <p14:tracePt t="103444" x="4251325" y="5603875"/>
          <p14:tracePt t="103452" x="4278313" y="5603875"/>
          <p14:tracePt t="103458" x="4292600" y="5603875"/>
          <p14:tracePt t="103465" x="4306888" y="5603875"/>
          <p14:tracePt t="103472" x="4319588" y="5603875"/>
          <p14:tracePt t="103480" x="4333875" y="5603875"/>
          <p14:tracePt t="103487" x="4348163" y="5603875"/>
          <p14:tracePt t="103495" x="4375150" y="5603875"/>
          <p14:tracePt t="103503" x="4416425" y="5603875"/>
          <p14:tracePt t="103508" x="4430713" y="5603875"/>
          <p14:tracePt t="103516" x="4445000" y="5603875"/>
          <p14:tracePt t="103523" x="4457700" y="5603875"/>
          <p14:tracePt t="103530" x="4471988" y="5603875"/>
          <p14:tracePt t="103538" x="4486275" y="5603875"/>
          <p14:tracePt t="103574" x="4513263" y="5603875"/>
          <p14:tracePt t="103581" x="4527550" y="5603875"/>
          <p14:tracePt t="103604" x="4540250" y="5603875"/>
          <p14:tracePt t="103609" x="4554538" y="5603875"/>
          <p14:tracePt t="103632" x="4568825" y="5603875"/>
          <p14:tracePt t="103646" x="4581525" y="5603875"/>
          <p14:tracePt t="103655" x="4581525" y="5616575"/>
          <p14:tracePt t="103659" x="4595813" y="5616575"/>
          <p14:tracePt t="103725" x="4624388" y="5616575"/>
          <p14:tracePt t="103731" x="4637088" y="5616575"/>
          <p14:tracePt t="103738" x="4665663" y="5616575"/>
          <p14:tracePt t="103745" x="4692650" y="5630863"/>
          <p14:tracePt t="103753" x="4706938" y="5630863"/>
          <p14:tracePt t="103759" x="4748213" y="5630863"/>
          <p14:tracePt t="103766" x="4789488" y="5630863"/>
          <p14:tracePt t="103773" x="4803775" y="5630863"/>
          <p14:tracePt t="103780" x="4830763" y="5616575"/>
          <p14:tracePt t="103788" x="4845050" y="5616575"/>
          <p14:tracePt t="103795" x="4857750" y="5616575"/>
          <p14:tracePt t="103803" x="4857750" y="5603875"/>
          <p14:tracePt t="103809" x="4886325" y="5603875"/>
          <p14:tracePt t="103823" x="4899025" y="5603875"/>
          <p14:tracePt t="103903" x="4913313" y="5603875"/>
          <p14:tracePt t="103911" x="4913313" y="5589588"/>
          <p14:tracePt t="103925" x="4927600" y="5589588"/>
          <p14:tracePt t="106429" x="4968875" y="5561013"/>
          <p14:tracePt t="106438" x="5065713" y="5507038"/>
          <p14:tracePt t="106443" x="5092700" y="5492750"/>
          <p14:tracePt t="106450" x="5121275" y="5465763"/>
          <p14:tracePt t="106458" x="5121275" y="5451475"/>
          <p14:tracePt t="106464" x="5162550" y="5437188"/>
          <p14:tracePt t="106471" x="5175250" y="5395913"/>
          <p14:tracePt t="106478" x="5203825" y="5368925"/>
          <p14:tracePt t="106486" x="5216525" y="5354638"/>
          <p14:tracePt t="106508" x="5216525" y="5340350"/>
          <p14:tracePt t="106515" x="5216525" y="5313363"/>
          <p14:tracePt t="106522" x="5230813" y="5286375"/>
          <p14:tracePt t="106529" x="5230813" y="5245100"/>
          <p14:tracePt t="106536" x="5230813" y="5189538"/>
          <p14:tracePt t="106543" x="5230813" y="5119688"/>
          <p14:tracePt t="106552" x="5230813" y="5078413"/>
          <p14:tracePt t="106557" x="5216525" y="5022850"/>
          <p14:tracePt t="106565" x="5203825" y="4995863"/>
          <p14:tracePt t="106571" x="5189538" y="4954588"/>
          <p14:tracePt t="106578" x="5175250" y="4927600"/>
          <p14:tracePt t="106586" x="5133975" y="4899025"/>
          <p14:tracePt t="106593" x="5106988" y="4872038"/>
          <p14:tracePt t="106600" x="5078413" y="4843463"/>
          <p14:tracePt t="106607" x="5051425" y="4830763"/>
          <p14:tracePt t="106615" x="4983163" y="4802188"/>
          <p14:tracePt t="106622" x="4927600" y="4748213"/>
          <p14:tracePt t="106631" x="4803775" y="4705350"/>
          <p14:tracePt t="106636" x="4706938" y="4692650"/>
          <p14:tracePt t="106643" x="4595813" y="4692650"/>
          <p14:tracePt t="106651" x="4540250" y="4692650"/>
          <p14:tracePt t="106657" x="4457700" y="4692650"/>
          <p14:tracePt t="106664" x="4402138" y="4678363"/>
          <p14:tracePt t="106672" x="4292600" y="4678363"/>
          <p14:tracePt t="106678" x="4210050" y="4664075"/>
          <p14:tracePt t="106686" x="4113213" y="4664075"/>
          <p14:tracePt t="106693" x="4002088" y="4651375"/>
          <p14:tracePt t="106702" x="3863975" y="4651375"/>
          <p14:tracePt t="106708" x="3768725" y="4651375"/>
          <p14:tracePt t="106716" x="3698875" y="4651375"/>
          <p14:tracePt t="106722" x="3643313" y="4651375"/>
          <p14:tracePt t="106729" x="3575050" y="4664075"/>
          <p14:tracePt t="106738" x="3519488" y="4678363"/>
          <p14:tracePt t="106743" x="3463925" y="4692650"/>
          <p14:tracePt t="106753" x="3422650" y="4705350"/>
          <p14:tracePt t="106758" x="3354388" y="4748213"/>
          <p14:tracePt t="106764" x="3271838" y="4775200"/>
          <p14:tracePt t="106772" x="3228975" y="4802188"/>
          <p14:tracePt t="106779" x="3187700" y="4830763"/>
          <p14:tracePt t="106787" x="3133725" y="4857750"/>
          <p14:tracePt t="106793" x="3105150" y="4899025"/>
          <p14:tracePt t="106802" x="3078163" y="4927600"/>
          <p14:tracePt t="106808" x="3022600" y="4968875"/>
          <p14:tracePt t="106815" x="2981325" y="4995863"/>
          <p14:tracePt t="106822" x="2954338" y="5051425"/>
          <p14:tracePt t="106830" x="2925763" y="5092700"/>
          <p14:tracePt t="106838" x="2911475" y="5119688"/>
          <p14:tracePt t="106843" x="2884488" y="5160963"/>
          <p14:tracePt t="106852" x="2857500" y="5216525"/>
          <p14:tracePt t="106858" x="2843213" y="5245100"/>
          <p14:tracePt t="106865" x="2828925" y="5286375"/>
          <p14:tracePt t="106872" x="2816225" y="5354638"/>
          <p14:tracePt t="106879" x="2816225" y="5368925"/>
          <p14:tracePt t="106886" x="2816225" y="5395913"/>
          <p14:tracePt t="106903" x="2816225" y="5451475"/>
          <p14:tracePt t="106916" x="2816225" y="5465763"/>
          <p14:tracePt t="106922" x="2816225" y="5478463"/>
          <p14:tracePt t="106930" x="2816225" y="5492750"/>
          <p14:tracePt t="106937" x="2828925" y="5519738"/>
          <p14:tracePt t="106943" x="2857500" y="5534025"/>
          <p14:tracePt t="106953" x="2870200" y="5548313"/>
          <p14:tracePt t="106958" x="2884488" y="5575300"/>
          <p14:tracePt t="106965" x="2911475" y="5589588"/>
          <p14:tracePt t="106972" x="2925763" y="5603875"/>
          <p14:tracePt t="106979" x="2925763" y="5616575"/>
          <p14:tracePt t="106986" x="2940050" y="5645150"/>
          <p14:tracePt t="106994" x="2981325" y="5657850"/>
          <p14:tracePt t="107003" x="3008313" y="5672138"/>
          <p14:tracePt t="107008" x="3022600" y="5699125"/>
          <p14:tracePt t="107015" x="3049588" y="5727700"/>
          <p14:tracePt t="107022" x="3063875" y="5727700"/>
          <p14:tracePt t="107030" x="3105150" y="5740400"/>
          <p14:tracePt t="107036" x="3146425" y="5754688"/>
          <p14:tracePt t="107044" x="3175000" y="5768975"/>
          <p14:tracePt t="107052" x="3216275" y="5783263"/>
          <p14:tracePt t="107058" x="3243263" y="5783263"/>
          <p14:tracePt t="107065" x="3313113" y="5795963"/>
          <p14:tracePt t="107072" x="3381375" y="5837238"/>
          <p14:tracePt t="107079" x="3492500" y="5851525"/>
          <p14:tracePt t="107087" x="3575050" y="5851525"/>
          <p14:tracePt t="107094" x="3698875" y="5851525"/>
          <p14:tracePt t="107102" x="3836988" y="5851525"/>
          <p14:tracePt t="107108" x="3933825" y="5851525"/>
          <p14:tracePt t="107115" x="4043363" y="5851525"/>
          <p14:tracePt t="107122" x="4181475" y="5783263"/>
          <p14:tracePt t="107129" x="4237038" y="5768975"/>
          <p14:tracePt t="107138" x="4348163" y="5754688"/>
          <p14:tracePt t="107144" x="4389438" y="5727700"/>
          <p14:tracePt t="107153" x="4457700" y="5699125"/>
          <p14:tracePt t="107158" x="4540250" y="5686425"/>
          <p14:tracePt t="107165" x="4568825" y="5630863"/>
          <p14:tracePt t="107172" x="4595813" y="5616575"/>
          <p14:tracePt t="107179" x="4624388" y="5589588"/>
          <p14:tracePt t="107186" x="4651375" y="5575300"/>
          <p14:tracePt t="107193" x="4665663" y="5575300"/>
          <p14:tracePt t="107203" x="4678363" y="5561013"/>
          <p14:tracePt t="107208" x="4692650" y="5507038"/>
          <p14:tracePt t="107215" x="4706938" y="5478463"/>
          <p14:tracePt t="107222" x="4706938" y="5451475"/>
          <p14:tracePt t="107229" x="4719638" y="5424488"/>
          <p14:tracePt t="107238" x="4719638" y="5395913"/>
          <p14:tracePt t="107245" x="4719638" y="5368925"/>
          <p14:tracePt t="107259" x="4719638" y="5354638"/>
          <p14:tracePt t="107266" x="4719638" y="5327650"/>
          <p14:tracePt t="107273" x="4719638" y="5299075"/>
          <p14:tracePt t="107280" x="4719638" y="5272088"/>
          <p14:tracePt t="107295" x="4719638" y="5257800"/>
          <p14:tracePt t="107339" x="4706938" y="5216525"/>
          <p14:tracePt t="107344" x="4692650" y="5133975"/>
          <p14:tracePt t="107352" x="4665663" y="5051425"/>
          <p14:tracePt t="107359" x="4665663" y="5022850"/>
          <p14:tracePt t="107366" x="4651375" y="4981575"/>
          <p14:tracePt t="107373" x="4610100" y="4954588"/>
          <p14:tracePt t="107380" x="4581525" y="4913313"/>
          <p14:tracePt t="107387" x="4568825" y="4884738"/>
          <p14:tracePt t="107395" x="4554538" y="4872038"/>
          <p14:tracePt t="107402" x="4540250" y="4843463"/>
          <p14:tracePt t="107409" x="4527550" y="4830763"/>
          <p14:tracePt t="107416" x="4486275" y="4802188"/>
          <p14:tracePt t="107424" x="4471988" y="4802188"/>
          <p14:tracePt t="107430" x="4457700" y="4802188"/>
          <p14:tracePt t="107438" x="4430713" y="4775200"/>
          <p14:tracePt t="107445" x="4389438" y="4748213"/>
          <p14:tracePt t="107452" x="4333875" y="4719638"/>
          <p14:tracePt t="107459" x="4306888" y="4692650"/>
          <p14:tracePt t="107466" x="4251325" y="4678363"/>
          <p14:tracePt t="107473" x="4168775" y="4651375"/>
          <p14:tracePt t="107480" x="4113213" y="4637088"/>
          <p14:tracePt t="107487" x="4057650" y="4622800"/>
          <p14:tracePt t="107495" x="3960813" y="4622800"/>
          <p14:tracePt t="107502" x="3892550" y="4622800"/>
          <p14:tracePt t="107509" x="3822700" y="4622800"/>
          <p14:tracePt t="107516" x="3754438" y="4637088"/>
          <p14:tracePt t="107523" x="3684588" y="4637088"/>
          <p14:tracePt t="107530" x="3616325" y="4664075"/>
          <p14:tracePt t="107538" x="3560763" y="4692650"/>
          <p14:tracePt t="107544" x="3505200" y="4705350"/>
          <p14:tracePt t="107552" x="3463925" y="4733925"/>
          <p14:tracePt t="107559" x="3408363" y="4748213"/>
          <p14:tracePt t="107566" x="3367088" y="4760913"/>
          <p14:tracePt t="107574" x="3325813" y="4789488"/>
          <p14:tracePt t="107581" x="3298825" y="4802188"/>
          <p14:tracePt t="107588" x="3257550" y="4830763"/>
          <p14:tracePt t="107595" x="3228975" y="4843463"/>
          <p14:tracePt t="107602" x="3201988" y="4884738"/>
          <p14:tracePt t="107609" x="3187700" y="4913313"/>
          <p14:tracePt t="107619" x="3160713" y="4954588"/>
          <p14:tracePt t="107623" x="3105150" y="5037138"/>
          <p14:tracePt t="107630" x="3078163" y="5106988"/>
          <p14:tracePt t="107638" x="3063875" y="5189538"/>
          <p14:tracePt t="107645" x="3063875" y="5245100"/>
          <p14:tracePt t="107652" x="3049588" y="5313363"/>
          <p14:tracePt t="107659" x="3049588" y="5381625"/>
          <p14:tracePt t="107666" x="3049588" y="5424488"/>
          <p14:tracePt t="107674" x="3063875" y="5492750"/>
          <p14:tracePt t="107680" x="3063875" y="5507038"/>
          <p14:tracePt t="107688" x="3078163" y="5561013"/>
          <p14:tracePt t="107695" x="3090863" y="5603875"/>
          <p14:tracePt t="107702" x="3133725" y="5630863"/>
          <p14:tracePt t="107709" x="3146425" y="5657850"/>
          <p14:tracePt t="107716" x="3187700" y="5686425"/>
          <p14:tracePt t="107724" x="3216275" y="5713413"/>
          <p14:tracePt t="107731" x="3271838" y="5754688"/>
          <p14:tracePt t="107738" x="3340100" y="5783263"/>
          <p14:tracePt t="107745" x="3381375" y="5810250"/>
          <p14:tracePt t="107752" x="3463925" y="5824538"/>
          <p14:tracePt t="107759" x="3519488" y="5837238"/>
          <p14:tracePt t="107767" x="3602038" y="5837238"/>
          <p14:tracePt t="107774" x="3657600" y="5837238"/>
          <p14:tracePt t="107781" x="3740150" y="5810250"/>
          <p14:tracePt t="107788" x="3810000" y="5795963"/>
          <p14:tracePt t="107795" x="3851275" y="5783263"/>
          <p14:tracePt t="107803" x="3948113" y="5740400"/>
          <p14:tracePt t="107809" x="4016375" y="5699125"/>
          <p14:tracePt t="107820" x="4098925" y="5672138"/>
          <p14:tracePt t="107823" x="4168775" y="5657850"/>
          <p14:tracePt t="107831" x="4251325" y="5616575"/>
          <p14:tracePt t="107838" x="4292600" y="5603875"/>
          <p14:tracePt t="107846" x="4333875" y="5561013"/>
          <p14:tracePt t="107853" x="4402138" y="5534025"/>
          <p14:tracePt t="107860" x="4445000" y="5519738"/>
          <p14:tracePt t="107869" x="4486275" y="5478463"/>
          <p14:tracePt t="107874" x="4513263" y="5451475"/>
          <p14:tracePt t="107881" x="4581525" y="5424488"/>
          <p14:tracePt t="107888" x="4610100" y="5395913"/>
          <p14:tracePt t="107905" x="4692650" y="5340350"/>
          <p14:tracePt t="107909" x="4719638" y="5299075"/>
          <p14:tracePt t="107919" x="4748213" y="5272088"/>
          <p14:tracePt t="107924" x="4775200" y="5245100"/>
          <p14:tracePt t="107931" x="4803775" y="5216525"/>
          <p14:tracePt t="107939" x="4845050" y="5148263"/>
          <p14:tracePt t="107945" x="4872038" y="5119688"/>
          <p14:tracePt t="107952" x="4899025" y="5078413"/>
          <p14:tracePt t="107960" x="4899025" y="5064125"/>
          <p14:tracePt t="107969" x="4913313" y="5051425"/>
          <p14:tracePt t="108019" x="4913313" y="5022850"/>
          <p14:tracePt t="108047" x="4913313" y="5010150"/>
          <p14:tracePt t="108053" x="4913313" y="4995863"/>
          <p14:tracePt t="108060" x="4913313" y="4981575"/>
          <p14:tracePt t="108069" x="4913313" y="4968875"/>
          <p14:tracePt t="108074" x="4899025" y="4940300"/>
          <p14:tracePt t="108081" x="4899025" y="4899025"/>
          <p14:tracePt t="108089" x="4886325" y="4872038"/>
          <p14:tracePt t="108095" x="4872038" y="4857750"/>
          <p14:tracePt t="108103" x="4830763" y="4830763"/>
          <p14:tracePt t="108110" x="4816475" y="4830763"/>
          <p14:tracePt t="108120" x="4803775" y="4816475"/>
          <p14:tracePt t="108125" x="4775200" y="4802188"/>
          <p14:tracePt t="108131" x="4733925" y="4760913"/>
          <p14:tracePt t="108139" x="4665663" y="4733925"/>
          <p14:tracePt t="108145" x="4637088" y="4733925"/>
          <p14:tracePt t="108153" x="4595813" y="4692650"/>
          <p14:tracePt t="108160" x="4540250" y="4678363"/>
          <p14:tracePt t="108169" x="4527550" y="4678363"/>
          <p14:tracePt t="108174" x="4486275" y="4678363"/>
          <p14:tracePt t="108182" x="4445000" y="4664075"/>
          <p14:tracePt t="108189" x="4402138" y="4622800"/>
          <p14:tracePt t="108196" x="4348163" y="4610100"/>
          <p14:tracePt t="108203" x="4306888" y="4610100"/>
          <p14:tracePt t="108210" x="4222750" y="4595813"/>
          <p14:tracePt t="108220" x="4168775" y="4581525"/>
          <p14:tracePt t="108225" x="4084638" y="4581525"/>
          <p14:tracePt t="108233" x="4030663" y="4581525"/>
          <p14:tracePt t="108239" x="3948113" y="4581525"/>
          <p14:tracePt t="108246" x="3905250" y="4595813"/>
          <p14:tracePt t="108253" x="3863975" y="4595813"/>
          <p14:tracePt t="108260" x="3810000" y="4610100"/>
          <p14:tracePt t="108269" x="3754438" y="4637088"/>
          <p14:tracePt t="108275" x="3713163" y="4651375"/>
          <p14:tracePt t="108282" x="3684588" y="4678363"/>
          <p14:tracePt t="108289" x="3630613" y="4705350"/>
          <p14:tracePt t="108296" x="3602038" y="4733925"/>
          <p14:tracePt t="108303" x="3575050" y="4733925"/>
          <p14:tracePt t="108310" x="3546475" y="4789488"/>
          <p14:tracePt t="108319" x="3505200" y="4816475"/>
          <p14:tracePt t="108325" x="3478213" y="4843463"/>
          <p14:tracePt t="108332" x="3451225" y="4884738"/>
          <p14:tracePt t="108339" x="3436938" y="4940300"/>
          <p14:tracePt t="108346" x="3422650" y="4981575"/>
          <p14:tracePt t="108353" x="3408363" y="5010150"/>
          <p14:tracePt t="108360" x="3408363" y="5022850"/>
          <p14:tracePt t="108369" x="3408363" y="5064125"/>
          <p14:tracePt t="108375" x="3408363" y="5106988"/>
          <p14:tracePt t="108382" x="3408363" y="5119688"/>
          <p14:tracePt t="108389" x="3408363" y="5148263"/>
          <p14:tracePt t="108396" x="3408363" y="5189538"/>
          <p14:tracePt t="108403" x="3408363" y="5216525"/>
          <p14:tracePt t="108411" x="3408363" y="5245100"/>
          <p14:tracePt t="108419" x="3422650" y="5257800"/>
          <p14:tracePt t="108425" x="3422650" y="5286375"/>
          <p14:tracePt t="108432" x="3436938" y="5313363"/>
          <p14:tracePt t="108440" x="3451225" y="5354638"/>
          <p14:tracePt t="108446" x="3463925" y="5381625"/>
          <p14:tracePt t="108453" x="3492500" y="5395913"/>
          <p14:tracePt t="108461" x="3492500" y="5410200"/>
          <p14:tracePt t="108469" x="3519488" y="5424488"/>
          <p14:tracePt t="108475" x="3533775" y="5437188"/>
          <p14:tracePt t="108482" x="3560763" y="5465763"/>
          <p14:tracePt t="108489" x="3602038" y="5492750"/>
          <p14:tracePt t="108497" x="3630613" y="5507038"/>
          <p14:tracePt t="108504" x="3684588" y="5534025"/>
          <p14:tracePt t="108511" x="3754438" y="5561013"/>
          <p14:tracePt t="108518" x="3810000" y="5575300"/>
          <p14:tracePt t="108525" x="3836988" y="5589588"/>
          <p14:tracePt t="108532" x="3863975" y="5603875"/>
          <p14:tracePt t="108539" x="3892550" y="5603875"/>
          <p14:tracePt t="108548" x="3919538" y="5616575"/>
          <p14:tracePt t="108554" x="3933825" y="5616575"/>
          <p14:tracePt t="108561" x="3960813" y="5630863"/>
          <p14:tracePt t="108569" x="3989388" y="5630863"/>
          <p14:tracePt t="108575" x="4030663" y="5645150"/>
          <p14:tracePt t="108583" x="4043363" y="5645150"/>
          <p14:tracePt t="108589" x="4071938" y="5645150"/>
          <p14:tracePt t="108596" x="4098925" y="5645150"/>
          <p14:tracePt t="108604" x="4140200" y="5645150"/>
          <p14:tracePt t="108611" x="4168775" y="5630863"/>
          <p14:tracePt t="108619" x="4222750" y="5630863"/>
          <p14:tracePt t="108626" x="4265613" y="5616575"/>
          <p14:tracePt t="108632" x="4306888" y="5589588"/>
          <p14:tracePt t="108640" x="4360863" y="5575300"/>
          <p14:tracePt t="108647" x="4402138" y="5534025"/>
          <p14:tracePt t="108654" x="4457700" y="5507038"/>
          <p14:tracePt t="108661" x="4513263" y="5451475"/>
          <p14:tracePt t="108669" x="4554538" y="5424488"/>
          <p14:tracePt t="108676" x="4610100" y="5381625"/>
          <p14:tracePt t="108683" x="4637088" y="5354638"/>
          <p14:tracePt t="108690" x="4665663" y="5327650"/>
          <p14:tracePt t="108697" x="4692650" y="5286375"/>
          <p14:tracePt t="108704" x="4719638" y="5257800"/>
          <p14:tracePt t="108711" x="4748213" y="5230813"/>
          <p14:tracePt t="108719" x="4748213" y="5216525"/>
          <p14:tracePt t="108725" x="4760913" y="5189538"/>
          <p14:tracePt t="108732" x="4789488" y="5175250"/>
          <p14:tracePt t="108740" x="4789488" y="5148263"/>
          <p14:tracePt t="108791" x="4775200" y="5119688"/>
          <p14:tracePt t="108798" x="4748213" y="5092700"/>
          <p14:tracePt t="108805" x="4733925" y="5051425"/>
          <p14:tracePt t="108811" x="4719638" y="5022850"/>
          <p14:tracePt t="108819" x="4719638" y="5010150"/>
          <p14:tracePt t="108826" x="4692650" y="4981575"/>
          <p14:tracePt t="108833" x="4651375" y="4954588"/>
          <p14:tracePt t="108840" x="4624388" y="4940300"/>
          <p14:tracePt t="108847" x="4610100" y="4927600"/>
          <p14:tracePt t="108854" x="4581525" y="4927600"/>
          <p14:tracePt t="108861" x="4554538" y="4899025"/>
          <p14:tracePt t="108869" x="4540250" y="4884738"/>
          <p14:tracePt t="108877" x="4513263" y="4884738"/>
          <p14:tracePt t="108885" x="4486275" y="4872038"/>
          <p14:tracePt t="108890" x="4457700" y="4857750"/>
          <p14:tracePt t="108897" x="4416425" y="4843463"/>
          <p14:tracePt t="108904" x="4360863" y="4830763"/>
          <p14:tracePt t="108912" x="4319588" y="4816475"/>
          <p14:tracePt t="108919" x="4251325" y="4816475"/>
          <p14:tracePt t="108926" x="4195763" y="4816475"/>
          <p14:tracePt t="108933" x="4140200" y="4816475"/>
          <p14:tracePt t="108940" x="4084638" y="4802188"/>
          <p14:tracePt t="108948" x="4016375" y="4802188"/>
          <p14:tracePt t="108955" x="3960813" y="4802188"/>
          <p14:tracePt t="108962" x="3892550" y="4802188"/>
          <p14:tracePt t="108969" x="3851275" y="4802188"/>
          <p14:tracePt t="108976" x="3795713" y="4802188"/>
          <p14:tracePt t="108985" x="3740150" y="4802188"/>
          <p14:tracePt t="108990" x="3698875" y="4802188"/>
          <p14:tracePt t="108998" x="3643313" y="4802188"/>
          <p14:tracePt t="109005" x="3602038" y="4802188"/>
          <p14:tracePt t="109012" x="3575050" y="4816475"/>
          <p14:tracePt t="109019" x="3533775" y="4816475"/>
          <p14:tracePt t="109026" x="3478213" y="4830763"/>
          <p14:tracePt t="109035" x="3422650" y="4843463"/>
          <p14:tracePt t="109040" x="3354388" y="4872038"/>
          <p14:tracePt t="109047" x="3313113" y="4913313"/>
          <p14:tracePt t="109054" x="3257550" y="4927600"/>
          <p14:tracePt t="109062" x="3187700" y="4981575"/>
          <p14:tracePt t="109069" x="3146425" y="5010150"/>
          <p14:tracePt t="109076" x="3090863" y="5037138"/>
          <p14:tracePt t="109085" x="3063875" y="5078413"/>
          <p14:tracePt t="109090" x="3022600" y="5092700"/>
          <p14:tracePt t="109098" x="2995613" y="5119688"/>
          <p14:tracePt t="109105" x="2967038" y="5148263"/>
          <p14:tracePt t="109112" x="2954338" y="5175250"/>
          <p14:tracePt t="109119" x="2925763" y="5216525"/>
          <p14:tracePt t="109126" x="2898775" y="5245100"/>
          <p14:tracePt t="109135" x="2870200" y="5272088"/>
          <p14:tracePt t="109141" x="2857500" y="5299075"/>
          <p14:tracePt t="109148" x="2843213" y="5313363"/>
          <p14:tracePt t="109154" x="2828925" y="5368925"/>
          <p14:tracePt t="109161" x="2816225" y="5410200"/>
          <p14:tracePt t="109168" x="2801938" y="5437188"/>
          <p14:tracePt t="109176" x="2746375" y="5465763"/>
          <p14:tracePt t="109184" x="2719388" y="5507038"/>
          <p14:tracePt t="109191" x="2690813" y="5534025"/>
          <p14:tracePt t="109197" x="2678113" y="5561013"/>
          <p14:tracePt t="109204" x="2622550" y="5616575"/>
          <p14:tracePt t="109212" x="2581275" y="5657850"/>
          <p14:tracePt t="109219" x="2511425" y="5713413"/>
          <p14:tracePt t="109226" x="2443163" y="5740400"/>
          <p14:tracePt t="109235" x="2373313" y="5810250"/>
          <p14:tracePt t="109240" x="2278063" y="5865813"/>
          <p14:tracePt t="109247" x="2222500" y="5907088"/>
          <p14:tracePt t="109254" x="2152650" y="5989638"/>
          <p14:tracePt t="109262" x="2055813" y="6016625"/>
          <p14:tracePt t="109269" x="2001838" y="6045200"/>
          <p14:tracePt t="109276" x="1946275" y="6072188"/>
          <p14:tracePt t="109286" x="1905000" y="6127750"/>
          <p14:tracePt t="109291" x="1863725" y="6142038"/>
          <p14:tracePt t="109298" x="1781175" y="6169025"/>
          <p14:tracePt t="109304" x="1725613" y="6196013"/>
          <p14:tracePt t="109312" x="1643063" y="6224588"/>
          <p14:tracePt t="109319" x="1573213" y="6237288"/>
          <p14:tracePt t="109326" x="1517650" y="6251575"/>
          <p14:tracePt t="109334" x="1449388" y="6280150"/>
          <p14:tracePt t="109340" x="1408113" y="6292850"/>
          <p14:tracePt t="109347" x="1325563" y="6307138"/>
          <p14:tracePt t="109355" x="1270000" y="6348413"/>
          <p14:tracePt t="109361" x="1200150" y="6362700"/>
          <p14:tracePt t="109369" x="1146175" y="6375400"/>
          <p14:tracePt t="109376" x="1117600" y="6403975"/>
          <p14:tracePt t="109385" x="1035050" y="6445250"/>
          <p14:tracePt t="109390" x="952500" y="6472238"/>
          <p14:tracePt t="109398" x="869950" y="6486525"/>
          <p14:tracePt t="109406" x="800100" y="6513513"/>
          <p14:tracePt t="109412" x="690563" y="6527800"/>
          <p14:tracePt t="109420" x="661988" y="6527800"/>
          <p14:tracePt t="109426" x="608013" y="6542088"/>
          <p14:tracePt t="109435" x="565150" y="6554788"/>
          <p14:tracePt t="109448" x="552450" y="6554788"/>
          <p14:tracePt t="109456" x="538163" y="6583363"/>
          <p14:tracePt t="109462" x="523875" y="6583363"/>
          <p14:tracePt t="109470" x="511175" y="6596063"/>
          <p14:tracePt t="109477" x="496888" y="6610350"/>
          <p14:tracePt t="109492" x="482600" y="6624638"/>
          <p14:tracePt t="109506" x="455613" y="6624638"/>
          <p14:tracePt t="109513" x="441325" y="6651625"/>
          <p14:tracePt t="109520" x="414338" y="6680200"/>
          <p14:tracePt t="109527" x="400050" y="6721475"/>
          <p14:tracePt t="109535" x="400050" y="6748463"/>
          <p14:tracePt t="109542" x="385763" y="6775450"/>
          <p14:tracePt t="109548" x="373063" y="6818313"/>
          <p14:tracePt t="109555" x="373063" y="6859588"/>
          <p14:tracePt t="109562" x="373063" y="6886575"/>
          <p14:tracePt t="109570" x="373063" y="6900863"/>
          <p14:tracePt t="109577" x="373063" y="6927850"/>
          <p14:tracePt t="109585" x="373063" y="6969125"/>
          <p14:tracePt t="109591" x="373063" y="6997700"/>
          <p14:tracePt t="109598" x="373063" y="7010400"/>
          <p14:tracePt t="109606" x="373063" y="7024688"/>
          <p14:tracePt t="109621" x="373063" y="7038975"/>
          <p14:tracePt t="109765" x="373063" y="7051675"/>
          <p14:tracePt t="110258" x="414338" y="7051675"/>
          <p14:tracePt t="110265" x="428625" y="7051675"/>
          <p14:tracePt t="110272" x="455613" y="7065963"/>
          <p14:tracePt t="110280" x="482600" y="7065963"/>
          <p14:tracePt t="110286" x="523875" y="7065963"/>
          <p14:tracePt t="110293" x="538163" y="7080250"/>
          <p14:tracePt t="110302" x="565150" y="7080250"/>
          <p14:tracePt t="110307" x="608013" y="7080250"/>
          <p14:tracePt t="110314" x="661988" y="7080250"/>
          <p14:tracePt t="110321" x="703263" y="7080250"/>
          <p14:tracePt t="110328" x="758825" y="7065963"/>
          <p14:tracePt t="110335" x="841375" y="7051675"/>
          <p14:tracePt t="110343" x="911225" y="7010400"/>
          <p14:tracePt t="110351" x="993775" y="6954838"/>
          <p14:tracePt t="110358" x="1049338" y="6927850"/>
          <p14:tracePt t="110364" x="1104900" y="6900863"/>
          <p14:tracePt t="110371" x="1146175" y="6859588"/>
          <p14:tracePt t="110379" x="1200150" y="6789738"/>
          <p14:tracePt t="110385" x="1228725" y="6748463"/>
          <p14:tracePt t="110393" x="1270000" y="6707188"/>
          <p14:tracePt t="110402" x="1296988" y="6651625"/>
          <p14:tracePt t="110407" x="1311275" y="6638925"/>
          <p14:tracePt t="110414" x="1325563" y="6610350"/>
          <p14:tracePt t="110421" x="1338263" y="6583363"/>
          <p14:tracePt t="110428" x="1352550" y="6569075"/>
          <p14:tracePt t="110436" x="1366838" y="6527800"/>
          <p14:tracePt t="110443" x="1366838" y="6513513"/>
          <p14:tracePt t="110480" x="1366838" y="6500813"/>
          <p14:tracePt t="110487" x="1366838" y="6445250"/>
          <p14:tracePt t="110494" x="1366838" y="6348413"/>
          <p14:tracePt t="110502" x="1366838" y="6292850"/>
          <p14:tracePt t="110507" x="1366838" y="6251575"/>
          <p14:tracePt t="110531" x="1366838" y="6224588"/>
          <p14:tracePt t="110536" x="1352550" y="6196013"/>
          <p14:tracePt t="110544" x="1338263" y="6169025"/>
          <p14:tracePt t="110552" x="1325563" y="6169025"/>
          <p14:tracePt t="110557" x="1325563" y="6142038"/>
          <p14:tracePt t="110587" x="1325563" y="6127750"/>
          <p14:tracePt t="110594" x="1311275" y="6099175"/>
          <p14:tracePt t="110602" x="1284288" y="6086475"/>
          <p14:tracePt t="110608" x="1214438" y="6057900"/>
          <p14:tracePt t="110614" x="1200150" y="6030913"/>
          <p14:tracePt t="110622" x="1187450" y="6016625"/>
          <p14:tracePt t="110629" x="1146175" y="5975350"/>
          <p14:tracePt t="110636" x="1117600" y="5962650"/>
          <p14:tracePt t="110643" x="1117600" y="5948363"/>
          <p14:tracePt t="110652" x="1090613" y="5934075"/>
          <p14:tracePt t="110658" x="1049338" y="5934075"/>
          <p14:tracePt t="110664" x="1008063" y="5919788"/>
          <p14:tracePt t="110672" x="993775" y="5919788"/>
          <p14:tracePt t="110679" x="979488" y="5919788"/>
          <p14:tracePt t="110686" x="966788" y="5919788"/>
          <p14:tracePt t="110693" x="938213" y="5919788"/>
          <p14:tracePt t="110702" x="925513" y="5919788"/>
          <p14:tracePt t="110708" x="882650" y="5919788"/>
          <p14:tracePt t="110730" x="869950" y="5919788"/>
          <p14:tracePt t="110736" x="855663" y="5919788"/>
          <p14:tracePt t="110753" x="841375" y="5919788"/>
          <p14:tracePt t="110758" x="814388" y="5919788"/>
          <p14:tracePt t="110773" x="800100" y="5919788"/>
          <p14:tracePt t="110787" x="773113" y="5919788"/>
          <p14:tracePt t="110795" x="758825" y="5919788"/>
          <p14:tracePt t="110802" x="758825" y="5934075"/>
          <p14:tracePt t="110808" x="744538" y="5934075"/>
          <p14:tracePt t="110831" x="744538" y="5948363"/>
          <p14:tracePt t="110846" x="731838" y="5948363"/>
          <p14:tracePt t="110852" x="703263" y="5962650"/>
          <p14:tracePt t="110858" x="690563" y="6003925"/>
          <p14:tracePt t="110865" x="649288" y="6016625"/>
          <p14:tracePt t="110872" x="620713" y="6045200"/>
          <p14:tracePt t="110880" x="608013" y="6057900"/>
          <p14:tracePt t="110888" x="579438" y="6072188"/>
          <p14:tracePt t="110895" x="538163" y="6113463"/>
          <p14:tracePt t="110902" x="496888" y="6169025"/>
          <p14:tracePt t="110908" x="469900" y="6196013"/>
          <p14:tracePt t="110915" x="441325" y="6224588"/>
          <p14:tracePt t="110922" x="428625" y="6251575"/>
          <p14:tracePt t="110930" x="414338" y="6265863"/>
          <p14:tracePt t="110937" x="400050" y="6292850"/>
          <p14:tracePt t="110943" x="373063" y="6321425"/>
          <p14:tracePt t="110959" x="358775" y="6334125"/>
          <p14:tracePt t="110965" x="344488" y="6334125"/>
          <p14:tracePt t="110973" x="344488" y="6348413"/>
          <p14:tracePt t="110979" x="344488" y="6362700"/>
          <p14:tracePt t="110987" x="331788" y="6389688"/>
          <p14:tracePt t="110994" x="331788" y="6403975"/>
          <p14:tracePt t="111001" x="317500" y="6416675"/>
          <p14:tracePt t="111008" x="317500" y="6445250"/>
          <p14:tracePt t="111016" x="303213" y="6459538"/>
          <p14:tracePt t="111032" x="303213" y="6486525"/>
          <p14:tracePt t="111037" x="303213" y="6500813"/>
          <p14:tracePt t="111044" x="303213" y="6542088"/>
          <p14:tracePt t="111052" x="303213" y="6569075"/>
          <p14:tracePt t="111058" x="303213" y="6583363"/>
          <p14:tracePt t="111066" x="317500" y="6610350"/>
          <p14:tracePt t="111073" x="317500" y="6624638"/>
          <p14:tracePt t="111080" x="331788" y="6665913"/>
          <p14:tracePt t="111087" x="344488" y="6692900"/>
          <p14:tracePt t="111094" x="344488" y="6707188"/>
          <p14:tracePt t="111101" x="358775" y="6721475"/>
          <p14:tracePt t="111108" x="373063" y="6748463"/>
          <p14:tracePt t="111115" x="400050" y="6789738"/>
          <p14:tracePt t="111123" x="400050" y="6804025"/>
          <p14:tracePt t="111130" x="414338" y="6818313"/>
          <p14:tracePt t="111137" x="414338" y="6831013"/>
          <p14:tracePt t="111152" x="428625" y="6831013"/>
          <p14:tracePt t="111160" x="428625" y="6845300"/>
          <p14:tracePt t="111166" x="441325" y="6845300"/>
          <p14:tracePt t="111173" x="455613" y="6859588"/>
          <p14:tracePt t="111180" x="455613" y="6872288"/>
          <p14:tracePt t="111187" x="469900" y="6886575"/>
          <p14:tracePt t="111203" x="469900" y="6900863"/>
          <p14:tracePt t="111209" x="482600" y="6900863"/>
          <p14:tracePt t="111232" x="482600" y="6913563"/>
          <p14:tracePt t="111238" x="511175" y="6913563"/>
          <p14:tracePt t="111282" x="523875" y="6913563"/>
          <p14:tracePt t="111296" x="523875" y="6927850"/>
          <p14:tracePt t="111339" x="538163" y="6942138"/>
          <p14:tracePt t="111425" x="552450" y="6942138"/>
          <p14:tracePt t="111883" x="565150" y="6942138"/>
          <p14:tracePt t="111891" x="579438" y="6942138"/>
          <p14:tracePt t="111903" x="593725" y="6942138"/>
          <p14:tracePt t="111910" x="608013" y="6942138"/>
          <p14:tracePt t="111918" x="649288" y="6942138"/>
          <p14:tracePt t="111924" x="676275" y="6942138"/>
          <p14:tracePt t="111939" x="703263" y="6942138"/>
          <p14:tracePt t="111947" x="731838" y="6942138"/>
          <p14:tracePt t="111954" x="773113" y="6942138"/>
          <p14:tracePt t="111960" x="800100" y="6942138"/>
          <p14:tracePt t="111968" x="828675" y="6942138"/>
          <p14:tracePt t="111975" x="841375" y="6942138"/>
          <p14:tracePt t="111981" x="869950" y="6942138"/>
          <p14:tracePt t="111989" x="911225" y="6942138"/>
          <p14:tracePt t="111996" x="938213" y="6942138"/>
          <p14:tracePt t="112003" x="966788" y="6927850"/>
          <p14:tracePt t="112010" x="993775" y="6927850"/>
          <p14:tracePt t="112019" x="1020763" y="6913563"/>
          <p14:tracePt t="112033" x="1035050" y="6913563"/>
          <p14:tracePt t="112039" x="1049338" y="6900863"/>
          <p14:tracePt t="112046" x="1062038" y="6872288"/>
          <p14:tracePt t="112053" x="1090613" y="6872288"/>
          <p14:tracePt t="112060" x="1090613" y="6859588"/>
          <p14:tracePt t="112068" x="1117600" y="6845300"/>
          <p14:tracePt t="112075" x="1146175" y="6831013"/>
          <p14:tracePt t="112082" x="1158875" y="6831013"/>
          <p14:tracePt t="112089" x="1187450" y="6818313"/>
          <p14:tracePt t="112096" x="1187450" y="6804025"/>
          <p14:tracePt t="112103" x="1200150" y="6789738"/>
          <p14:tracePt t="112110" x="1214438" y="6789738"/>
          <p14:tracePt t="112119" x="1214438" y="6775450"/>
          <p14:tracePt t="112125" x="1241425" y="6762750"/>
          <p14:tracePt t="112132" x="1255713" y="6748463"/>
          <p14:tracePt t="112149" x="1270000" y="6734175"/>
          <p14:tracePt t="112153" x="1270000" y="6721475"/>
          <p14:tracePt t="112161" x="1296988" y="6707188"/>
          <p14:tracePt t="112175" x="1311275" y="6692900"/>
          <p14:tracePt t="112197" x="1311275" y="6680200"/>
          <p14:tracePt t="112203" x="1325563" y="6665913"/>
          <p14:tracePt t="112211" x="1325563" y="6638925"/>
          <p14:tracePt t="112218" x="1338263" y="6624638"/>
          <p14:tracePt t="112225" x="1338263" y="6583363"/>
          <p14:tracePt t="112233" x="1338263" y="6569075"/>
          <p14:tracePt t="112239" x="1338263" y="6554788"/>
          <p14:tracePt t="112246" x="1338263" y="6513513"/>
          <p14:tracePt t="112254" x="1338263" y="6500813"/>
          <p14:tracePt t="112290" x="1325563" y="6486525"/>
          <p14:tracePt t="112297" x="1311275" y="6472238"/>
          <p14:tracePt t="112304" x="1296988" y="6459538"/>
          <p14:tracePt t="112319" x="1284288" y="6445250"/>
          <p14:tracePt t="112326" x="1255713" y="6403975"/>
          <p14:tracePt t="112332" x="1228725" y="6389688"/>
          <p14:tracePt t="112339" x="1200150" y="6362700"/>
          <p14:tracePt t="112346" x="1173163" y="6348413"/>
          <p14:tracePt t="112354" x="1146175" y="6334125"/>
          <p14:tracePt t="112361" x="1117600" y="6307138"/>
          <p14:tracePt t="112368" x="1076325" y="6292850"/>
          <p14:tracePt t="112375" x="1049338" y="6265863"/>
          <p14:tracePt t="112382" x="1020763" y="6251575"/>
          <p14:tracePt t="112389" x="993775" y="6237288"/>
          <p14:tracePt t="112397" x="966788" y="6224588"/>
          <p14:tracePt t="112403" x="952500" y="6210300"/>
          <p14:tracePt t="112411" x="938213" y="6210300"/>
          <p14:tracePt t="112419" x="911225" y="6196013"/>
          <p14:tracePt t="112425" x="896938" y="6196013"/>
          <p14:tracePt t="112440" x="882650" y="6196013"/>
          <p14:tracePt t="112447" x="869950" y="6196013"/>
          <p14:tracePt t="112454" x="855663" y="6196013"/>
          <p14:tracePt t="112461" x="841375" y="6196013"/>
          <p14:tracePt t="112477" x="828675" y="6196013"/>
          <p14:tracePt t="112505" x="814388" y="6196013"/>
          <p14:tracePt t="112713" x="800100" y="6224588"/>
          <p14:tracePt t="112719" x="773113" y="6251575"/>
          <p14:tracePt t="112726" x="758825" y="6280150"/>
          <p14:tracePt t="112735" x="744538" y="6334125"/>
          <p14:tracePt t="112740" x="717550" y="6362700"/>
          <p14:tracePt t="112748" x="717550" y="6389688"/>
          <p14:tracePt t="112755" x="703263" y="6416675"/>
          <p14:tracePt t="112761" x="703263" y="6459538"/>
          <p14:tracePt t="112769" x="690563" y="6472238"/>
          <p14:tracePt t="112785" x="690563" y="6486525"/>
          <p14:tracePt t="112790" x="676275" y="6513513"/>
          <p14:tracePt t="112798" x="676275" y="6527800"/>
          <p14:tracePt t="112804" x="676275" y="6542088"/>
          <p14:tracePt t="112811" x="676275" y="6554788"/>
          <p14:tracePt t="112819" x="661988" y="6583363"/>
          <p14:tracePt t="113249" x="661988" y="6610350"/>
          <p14:tracePt t="113257" x="676275" y="6638925"/>
          <p14:tracePt t="113263" x="690563" y="6651625"/>
          <p14:tracePt t="113270" x="703263" y="6680200"/>
          <p14:tracePt t="113277" x="717550" y="6721475"/>
          <p14:tracePt t="113307" x="744538" y="6734175"/>
          <p14:tracePt t="113356" x="744538" y="6748463"/>
          <p14:tracePt t="113363" x="773113" y="6748463"/>
          <p14:tracePt t="113370" x="814388" y="6748463"/>
          <p14:tracePt t="113377" x="869950" y="6748463"/>
          <p14:tracePt t="113384" x="911225" y="6748463"/>
          <p14:tracePt t="113392" x="979488" y="6734175"/>
          <p14:tracePt t="113399" x="1020763" y="6692900"/>
          <p14:tracePt t="113406" x="1076325" y="6651625"/>
          <p14:tracePt t="113413" x="1146175" y="6624638"/>
          <p14:tracePt t="113420" x="1214438" y="6596063"/>
          <p14:tracePt t="113427" x="1284288" y="6527800"/>
          <p14:tracePt t="113435" x="1366838" y="6472238"/>
          <p14:tracePt t="113441" x="1463675" y="6416675"/>
          <p14:tracePt t="113448" x="1517650" y="6389688"/>
          <p14:tracePt t="113455" x="1573213" y="6334125"/>
          <p14:tracePt t="113463" x="1601788" y="6307138"/>
          <p14:tracePt t="113470" x="1643063" y="6292850"/>
          <p14:tracePt t="113477" x="1655763" y="6292850"/>
          <p14:tracePt t="113493" x="1655763" y="6280150"/>
          <p14:tracePt t="113500" x="1670050" y="6265863"/>
          <p14:tracePt t="113508" x="1684338" y="6251575"/>
          <p14:tracePt t="113513" x="1684338" y="6224588"/>
          <p14:tracePt t="113528" x="1697038" y="6224588"/>
          <p14:tracePt t="113535" x="1697038" y="6196013"/>
          <p14:tracePt t="113541" x="1697038" y="6183313"/>
          <p14:tracePt t="113549" x="1697038" y="6154738"/>
          <p14:tracePt t="113571" x="1684338" y="6142038"/>
          <p14:tracePt t="113579" x="1670050" y="6113463"/>
          <p14:tracePt t="113585" x="1655763" y="6086475"/>
          <p14:tracePt t="113603" x="1614488" y="6072188"/>
          <p14:tracePt t="113606" x="1601788" y="6057900"/>
          <p14:tracePt t="113614" x="1587500" y="6045200"/>
          <p14:tracePt t="113621" x="1573213" y="6045200"/>
          <p14:tracePt t="113628" x="1558925" y="6045200"/>
          <p14:tracePt t="113635" x="1531938" y="6030913"/>
          <p14:tracePt t="113642" x="1490663" y="6016625"/>
          <p14:tracePt t="113649" x="1476375" y="6016625"/>
          <p14:tracePt t="113656" x="1476375" y="5989638"/>
          <p14:tracePt t="113663" x="1449388" y="5989638"/>
          <p14:tracePt t="113670" x="1422400" y="5975350"/>
          <p14:tracePt t="113677" x="1366838" y="5962650"/>
          <p14:tracePt t="113685" x="1338263" y="5962650"/>
          <p14:tracePt t="113692" x="1296988" y="5962650"/>
          <p14:tracePt t="113701" x="1214438" y="5948363"/>
          <p14:tracePt t="113707" x="1158875" y="5948363"/>
          <p14:tracePt t="113713" x="1117600" y="5948363"/>
          <p14:tracePt t="113721" x="1076325" y="5948363"/>
          <p14:tracePt t="113728" x="1035050" y="5962650"/>
          <p14:tracePt t="113735" x="1008063" y="5962650"/>
          <p14:tracePt t="113742" x="952500" y="5975350"/>
          <p14:tracePt t="113751" x="925513" y="5975350"/>
          <p14:tracePt t="113756" x="896938" y="6003925"/>
          <p14:tracePt t="113764" x="855663" y="6016625"/>
          <p14:tracePt t="113770" x="814388" y="6030913"/>
          <p14:tracePt t="113777" x="787400" y="6057900"/>
          <p14:tracePt t="113785" x="758825" y="6072188"/>
          <p14:tracePt t="113792" x="731838" y="6099175"/>
          <p14:tracePt t="113802" x="661988" y="6169025"/>
          <p14:tracePt t="113807" x="635000" y="6224588"/>
          <p14:tracePt t="113813" x="608013" y="6251575"/>
          <p14:tracePt t="113821" x="565150" y="6321425"/>
          <p14:tracePt t="113828" x="552450" y="6362700"/>
          <p14:tracePt t="113836" x="511175" y="6416675"/>
          <p14:tracePt t="113842" x="496888" y="6459538"/>
          <p14:tracePt t="113851" x="469900" y="6513513"/>
          <p14:tracePt t="113856" x="455613" y="6542088"/>
          <p14:tracePt t="113863" x="441325" y="6542088"/>
          <p14:tracePt t="113871" x="441325" y="6583363"/>
          <p14:tracePt t="113878" x="428625" y="6610350"/>
          <p14:tracePt t="113885" x="414338" y="6638925"/>
          <p14:tracePt t="113902" x="414338" y="6651625"/>
          <p14:tracePt t="113908" x="414338" y="6665913"/>
          <p14:tracePt t="113914" x="414338" y="6707188"/>
          <p14:tracePt t="113928" x="414338" y="6721475"/>
          <p14:tracePt t="113935" x="414338" y="6734175"/>
          <p14:tracePt t="113951" x="428625" y="6748463"/>
          <p14:tracePt t="113987" x="441325" y="6762750"/>
          <p14:tracePt t="114431" x="579438" y="6762750"/>
          <p14:tracePt t="114437" x="731838" y="6762750"/>
          <p14:tracePt t="114444" x="882650" y="6762750"/>
          <p14:tracePt t="114451" x="1035050" y="6762750"/>
          <p14:tracePt t="114458" x="1270000" y="6762750"/>
          <p14:tracePt t="114465" x="1558925" y="6775450"/>
          <p14:tracePt t="114472" x="1917700" y="6804025"/>
          <p14:tracePt t="114479" x="2249488" y="6831013"/>
          <p14:tracePt t="114486" x="2552700" y="6900863"/>
          <p14:tracePt t="114493" x="2995613" y="6954838"/>
          <p14:tracePt t="114501" x="3257550" y="6983413"/>
          <p14:tracePt t="114508" x="3519488" y="6983413"/>
          <p14:tracePt t="114514" x="3740150" y="6983413"/>
          <p14:tracePt t="114522" x="3933825" y="6997700"/>
          <p14:tracePt t="114529" x="4113213" y="7024688"/>
          <p14:tracePt t="114536" x="4265613" y="7024688"/>
          <p14:tracePt t="114543" x="4416425" y="7010400"/>
          <p14:tracePt t="114551" x="4498975" y="6997700"/>
          <p14:tracePt t="114557" x="4581525" y="6997700"/>
          <p14:tracePt t="114565" x="4624388" y="6997700"/>
          <p14:tracePt t="114572" x="4665663" y="6983413"/>
          <p14:tracePt t="114579" x="4733925" y="6983413"/>
          <p14:tracePt t="114586" x="4775200" y="6983413"/>
          <p14:tracePt t="114594" x="4789488" y="6983413"/>
          <p14:tracePt t="114601" x="4803775" y="6983413"/>
          <p14:tracePt t="114638" x="4816475" y="6983413"/>
          <p14:tracePt t="114644" x="4857750" y="6997700"/>
          <p14:tracePt t="115060" x="4857750" y="6983413"/>
          <p14:tracePt t="115067" x="4845050" y="6942138"/>
          <p14:tracePt t="115073" x="4845050" y="6927850"/>
          <p14:tracePt t="115080" x="4830763" y="6913563"/>
          <p14:tracePt t="115087" x="4830763" y="6900863"/>
          <p14:tracePt t="115094" x="4830763" y="6886575"/>
          <p14:tracePt t="115174" x="4830763" y="6872288"/>
          <p14:tracePt t="115196" x="4830763" y="6859588"/>
          <p14:tracePt t="115225" x="4830763" y="6845300"/>
          <p14:tracePt t="115433" x="4748213" y="6859588"/>
          <p14:tracePt t="115439" x="4692650" y="6872288"/>
          <p14:tracePt t="115446" x="4651375" y="6913563"/>
          <p14:tracePt t="115452" x="4581525" y="6927850"/>
          <p14:tracePt t="115460" x="4540250" y="6942138"/>
          <p14:tracePt t="115475" x="4527550" y="6942138"/>
          <p14:tracePt t="115489" x="4513263" y="6942138"/>
          <p14:tracePt t="115933" x="4527550" y="6942138"/>
          <p14:tracePt t="115940" x="4568825" y="6942138"/>
          <p14:tracePt t="115946" x="4595813" y="6942138"/>
          <p14:tracePt t="115962" x="4624388" y="6942138"/>
          <p14:tracePt t="115967" x="4637088" y="6942138"/>
          <p14:tracePt t="115975" x="4651375" y="6942138"/>
          <p14:tracePt t="115989" x="4678363" y="6942138"/>
          <p14:tracePt t="115997" x="4692650" y="6942138"/>
          <p14:tracePt t="116019" x="4706938" y="6942138"/>
          <p14:tracePt t="116034" x="4719638" y="6942138"/>
          <p14:tracePt t="116040" x="4733925" y="6942138"/>
          <p14:tracePt t="116054" x="4748213" y="6942138"/>
          <p14:tracePt t="116062" x="4775200" y="6942138"/>
          <p14:tracePt t="116068" x="4789488" y="6942138"/>
          <p14:tracePt t="116075" x="4803775" y="6942138"/>
          <p14:tracePt t="116084" x="4830763" y="6942138"/>
          <p14:tracePt t="116089" x="4845050" y="6942138"/>
          <p14:tracePt t="116096" x="4857750" y="6942138"/>
          <p14:tracePt t="116118" x="4872038" y="6942138"/>
          <p14:tracePt t="116125" x="4886325" y="6942138"/>
          <p14:tracePt t="116134" x="4899025" y="6942138"/>
          <p14:tracePt t="116139" x="4913313" y="6942138"/>
          <p14:tracePt t="116146" x="4941888" y="6954838"/>
          <p14:tracePt t="116154" x="4968875" y="6954838"/>
          <p14:tracePt t="116161" x="4983163" y="6954838"/>
          <p14:tracePt t="116168" x="5024438" y="6954838"/>
          <p14:tracePt t="116184" x="5037138" y="6954838"/>
          <p14:tracePt t="116190" x="5065713" y="6954838"/>
          <p14:tracePt t="116198" x="5078413" y="6954838"/>
          <p14:tracePt t="116241" x="5092700" y="6954838"/>
          <p14:tracePt t="116290" x="5106988" y="6954838"/>
          <p14:tracePt t="116305" x="5133975" y="6954838"/>
          <p14:tracePt t="116312" x="5148263" y="6954838"/>
          <p14:tracePt t="116348" x="5162550" y="6954838"/>
          <p14:tracePt t="116878" x="5175250" y="6954838"/>
          <p14:tracePt t="116892" x="5189538" y="6954838"/>
          <p14:tracePt t="116905" x="5203825" y="6954838"/>
          <p14:tracePt t="116928" x="5216525" y="6942138"/>
          <p14:tracePt t="116941" x="5245100" y="6942138"/>
          <p14:tracePt t="116957" x="5257800" y="6942138"/>
          <p14:tracePt t="116970" x="5257800" y="6927850"/>
          <p14:tracePt t="116992" x="5272088" y="6927850"/>
          <p14:tracePt t="117000" x="5286375" y="6927850"/>
          <p14:tracePt t="117006" x="5300663" y="6913563"/>
          <p14:tracePt t="117013" x="5313363" y="6913563"/>
          <p14:tracePt t="117027" x="5327650" y="6913563"/>
          <p14:tracePt t="117034" x="5354638" y="6913563"/>
          <p14:tracePt t="117051" x="5368925" y="6913563"/>
          <p14:tracePt t="117064" x="5383213" y="6913563"/>
          <p14:tracePt t="117121" x="5395913" y="6913563"/>
          <p14:tracePt t="117128" x="5410200" y="6913563"/>
          <p14:tracePt t="117134" x="5424488" y="6913563"/>
          <p14:tracePt t="117142" x="5438775" y="6913563"/>
          <p14:tracePt t="117157" x="5438775" y="6900863"/>
          <p14:tracePt t="117170" x="5465763" y="6900863"/>
          <p14:tracePt t="117177" x="5480050" y="6900863"/>
          <p14:tracePt t="117184" x="5492750" y="6900863"/>
          <p14:tracePt t="117201" x="5507038" y="6900863"/>
          <p14:tracePt t="117228" x="5521325" y="6900863"/>
          <p14:tracePt t="117235" x="5534025" y="6900863"/>
          <p14:tracePt t="117242" x="5548313" y="6900863"/>
          <p14:tracePt t="117257" x="5575300" y="6900863"/>
          <p14:tracePt t="117263" x="5589588" y="6886575"/>
          <p14:tracePt t="117271" x="5603875" y="6886575"/>
          <p14:tracePt t="117285" x="5630863" y="6872288"/>
          <p14:tracePt t="117301" x="5645150" y="6859588"/>
          <p14:tracePt t="117306" x="5659438" y="6859588"/>
          <p14:tracePt t="117313" x="5672138" y="6859588"/>
          <p14:tracePt t="117320" x="5700713" y="6831013"/>
          <p14:tracePt t="118044" x="5727700" y="6831013"/>
          <p14:tracePt t="118050" x="5768975" y="6804025"/>
          <p14:tracePt t="118058" x="5783263" y="6804025"/>
          <p14:tracePt t="118064" x="5810250" y="6789738"/>
          <p14:tracePt t="118072" x="5824538" y="6789738"/>
          <p14:tracePt t="118086" x="5838825" y="6789738"/>
          <p14:tracePt t="118093" x="5851525" y="6789738"/>
          <p14:tracePt t="118100" x="5865813" y="6789738"/>
          <p14:tracePt t="118116" x="5880100" y="6789738"/>
          <p14:tracePt t="118122" x="5892800" y="6775450"/>
          <p14:tracePt t="118129" x="5907088" y="6775450"/>
          <p14:tracePt t="118143" x="5921375" y="6775450"/>
          <p14:tracePt t="118150" x="5935663" y="6775450"/>
          <p14:tracePt t="118259" x="5948363" y="6775450"/>
          <p14:tracePt t="118266" x="5962650" y="6775450"/>
          <p14:tracePt t="118287" x="5976938" y="6775450"/>
          <p14:tracePt t="118294" x="6003925" y="6775450"/>
          <p14:tracePt t="118323" x="6018213" y="6775450"/>
          <p14:tracePt t="118345" x="6030913" y="6775450"/>
          <p14:tracePt t="118350" x="6045200" y="6775450"/>
          <p14:tracePt t="118395" x="6059488" y="6775450"/>
          <p14:tracePt t="118480" x="6072188" y="6775450"/>
          <p14:tracePt t="118989" x="6127750" y="6775450"/>
          <p14:tracePt t="118996" x="6142038" y="6775450"/>
          <p14:tracePt t="119003" x="6156325" y="6775450"/>
          <p14:tracePt t="119010" x="6169025" y="6775450"/>
          <p14:tracePt t="119017" x="6197600" y="6775450"/>
          <p14:tracePt t="119025" x="6210300" y="6762750"/>
          <p14:tracePt t="119032" x="6238875" y="6762750"/>
          <p14:tracePt t="119038" x="6251575" y="6762750"/>
          <p14:tracePt t="119045" x="6265863" y="6762750"/>
          <p14:tracePt t="119052" x="6280150" y="6762750"/>
          <p14:tracePt t="119059" x="6307138" y="6762750"/>
          <p14:tracePt t="119066" x="6348413" y="6762750"/>
          <p14:tracePt t="119073" x="6389688" y="6775450"/>
          <p14:tracePt t="119081" x="6418263" y="6789738"/>
          <p14:tracePt t="119088" x="6459538" y="6804025"/>
          <p14:tracePt t="119095" x="6527800" y="6818313"/>
          <p14:tracePt t="119102" x="6556375" y="6831013"/>
          <p14:tracePt t="119109" x="6583363" y="6845300"/>
          <p14:tracePt t="119124" x="6597650" y="6845300"/>
          <p14:tracePt t="119133" x="6624638" y="6872288"/>
          <p14:tracePt t="119138" x="6638925" y="6872288"/>
          <p14:tracePt t="119145" x="6653213" y="6886575"/>
          <p14:tracePt t="119168" x="6653213" y="6900863"/>
          <p14:tracePt t="119203" x="6665913" y="6900863"/>
          <p14:tracePt t="119282" x="6680200" y="6900863"/>
          <p14:tracePt t="119289" x="6694488" y="6913563"/>
          <p14:tracePt t="119295" x="6707188" y="6913563"/>
          <p14:tracePt t="119302" x="6735763" y="6913563"/>
          <p14:tracePt t="119309" x="6762750" y="6913563"/>
          <p14:tracePt t="119316" x="6777038" y="6913563"/>
          <p14:tracePt t="119324" x="6804025" y="6900863"/>
          <p14:tracePt t="119334" x="6818313" y="6900863"/>
          <p14:tracePt t="119338" x="6873875" y="6886575"/>
          <p14:tracePt t="119346" x="6886575" y="6886575"/>
          <p14:tracePt t="119353" x="6900863" y="6859588"/>
          <p14:tracePt t="119359" x="6915150" y="6845300"/>
          <p14:tracePt t="119366" x="6927850" y="6845300"/>
          <p14:tracePt t="119374" x="6942138" y="6845300"/>
          <p14:tracePt t="119403" x="6942138" y="6831013"/>
          <p14:tracePt t="120077" x="7038975" y="6831013"/>
          <p14:tracePt t="120082" x="7094538" y="6831013"/>
          <p14:tracePt t="120090" x="7177088" y="6831013"/>
          <p14:tracePt t="120097" x="7232650" y="6831013"/>
          <p14:tracePt t="120105" x="7288213" y="6831013"/>
          <p14:tracePt t="120111" x="7329488" y="6831013"/>
          <p14:tracePt t="120119" x="7356475" y="6831013"/>
          <p14:tracePt t="120126" x="7397750" y="6818313"/>
          <p14:tracePt t="120133" x="7424738" y="6818313"/>
          <p14:tracePt t="120149" x="7439025" y="6818313"/>
          <p14:tracePt t="120155" x="7439025" y="6804025"/>
          <p14:tracePt t="120184" x="7453313" y="6804025"/>
          <p14:tracePt t="120299" x="7467600" y="6804025"/>
          <p14:tracePt t="120305" x="7480300" y="6804025"/>
          <p14:tracePt t="120620" x="7508875" y="6804025"/>
          <p14:tracePt t="120627" x="7550150" y="6804025"/>
          <p14:tracePt t="120634" x="7591425" y="6804025"/>
          <p14:tracePt t="120641" x="7632700" y="6804025"/>
          <p14:tracePt t="120650" x="7673975" y="6818313"/>
          <p14:tracePt t="120655" x="7729538" y="6831013"/>
          <p14:tracePt t="120663" x="7785100" y="6831013"/>
          <p14:tracePt t="120669" x="7812088" y="6831013"/>
          <p14:tracePt t="120677" x="7826375" y="6845300"/>
          <p14:tracePt t="120684" x="7867650" y="6845300"/>
          <p14:tracePt t="120691" x="7908925" y="6845300"/>
          <p14:tracePt t="120700" x="7921625" y="6845300"/>
          <p14:tracePt t="120705" x="7950200" y="6845300"/>
          <p14:tracePt t="120713" x="7977188" y="6845300"/>
          <p14:tracePt t="120719" x="7991475" y="6845300"/>
          <p14:tracePt t="120727" x="8018463" y="6845300"/>
          <p14:tracePt t="120734" x="8047038" y="6845300"/>
          <p14:tracePt t="120741" x="8074025" y="6845300"/>
          <p14:tracePt t="120750" x="8101013" y="6845300"/>
          <p14:tracePt t="120764" x="8143875" y="6845300"/>
          <p14:tracePt t="120770" x="8156575" y="6845300"/>
          <p14:tracePt t="120784" x="8170863" y="6845300"/>
          <p14:tracePt t="120807" x="8185150" y="6845300"/>
          <p14:tracePt t="120821" x="8197850" y="6845300"/>
          <p14:tracePt t="120827" x="8212138" y="6845300"/>
          <p14:tracePt t="120834" x="8226425" y="6845300"/>
          <p14:tracePt t="120856" x="8253413" y="6845300"/>
          <p14:tracePt t="120871" x="8267700" y="6845300"/>
          <p14:tracePt t="120901" x="8281988" y="6845300"/>
          <p14:tracePt t="120906" x="8294688" y="6845300"/>
          <p14:tracePt t="121308" x="8335963" y="6845300"/>
          <p14:tracePt t="121314" x="8350250" y="6845300"/>
          <p14:tracePt t="121321" x="8377238" y="6845300"/>
          <p14:tracePt t="121335" x="8391525" y="6845300"/>
          <p14:tracePt t="121343" x="8418513" y="6845300"/>
          <p14:tracePt t="121350" x="8432800" y="6845300"/>
          <p14:tracePt t="121357" x="8447088" y="6845300"/>
          <p14:tracePt t="121364" x="8461375" y="6845300"/>
          <p14:tracePt t="121371" x="8488363" y="6845300"/>
          <p14:tracePt t="121379" x="8502650" y="6845300"/>
          <p14:tracePt t="121394" x="8515350" y="6845300"/>
          <p14:tracePt t="121399" x="8529638" y="6845300"/>
          <p14:tracePt t="121406" x="8570913" y="6845300"/>
          <p14:tracePt t="121413" x="8585200" y="6845300"/>
          <p14:tracePt t="121421" x="8597900" y="6845300"/>
          <p14:tracePt t="121428" x="8626475" y="6845300"/>
          <p14:tracePt t="121435" x="8640763" y="6845300"/>
          <p14:tracePt t="121442" x="8653463" y="6845300"/>
          <p14:tracePt t="121449" x="8682038" y="6845300"/>
          <p14:tracePt t="121457" x="8694738" y="6845300"/>
          <p14:tracePt t="121464" x="8709025" y="6845300"/>
          <p14:tracePt t="121471" x="8723313" y="6845300"/>
          <p14:tracePt t="121478" x="8736013" y="6845300"/>
          <p14:tracePt t="121493" x="8750300" y="6845300"/>
          <p14:tracePt t="121499" x="8764588" y="6845300"/>
          <p14:tracePt t="121507" x="8778875" y="6845300"/>
          <p14:tracePt t="121514" x="8791575" y="6845300"/>
          <p14:tracePt t="121521" x="8805863" y="6845300"/>
          <p14:tracePt t="121545" x="8820150" y="6845300"/>
          <p14:tracePt t="121566" x="8832850" y="6845300"/>
          <p14:tracePt t="121623" x="8847138" y="6845300"/>
          <p14:tracePt t="123190" x="8861425" y="6831013"/>
          <p14:tracePt t="123197" x="8902700" y="6818313"/>
          <p14:tracePt t="123203" x="8970963" y="6804025"/>
          <p14:tracePt t="123209" x="8999538" y="6775450"/>
          <p14:tracePt t="123217" x="9026525" y="6762750"/>
          <p14:tracePt t="123224" x="9053513" y="6734175"/>
          <p14:tracePt t="123233" x="9094788" y="6721475"/>
          <p14:tracePt t="123238" x="9123363" y="6707188"/>
          <p14:tracePt t="123254" x="9137650" y="6692900"/>
          <p14:tracePt t="123259" x="9164638" y="6680200"/>
          <p14:tracePt t="123275" x="9178925" y="6680200"/>
          <p14:tracePt t="123305" x="9178925" y="6665913"/>
          <p14:tracePt t="123325" x="9191625" y="6665913"/>
          <p14:tracePt t="123332" x="9205913" y="6651625"/>
          <p14:tracePt t="123338" x="9220200" y="6638925"/>
          <p14:tracePt t="123349" x="9220200" y="6610350"/>
          <p14:tracePt t="123353" x="9220200" y="6583363"/>
          <p14:tracePt t="123360" x="9232900" y="6542088"/>
          <p14:tracePt t="123367" x="9232900" y="6513513"/>
          <p14:tracePt t="123374" x="9232900" y="6459538"/>
          <p14:tracePt t="123382" x="9232900" y="6430963"/>
          <p14:tracePt t="123389" x="9220200" y="6389688"/>
          <p14:tracePt t="123396" x="9191625" y="6348413"/>
          <p14:tracePt t="123403" x="9178925" y="6307138"/>
          <p14:tracePt t="123410" x="9150350" y="6280150"/>
          <p14:tracePt t="123417" x="9123363" y="6251575"/>
          <p14:tracePt t="123425" x="9040813" y="6224588"/>
          <p14:tracePt t="123432" x="8943975" y="6142038"/>
          <p14:tracePt t="123439" x="8832850" y="6127750"/>
          <p14:tracePt t="123449" x="8723313" y="6086475"/>
          <p14:tracePt t="123453" x="8597900" y="6072188"/>
          <p14:tracePt t="123461" x="8488363" y="6030913"/>
          <p14:tracePt t="123468" x="8377238" y="6016625"/>
          <p14:tracePt t="123475" x="8239125" y="5975350"/>
          <p14:tracePt t="123482" x="8059738" y="5962650"/>
          <p14:tracePt t="123489" x="7880350" y="5962650"/>
          <p14:tracePt t="123496" x="7688263" y="5934075"/>
          <p14:tracePt t="123503" x="7494588" y="5934075"/>
          <p14:tracePt t="123510" x="7356475" y="5934075"/>
          <p14:tracePt t="123518" x="7204075" y="5934075"/>
          <p14:tracePt t="123526" x="7094538" y="5934075"/>
          <p14:tracePt t="123532" x="6997700" y="5934075"/>
          <p14:tracePt t="123539" x="6886575" y="5934075"/>
          <p14:tracePt t="123547" x="6791325" y="5934075"/>
          <p14:tracePt t="123553" x="6680200" y="5934075"/>
          <p14:tracePt t="123561" x="6624638" y="5934075"/>
          <p14:tracePt t="123568" x="6527800" y="5934075"/>
          <p14:tracePt t="123575" x="6459538" y="5934075"/>
          <p14:tracePt t="123582" x="6389688" y="5934075"/>
          <p14:tracePt t="123589" x="6348413" y="5934075"/>
          <p14:tracePt t="123597" x="6265863" y="5948363"/>
          <p14:tracePt t="123604" x="6197600" y="5989638"/>
          <p14:tracePt t="123611" x="6086475" y="6003925"/>
          <p14:tracePt t="123618" x="6018213" y="6003925"/>
          <p14:tracePt t="123625" x="5880100" y="6016625"/>
          <p14:tracePt t="123633" x="5700713" y="6045200"/>
          <p14:tracePt t="123639" x="5534025" y="6057900"/>
          <p14:tracePt t="123646" x="5410200" y="6086475"/>
          <p14:tracePt t="123653" x="5272088" y="6127750"/>
          <p14:tracePt t="123661" x="5162550" y="6142038"/>
          <p14:tracePt t="123668" x="5078413" y="6169025"/>
          <p14:tracePt t="123676" x="4968875" y="6196013"/>
          <p14:tracePt t="123682" x="4857750" y="6210300"/>
          <p14:tracePt t="123690" x="4748213" y="6224588"/>
          <p14:tracePt t="123697" x="4610100" y="6251575"/>
          <p14:tracePt t="123704" x="4527550" y="6265863"/>
          <p14:tracePt t="123712" x="4416425" y="6307138"/>
          <p14:tracePt t="123718" x="4360863" y="6321425"/>
          <p14:tracePt t="123725" x="4251325" y="6348413"/>
          <p14:tracePt t="123733" x="4195763" y="6362700"/>
          <p14:tracePt t="123739" x="4127500" y="6389688"/>
          <p14:tracePt t="123746" x="4071938" y="6403975"/>
          <p14:tracePt t="123754" x="4002088" y="6430963"/>
          <p14:tracePt t="123761" x="3892550" y="6472238"/>
          <p14:tracePt t="123768" x="3781425" y="6500813"/>
          <p14:tracePt t="123776" x="3698875" y="6542088"/>
          <p14:tracePt t="123783" x="3587750" y="6583363"/>
          <p14:tracePt t="123789" x="3519488" y="6596063"/>
          <p14:tracePt t="123798" x="3478213" y="6610350"/>
          <p14:tracePt t="123804" x="3436938" y="6624638"/>
          <p14:tracePt t="123811" x="3408363" y="6638925"/>
          <p14:tracePt t="123818" x="3381375" y="6651625"/>
          <p14:tracePt t="123840" x="3367088" y="6651625"/>
          <p14:tracePt t="123893" x="3354388" y="6680200"/>
          <p14:tracePt t="123899" x="3325813" y="6692900"/>
          <p14:tracePt t="123904" x="3313113" y="6721475"/>
          <p14:tracePt t="123912" x="3313113" y="6748463"/>
          <p14:tracePt t="123919" x="3313113" y="6789738"/>
          <p14:tracePt t="123926" x="3313113" y="6831013"/>
          <p14:tracePt t="123932" x="3313113" y="6872288"/>
          <p14:tracePt t="123940" x="3313113" y="6900863"/>
          <p14:tracePt t="123949" x="3340100" y="6983413"/>
          <p14:tracePt t="123954" x="3381375" y="7024688"/>
          <p14:tracePt t="123961" x="3408363" y="7065963"/>
          <p14:tracePt t="123968" x="3422650" y="7092950"/>
          <p14:tracePt t="123976" x="3463925" y="7121525"/>
          <p14:tracePt t="123983" x="3505200" y="7162800"/>
          <p14:tracePt t="123990" x="3546475" y="7189788"/>
          <p14:tracePt t="123999" x="3587750" y="7231063"/>
          <p14:tracePt t="124004" x="3684588" y="7272338"/>
          <p14:tracePt t="124011" x="3725863" y="7300913"/>
          <p14:tracePt t="124019" x="3768725" y="7315200"/>
          <p14:tracePt t="124026" x="3822700" y="7327900"/>
          <p14:tracePt t="124033" x="3863975" y="7342188"/>
          <p14:tracePt t="124040" x="3948113" y="7342188"/>
          <p14:tracePt t="124049" x="3989388" y="7342188"/>
          <p14:tracePt t="124055" x="4043363" y="7342188"/>
          <p14:tracePt t="124061" x="4127500" y="7342188"/>
          <p14:tracePt t="124069" x="4181475" y="7342188"/>
          <p14:tracePt t="124076" x="4278313" y="7342188"/>
          <p14:tracePt t="124083" x="4333875" y="7342188"/>
          <p14:tracePt t="124090" x="4416425" y="7342188"/>
          <p14:tracePt t="124099" x="4471988" y="7327900"/>
          <p14:tracePt t="124105" x="4581525" y="7315200"/>
          <p14:tracePt t="124111" x="4637088" y="7315200"/>
          <p14:tracePt t="124119" x="4719638" y="7300913"/>
          <p14:tracePt t="124126" x="4760913" y="7286625"/>
          <p14:tracePt t="124133" x="4816475" y="7259638"/>
          <p14:tracePt t="124140" x="4913313" y="7245350"/>
          <p14:tracePt t="124149" x="4968875" y="7231063"/>
          <p14:tracePt t="124155" x="5065713" y="7231063"/>
          <p14:tracePt t="124162" x="5162550" y="7204075"/>
          <p14:tracePt t="124169" x="5272088" y="7177088"/>
          <p14:tracePt t="124176" x="5354638" y="7162800"/>
          <p14:tracePt t="124183" x="5451475" y="7162800"/>
          <p14:tracePt t="124190" x="5521325" y="7148513"/>
          <p14:tracePt t="124200" x="5575300" y="7148513"/>
          <p14:tracePt t="124205" x="5659438" y="7135813"/>
          <p14:tracePt t="124212" x="5700713" y="7135813"/>
          <p14:tracePt t="124220" x="5741988" y="7135813"/>
          <p14:tracePt t="124226" x="5797550" y="7121525"/>
          <p14:tracePt t="124233" x="5880100" y="7121525"/>
          <p14:tracePt t="124241" x="5935663" y="7121525"/>
          <p14:tracePt t="124249" x="6059488" y="7107238"/>
          <p14:tracePt t="124255" x="6156325" y="7107238"/>
          <p14:tracePt t="124262" x="6238875" y="7080250"/>
          <p14:tracePt t="124270" x="6348413" y="7080250"/>
          <p14:tracePt t="124276" x="6430963" y="7080250"/>
          <p14:tracePt t="124284" x="6527800" y="7065963"/>
          <p14:tracePt t="124291" x="6611938" y="7051675"/>
          <p14:tracePt t="124300" x="6694488" y="7051675"/>
          <p14:tracePt t="124305" x="6748463" y="7051675"/>
          <p14:tracePt t="124312" x="6873875" y="7051675"/>
          <p14:tracePt t="124319" x="6983413" y="7051675"/>
          <p14:tracePt t="124326" x="7108825" y="7051675"/>
          <p14:tracePt t="124334" x="7232650" y="7051675"/>
          <p14:tracePt t="124341" x="7342188" y="7051675"/>
          <p14:tracePt t="124349" x="7467600" y="7051675"/>
          <p14:tracePt t="124355" x="7605713" y="7024688"/>
          <p14:tracePt t="124363" x="7688263" y="7010400"/>
          <p14:tracePt t="124369" x="7770813" y="7010400"/>
          <p14:tracePt t="124378" x="7880350" y="7010400"/>
          <p14:tracePt t="124384" x="7977188" y="7010400"/>
          <p14:tracePt t="124391" x="8088313" y="7010400"/>
          <p14:tracePt t="124399" x="8170863" y="7010400"/>
          <p14:tracePt t="124405" x="8239125" y="7010400"/>
          <p14:tracePt t="124413" x="8323263" y="6997700"/>
          <p14:tracePt t="124420" x="8432800" y="6997700"/>
          <p14:tracePt t="124427" x="8488363" y="6983413"/>
          <p14:tracePt t="124434" x="8570913" y="6983413"/>
          <p14:tracePt t="124441" x="8626475" y="6969125"/>
          <p14:tracePt t="124449" x="8736013" y="6969125"/>
          <p14:tracePt t="124455" x="8820150" y="6954838"/>
          <p14:tracePt t="124462" x="8902700" y="6954838"/>
          <p14:tracePt t="124470" x="8958263" y="6942138"/>
          <p14:tracePt t="124477" x="9012238" y="6942138"/>
          <p14:tracePt t="124484" x="9094788" y="6942138"/>
          <p14:tracePt t="124491" x="9164638" y="6900863"/>
          <p14:tracePt t="124499" x="9220200" y="6886575"/>
          <p14:tracePt t="124505" x="9247188" y="6872288"/>
          <p14:tracePt t="124512" x="9288463" y="6845300"/>
          <p14:tracePt t="124520" x="9344025" y="6818313"/>
          <p14:tracePt t="124527" x="9399588" y="6789738"/>
          <p14:tracePt t="124534" x="9426575" y="6762750"/>
          <p14:tracePt t="124541" x="9440863" y="6748463"/>
          <p14:tracePt t="124549" x="9455150" y="6721475"/>
          <p14:tracePt t="124555" x="9509125" y="6692900"/>
          <p14:tracePt t="124562" x="9537700" y="6665913"/>
          <p14:tracePt t="124570" x="9537700" y="6651625"/>
          <p14:tracePt t="124577" x="9550400" y="6610350"/>
          <p14:tracePt t="124584" x="9578975" y="6583363"/>
          <p14:tracePt t="124591" x="9591675" y="6554788"/>
          <p14:tracePt t="124599" x="9620250" y="6527800"/>
          <p14:tracePt t="124606" x="9620250" y="6486525"/>
          <p14:tracePt t="124613" x="9634538" y="6445250"/>
          <p14:tracePt t="124620" x="9647238" y="6389688"/>
          <p14:tracePt t="124627" x="9647238" y="6307138"/>
          <p14:tracePt t="124634" x="9647238" y="6251575"/>
          <p14:tracePt t="124641" x="9647238" y="6210300"/>
          <p14:tracePt t="124649" x="9647238" y="6127750"/>
          <p14:tracePt t="124656" x="9647238" y="6072188"/>
          <p14:tracePt t="124663" x="9634538" y="5989638"/>
          <p14:tracePt t="124670" x="9605963" y="5919788"/>
          <p14:tracePt t="124678" x="9578975" y="5892800"/>
          <p14:tracePt t="124685" x="9564688" y="5837238"/>
          <p14:tracePt t="124692" x="9550400" y="5810250"/>
          <p14:tracePt t="124700" x="9496425" y="5768975"/>
          <p14:tracePt t="124706" x="9412288" y="5699125"/>
          <p14:tracePt t="124713" x="9344025" y="5657850"/>
          <p14:tracePt t="124720" x="9205913" y="5603875"/>
          <p14:tracePt t="124727" x="9067800" y="5589588"/>
          <p14:tracePt t="124734" x="8915400" y="5548313"/>
          <p14:tracePt t="124742" x="8778875" y="5507038"/>
          <p14:tracePt t="124749" x="8667750" y="5507038"/>
          <p14:tracePt t="124756" x="8585200" y="5492750"/>
          <p14:tracePt t="124763" x="8432800" y="5465763"/>
          <p14:tracePt t="124770" x="8267700" y="5451475"/>
          <p14:tracePt t="124777" x="8115300" y="5424488"/>
          <p14:tracePt t="124785" x="8005763" y="5424488"/>
          <p14:tracePt t="124792" x="7853363" y="5410200"/>
          <p14:tracePt t="124799" x="7729538" y="5410200"/>
          <p14:tracePt t="124806" x="7646988" y="5395913"/>
          <p14:tracePt t="124813" x="7508875" y="5395913"/>
          <p14:tracePt t="124821" x="7356475" y="5395913"/>
          <p14:tracePt t="124827" x="7218363" y="5395913"/>
          <p14:tracePt t="124835" x="7038975" y="5368925"/>
          <p14:tracePt t="124842" x="6859588" y="5368925"/>
          <p14:tracePt t="124849" x="6735763" y="5368925"/>
          <p14:tracePt t="124856" x="6597650" y="5381625"/>
          <p14:tracePt t="124866" x="6515100" y="5395913"/>
          <p14:tracePt t="124870" x="6403975" y="5410200"/>
          <p14:tracePt t="124878" x="6294438" y="5437188"/>
          <p14:tracePt t="124885" x="6169025" y="5437188"/>
          <p14:tracePt t="124892" x="6030913" y="5451475"/>
          <p14:tracePt t="124900" x="5921375" y="5465763"/>
          <p14:tracePt t="124906" x="5797550" y="5492750"/>
          <p14:tracePt t="124913" x="5713413" y="5519738"/>
          <p14:tracePt t="124920" x="5618163" y="5561013"/>
          <p14:tracePt t="124928" x="5534025" y="5575300"/>
          <p14:tracePt t="124935" x="5451475" y="5589588"/>
          <p14:tracePt t="124942" x="5383213" y="5616575"/>
          <p14:tracePt t="124949" x="5286375" y="5645150"/>
          <p14:tracePt t="124956" x="5189538" y="5657850"/>
          <p14:tracePt t="124966" x="5106988" y="5699125"/>
          <p14:tracePt t="124971" x="4995863" y="5713413"/>
          <p14:tracePt t="124978" x="4913313" y="5727700"/>
          <p14:tracePt t="124985" x="4830763" y="5740400"/>
          <p14:tracePt t="124992" x="4748213" y="5783263"/>
          <p14:tracePt t="124999" x="4706938" y="5795963"/>
          <p14:tracePt t="125006" x="4624388" y="5810250"/>
          <p14:tracePt t="125017" x="4581525" y="5824538"/>
          <p14:tracePt t="125021" x="4498975" y="5851525"/>
          <p14:tracePt t="125028" x="4457700" y="5865813"/>
          <p14:tracePt t="125035" x="4416425" y="5878513"/>
          <p14:tracePt t="125042" x="4348163" y="5919788"/>
          <p14:tracePt t="125049" x="4306888" y="5934075"/>
          <p14:tracePt t="125056" x="4251325" y="5948363"/>
          <p14:tracePt t="125066" x="4168775" y="5975350"/>
          <p14:tracePt t="125071" x="4098925" y="6030913"/>
          <p14:tracePt t="125078" x="3989388" y="6072188"/>
          <p14:tracePt t="125085" x="3948113" y="6099175"/>
          <p14:tracePt t="125092" x="3863975" y="6127750"/>
          <p14:tracePt t="125099" x="3822700" y="6154738"/>
          <p14:tracePt t="125107" x="3768725" y="6196013"/>
          <p14:tracePt t="125116" x="3713163" y="6237288"/>
          <p14:tracePt t="125121" x="3657600" y="6280150"/>
          <p14:tracePt t="125128" x="3616325" y="6307138"/>
          <p14:tracePt t="125135" x="3575050" y="6375400"/>
          <p14:tracePt t="125142" x="3546475" y="6416675"/>
          <p14:tracePt t="125149" x="3505200" y="6459538"/>
          <p14:tracePt t="125156" x="3463925" y="6500813"/>
          <p14:tracePt t="125165" x="3422650" y="6527800"/>
          <p14:tracePt t="125171" x="3395663" y="6554788"/>
          <p14:tracePt t="125178" x="3367088" y="6569075"/>
          <p14:tracePt t="125185" x="3367088" y="6583363"/>
          <p14:tracePt t="125192" x="3354388" y="6596063"/>
          <p14:tracePt t="125207" x="3340100" y="6610350"/>
          <p14:tracePt t="125222" x="3325813" y="6624638"/>
          <p14:tracePt t="125230" x="3325813" y="6638925"/>
          <p14:tracePt t="126110" x="3381375" y="6638925"/>
          <p14:tracePt t="126116" x="3463925" y="6638925"/>
          <p14:tracePt t="126124" x="3505200" y="6638925"/>
          <p14:tracePt t="126132" x="3560763" y="6638925"/>
          <p14:tracePt t="126137" x="3602038" y="6638925"/>
          <p14:tracePt t="126144" x="3643313" y="6638925"/>
          <p14:tracePt t="126151" x="3671888" y="6638925"/>
          <p14:tracePt t="126158" x="3698875" y="6638925"/>
          <p14:tracePt t="126165" x="3725863" y="6638925"/>
          <p14:tracePt t="126173" x="3754438" y="6638925"/>
          <p14:tracePt t="126182" x="3754438" y="6651625"/>
          <p14:tracePt t="126187" x="3781425" y="6651625"/>
          <p14:tracePt t="126194" x="3795713" y="6651625"/>
          <p14:tracePt t="126201" x="3836988" y="6651625"/>
          <p14:tracePt t="126208" x="3863975" y="6680200"/>
          <p14:tracePt t="126216" x="3863975" y="6707188"/>
          <p14:tracePt t="126223" x="3878263" y="6721475"/>
          <p14:tracePt t="126232" x="3905250" y="6734175"/>
          <p14:tracePt t="126237" x="3919538" y="6762750"/>
          <p14:tracePt t="126244" x="3960813" y="6775450"/>
          <p14:tracePt t="126252" x="3975100" y="6804025"/>
          <p14:tracePt t="126258" x="3989388" y="6818313"/>
          <p14:tracePt t="126265" x="4002088" y="6831013"/>
          <p14:tracePt t="126282" x="4002088" y="6845300"/>
          <p14:tracePt t="126287" x="4030663" y="6872288"/>
          <p14:tracePt t="126295" x="4071938" y="6900863"/>
          <p14:tracePt t="126301" x="4098925" y="6927850"/>
          <p14:tracePt t="126309" x="4113213" y="6942138"/>
          <p14:tracePt t="126315" x="4154488" y="6969125"/>
          <p14:tracePt t="126323" x="4210050" y="6997700"/>
          <p14:tracePt t="126332" x="4265613" y="7010400"/>
          <p14:tracePt t="126337" x="4319588" y="7038975"/>
          <p14:tracePt t="126344" x="4360863" y="7051675"/>
          <p14:tracePt t="126352" x="4389438" y="7065963"/>
          <p14:tracePt t="126359" x="4416425" y="7065963"/>
          <p14:tracePt t="126366" x="4445000" y="7080250"/>
          <p14:tracePt t="126382" x="4457700" y="7080250"/>
          <p14:tracePt t="126387" x="4471988" y="7080250"/>
          <p14:tracePt t="126395" x="4471988" y="7092950"/>
          <p14:tracePt t="126402" x="4486275" y="7092950"/>
          <p14:tracePt t="126416" x="4498975" y="7107238"/>
          <p14:tracePt t="146293" x="4445000" y="7080250"/>
          <p14:tracePt t="146300" x="4306888" y="7010400"/>
          <p14:tracePt t="146307" x="4140200" y="6927850"/>
          <p14:tracePt t="146314" x="4030663" y="6872288"/>
          <p14:tracePt t="146320" x="3892550" y="6831013"/>
          <p14:tracePt t="146328" x="3754438" y="6775450"/>
          <p14:tracePt t="146334" x="3643313" y="6707188"/>
          <p14:tracePt t="146341" x="3533775" y="6665913"/>
          <p14:tracePt t="146349" x="3436938" y="6610350"/>
          <p14:tracePt t="146356" x="3298825" y="6569075"/>
          <p14:tracePt t="146363" x="3187700" y="6486525"/>
          <p14:tracePt t="146370" x="3049588" y="6459538"/>
          <p14:tracePt t="146379" x="2911475" y="6416675"/>
          <p14:tracePt t="146385" x="2760663" y="6375400"/>
          <p14:tracePt t="146392" x="2663825" y="6321425"/>
          <p14:tracePt t="146399" x="2552700" y="6307138"/>
          <p14:tracePt t="146406" x="2443163" y="6265863"/>
          <p14:tracePt t="146413" x="2332038" y="6251575"/>
          <p14:tracePt t="146420" x="2222500" y="6224588"/>
          <p14:tracePt t="146428" x="2125663" y="6210300"/>
          <p14:tracePt t="146435" x="1987550" y="6196013"/>
          <p14:tracePt t="146442" x="1863725" y="6196013"/>
          <p14:tracePt t="146449" x="1752600" y="6196013"/>
          <p14:tracePt t="146457" x="1614488" y="6210300"/>
          <p14:tracePt t="146464" x="1531938" y="6251575"/>
          <p14:tracePt t="146471" x="1449388" y="6265863"/>
          <p14:tracePt t="146477" x="1366838" y="6280150"/>
          <p14:tracePt t="146485" x="1241425" y="6362700"/>
          <p14:tracePt t="146492" x="1158875" y="6403975"/>
          <p14:tracePt t="146499" x="1020763" y="6430963"/>
          <p14:tracePt t="146506" x="882650" y="6472238"/>
          <p14:tracePt t="146513" x="773113" y="6554788"/>
          <p14:tracePt t="146520" x="676275" y="6583363"/>
          <p14:tracePt t="146528" x="593725" y="6610350"/>
          <p14:tracePt t="146535" x="538163" y="6638925"/>
          <p14:tracePt t="146542" x="469900" y="6665913"/>
          <p14:tracePt t="146550" x="414338" y="6680200"/>
          <p14:tracePt t="146556" x="373063" y="6721475"/>
          <p14:tracePt t="146564" x="344488" y="6734175"/>
          <p14:tracePt t="146571" x="317500" y="6748463"/>
          <p14:tracePt t="146579" x="276225" y="6748463"/>
          <p14:tracePt t="146585" x="261938" y="6762750"/>
          <p14:tracePt t="146673" x="247650" y="6789738"/>
          <p14:tracePt t="146678" x="247650" y="6804025"/>
          <p14:tracePt t="146685" x="234950" y="6818313"/>
          <p14:tracePt t="146695" x="234950" y="6859588"/>
          <p14:tracePt t="146700" x="234950" y="6886575"/>
          <p14:tracePt t="146708" x="247650" y="6913563"/>
          <p14:tracePt t="146713" x="261938" y="6942138"/>
          <p14:tracePt t="146721" x="290513" y="6983413"/>
          <p14:tracePt t="146729" x="303213" y="7010400"/>
          <p14:tracePt t="146735" x="331788" y="7024688"/>
          <p14:tracePt t="146746" x="344488" y="7051675"/>
          <p14:tracePt t="146750" x="385763" y="7092950"/>
          <p14:tracePt t="146756" x="455613" y="7135813"/>
          <p14:tracePt t="146764" x="496888" y="7162800"/>
          <p14:tracePt t="146771" x="552450" y="7177088"/>
          <p14:tracePt t="146778" x="635000" y="7189788"/>
          <p14:tracePt t="146786" x="703263" y="7189788"/>
          <p14:tracePt t="146795" x="773113" y="7189788"/>
          <p14:tracePt t="146800" x="814388" y="7189788"/>
          <p14:tracePt t="146806" x="855663" y="7189788"/>
          <p14:tracePt t="146814" x="911225" y="7189788"/>
          <p14:tracePt t="146821" x="952500" y="7189788"/>
          <p14:tracePt t="146829" x="993775" y="7177088"/>
          <p14:tracePt t="146836" x="1062038" y="7162800"/>
          <p14:tracePt t="146844" x="1104900" y="7148513"/>
          <p14:tracePt t="146850" x="1131888" y="7135813"/>
          <p14:tracePt t="146858" x="1173163" y="7121525"/>
          <p14:tracePt t="146864" x="1214438" y="7092950"/>
          <p14:tracePt t="146871" x="1255713" y="7080250"/>
          <p14:tracePt t="146879" x="1311275" y="7065963"/>
          <p14:tracePt t="146885" x="1352550" y="7051675"/>
          <p14:tracePt t="146895" x="1393825" y="7038975"/>
          <p14:tracePt t="146900" x="1463675" y="6997700"/>
          <p14:tracePt t="146908" x="1504950" y="6983413"/>
          <p14:tracePt t="146914" x="1531938" y="6983413"/>
          <p14:tracePt t="146921" x="1573213" y="6969125"/>
          <p14:tracePt t="146929" x="1614488" y="6954838"/>
          <p14:tracePt t="146936" x="1655763" y="6954838"/>
          <p14:tracePt t="146944" x="1684338" y="6942138"/>
          <p14:tracePt t="146950" x="1711325" y="6942138"/>
          <p14:tracePt t="146958" x="1752600" y="6927850"/>
          <p14:tracePt t="146973" x="1766888" y="6927850"/>
          <p14:tracePt t="146979" x="1793875" y="6913563"/>
          <p14:tracePt t="146986" x="1808163" y="6913563"/>
          <p14:tracePt t="147016" x="1835150" y="6900863"/>
          <p14:tracePt t="147029" x="1863725" y="6886575"/>
          <p14:tracePt t="147036" x="1890713" y="6872288"/>
          <p14:tracePt t="147045" x="1917700" y="6845300"/>
          <p14:tracePt t="147050" x="1931988" y="6831013"/>
          <p14:tracePt t="147058" x="1960563" y="6831013"/>
          <p14:tracePt t="147064" x="2014538" y="6818313"/>
          <p14:tracePt t="147072" x="2043113" y="6789738"/>
          <p14:tracePt t="147079" x="2098675" y="6775450"/>
          <p14:tracePt t="147086" x="2152650" y="6762750"/>
          <p14:tracePt t="147095" x="2208213" y="6748463"/>
          <p14:tracePt t="147100" x="2235200" y="6748463"/>
          <p14:tracePt t="147107" x="2290763" y="6734175"/>
          <p14:tracePt t="147115" x="2332038" y="6721475"/>
          <p14:tracePt t="147121" x="2373313" y="6721475"/>
          <p14:tracePt t="147129" x="2401888" y="6692900"/>
          <p14:tracePt t="147136" x="2457450" y="6692900"/>
          <p14:tracePt t="147144" x="2484438" y="6692900"/>
          <p14:tracePt t="147150" x="2498725" y="6692900"/>
          <p14:tracePt t="147157" x="2525713" y="6692900"/>
          <p14:tracePt t="147164" x="2566988" y="6692900"/>
          <p14:tracePt t="147171" x="2581275" y="6692900"/>
          <p14:tracePt t="147179" x="2608263" y="6692900"/>
          <p14:tracePt t="147195" x="2636838" y="6707188"/>
          <p14:tracePt t="147201" x="2649538" y="6707188"/>
          <p14:tracePt t="147208" x="2705100" y="6707188"/>
          <p14:tracePt t="147215" x="2719388" y="6707188"/>
          <p14:tracePt t="147222" x="2732088" y="6707188"/>
          <p14:tracePt t="147229" x="2760663" y="6707188"/>
          <p14:tracePt t="147236" x="2787650" y="6707188"/>
          <p14:tracePt t="147244" x="2816225" y="6707188"/>
          <p14:tracePt t="147258" x="2828925" y="6707188"/>
          <p14:tracePt t="147265" x="2843213" y="6707188"/>
          <p14:tracePt t="147272" x="2857500" y="6707188"/>
          <p14:tracePt t="147280" x="2870200" y="6707188"/>
          <p14:tracePt t="147295" x="2884488" y="6707188"/>
          <p14:tracePt t="147301" x="2898775" y="6707188"/>
          <p14:tracePt t="147307" x="2940050" y="6721475"/>
          <p14:tracePt t="147315" x="2967038" y="6721475"/>
          <p14:tracePt t="147322" x="2995613" y="6721475"/>
          <p14:tracePt t="147329" x="3022600" y="6734175"/>
          <p14:tracePt t="147336" x="3090863" y="6748463"/>
          <p14:tracePt t="147344" x="3105150" y="6748463"/>
          <p14:tracePt t="147351" x="3133725" y="6748463"/>
          <p14:tracePt t="147358" x="3187700" y="6748463"/>
          <p14:tracePt t="147365" x="3201988" y="6762750"/>
          <p14:tracePt t="147372" x="3228975" y="6762750"/>
          <p14:tracePt t="147379" x="3257550" y="6775450"/>
          <p14:tracePt t="147386" x="3284538" y="6775450"/>
          <p14:tracePt t="147402" x="3313113" y="6775450"/>
          <p14:tracePt t="147408" x="3325813" y="6775450"/>
          <p14:tracePt t="147415" x="3354388" y="6775450"/>
          <p14:tracePt t="147430" x="3381375" y="6775450"/>
          <p14:tracePt t="147437" x="3408363" y="6775450"/>
          <p14:tracePt t="147444" x="3436938" y="6775450"/>
          <p14:tracePt t="147451" x="3478213" y="6775450"/>
          <p14:tracePt t="147458" x="3519488" y="6775450"/>
          <p14:tracePt t="147465" x="3560763" y="6762750"/>
          <p14:tracePt t="147472" x="3602038" y="6748463"/>
          <p14:tracePt t="147480" x="3616325" y="6734175"/>
          <p14:tracePt t="147487" x="3630613" y="6721475"/>
          <p14:tracePt t="147494" x="3684588" y="6707188"/>
          <p14:tracePt t="147510" x="3684588" y="6692900"/>
          <p14:tracePt t="147524" x="3698875" y="6692900"/>
          <p14:tracePt t="147581" x="3698875" y="6680200"/>
          <p14:tracePt t="147588" x="3698875" y="6651625"/>
          <p14:tracePt t="147594" x="3684588" y="6624638"/>
          <p14:tracePt t="147601" x="3630613" y="6583363"/>
          <p14:tracePt t="147609" x="3575050" y="6542088"/>
          <p14:tracePt t="147615" x="3533775" y="6486525"/>
          <p14:tracePt t="147622" x="3478213" y="6459538"/>
          <p14:tracePt t="147630" x="3422650" y="6430963"/>
          <p14:tracePt t="147637" x="3381375" y="6403975"/>
          <p14:tracePt t="147644" x="3340100" y="6375400"/>
          <p14:tracePt t="147651" x="3298825" y="6362700"/>
          <p14:tracePt t="147659" x="3271838" y="6334125"/>
          <p14:tracePt t="147666" x="3216275" y="6321425"/>
          <p14:tracePt t="147673" x="3187700" y="6307138"/>
          <p14:tracePt t="147680" x="3146425" y="6292850"/>
          <p14:tracePt t="147687" x="3105150" y="6280150"/>
          <p14:tracePt t="147694" x="3078163" y="6280150"/>
          <p14:tracePt t="147701" x="3036888" y="6280150"/>
          <p14:tracePt t="147708" x="3008313" y="6280150"/>
          <p14:tracePt t="147716" x="2954338" y="6280150"/>
          <p14:tracePt t="147723" x="2911475" y="6280150"/>
          <p14:tracePt t="147730" x="2870200" y="6292850"/>
          <p14:tracePt t="147737" x="2828925" y="6307138"/>
          <p14:tracePt t="147744" x="2787650" y="6321425"/>
          <p14:tracePt t="147752" x="2760663" y="6334125"/>
          <p14:tracePt t="147759" x="2746375" y="6348413"/>
          <p14:tracePt t="147766" x="2719388" y="6348413"/>
          <p14:tracePt t="147773" x="2690813" y="6362700"/>
          <p14:tracePt t="147780" x="2663825" y="6375400"/>
          <p14:tracePt t="147787" x="2649538" y="6403975"/>
          <p14:tracePt t="147794" x="2649538" y="6416675"/>
          <p14:tracePt t="147801" x="2636838" y="6416675"/>
          <p14:tracePt t="147809" x="2622550" y="6430963"/>
          <p14:tracePt t="147823" x="2622550" y="6445250"/>
          <p14:tracePt t="147830" x="2608263" y="6445250"/>
          <p14:tracePt t="147837" x="2595563" y="6445250"/>
          <p14:tracePt t="147844" x="2581275" y="6472238"/>
          <p14:tracePt t="147855" x="2581275" y="6486525"/>
          <p14:tracePt t="147859" x="2566988" y="6527800"/>
          <p14:tracePt t="147866" x="2566988" y="6554788"/>
          <p14:tracePt t="147880" x="2581275" y="6569075"/>
          <p14:tracePt t="147887" x="2595563" y="6596063"/>
          <p14:tracePt t="147895" x="2622550" y="6624638"/>
          <p14:tracePt t="147913" x="2774950" y="6707188"/>
          <p14:tracePt t="147916" x="2870200" y="6748463"/>
          <p14:tracePt t="147923" x="2981325" y="6775450"/>
          <p14:tracePt t="147931" x="3105150" y="6804025"/>
          <p14:tracePt t="147938" x="3201988" y="6859588"/>
          <p14:tracePt t="147945" x="3313113" y="6872288"/>
          <p14:tracePt t="147952" x="3422650" y="6886575"/>
          <p14:tracePt t="147961" x="3505200" y="6913563"/>
          <p14:tracePt t="147966" x="3560763" y="6913563"/>
          <p14:tracePt t="147973" x="3643313" y="6927850"/>
          <p14:tracePt t="147980" x="3713163" y="6927850"/>
          <p14:tracePt t="147987" x="3822700" y="6927850"/>
          <p14:tracePt t="147994" x="3933825" y="6927850"/>
          <p14:tracePt t="148002" x="3989388" y="6927850"/>
          <p14:tracePt t="148013" x="4098925" y="6927850"/>
          <p14:tracePt t="148017" x="4181475" y="6900863"/>
          <p14:tracePt t="148023" x="4278313" y="6886575"/>
          <p14:tracePt t="148030" x="4348163" y="6886575"/>
          <p14:tracePt t="148038" x="4389438" y="6886575"/>
          <p14:tracePt t="148044" x="4445000" y="6872288"/>
          <p14:tracePt t="148052" x="4486275" y="6872288"/>
          <p14:tracePt t="148061" x="4527550" y="6872288"/>
          <p14:tracePt t="148068" x="4581525" y="6872288"/>
          <p14:tracePt t="148074" x="4610100" y="6872288"/>
          <p14:tracePt t="148081" x="4651375" y="6872288"/>
          <p14:tracePt t="148088" x="4692650" y="6872288"/>
          <p14:tracePt t="148095" x="4706938" y="6872288"/>
          <p14:tracePt t="148111" x="4719638" y="6872288"/>
          <p14:tracePt t="148125" x="4733925" y="6872288"/>
          <p14:tracePt t="148669" x="4789488" y="6872288"/>
          <p14:tracePt t="148676" x="4886325" y="6872288"/>
          <p14:tracePt t="148682" x="4941888" y="6872288"/>
          <p14:tracePt t="148689" x="5037138" y="6872288"/>
          <p14:tracePt t="148698" x="5092700" y="6872288"/>
          <p14:tracePt t="148703" x="5133975" y="6872288"/>
          <p14:tracePt t="148711" x="5230813" y="6872288"/>
          <p14:tracePt t="148718" x="5300663" y="6872288"/>
          <p14:tracePt t="148724" x="5395913" y="6872288"/>
          <p14:tracePt t="148732" x="5451475" y="6872288"/>
          <p14:tracePt t="148740" x="5562600" y="6872288"/>
          <p14:tracePt t="148746" x="5618163" y="6872288"/>
          <p14:tracePt t="148753" x="5713413" y="6872288"/>
          <p14:tracePt t="148760" x="5797550" y="6872288"/>
          <p14:tracePt t="148767" x="5865813" y="6872288"/>
          <p14:tracePt t="148775" x="5935663" y="6872288"/>
          <p14:tracePt t="148782" x="6030913" y="6872288"/>
          <p14:tracePt t="148789" x="6086475" y="6872288"/>
          <p14:tracePt t="148796" x="6183313" y="6872288"/>
          <p14:tracePt t="148803" x="6265863" y="6886575"/>
          <p14:tracePt t="148811" x="6376988" y="6886575"/>
          <p14:tracePt t="148818" x="6445250" y="6886575"/>
          <p14:tracePt t="148827" x="6527800" y="6913563"/>
          <p14:tracePt t="148832" x="6611938" y="6913563"/>
          <p14:tracePt t="148839" x="6721475" y="6913563"/>
          <p14:tracePt t="148846" x="6777038" y="6913563"/>
          <p14:tracePt t="148853" x="6873875" y="6913563"/>
          <p14:tracePt t="148861" x="6927850" y="6900863"/>
          <p14:tracePt t="148868" x="7038975" y="6900863"/>
          <p14:tracePt t="148875" x="7162800" y="6900863"/>
          <p14:tracePt t="148883" x="7273925" y="6886575"/>
          <p14:tracePt t="148889" x="7383463" y="6872288"/>
          <p14:tracePt t="148896" x="7467600" y="6872288"/>
          <p14:tracePt t="148903" x="7577138" y="6872288"/>
          <p14:tracePt t="148911" x="7632700" y="6872288"/>
          <p14:tracePt t="148918" x="7700963" y="6859588"/>
          <p14:tracePt t="148925" x="7770813" y="6845300"/>
          <p14:tracePt t="148932" x="7826375" y="6845300"/>
          <p14:tracePt t="148939" x="7867650" y="6831013"/>
          <p14:tracePt t="148946" x="7894638" y="6831013"/>
          <p14:tracePt t="148954" x="7921625" y="6818313"/>
          <p14:tracePt t="148961" x="7977188" y="6818313"/>
          <p14:tracePt t="148968" x="8005763" y="6818313"/>
          <p14:tracePt t="148975" x="8047038" y="6818313"/>
          <p14:tracePt t="148982" x="8074025" y="6818313"/>
          <p14:tracePt t="148990" x="8115300" y="6818313"/>
          <p14:tracePt t="148996" x="8129588" y="6804025"/>
          <p14:tracePt t="149003" x="8143875" y="6804025"/>
          <p14:tracePt t="149011" x="8170863" y="6804025"/>
          <p14:tracePt t="149034" x="8185150" y="6804025"/>
          <p14:tracePt t="150208" x="8156575" y="6789738"/>
          <p14:tracePt t="150214" x="8101013" y="6762750"/>
          <p14:tracePt t="150222" x="8005763" y="6734175"/>
          <p14:tracePt t="150227" x="7964488" y="6721475"/>
          <p14:tracePt t="150235" x="7867650" y="6707188"/>
          <p14:tracePt t="150244" x="7785100" y="6680200"/>
          <p14:tracePt t="150249" x="7700963" y="6651625"/>
          <p14:tracePt t="150258" x="7632700" y="6638925"/>
          <p14:tracePt t="150263" x="7550150" y="6583363"/>
          <p14:tracePt t="150270" x="7467600" y="6554788"/>
          <p14:tracePt t="150278" x="7329488" y="6513513"/>
          <p14:tracePt t="150285" x="7162800" y="6472238"/>
          <p14:tracePt t="150294" x="7053263" y="6459538"/>
          <p14:tracePt t="150299" x="6900863" y="6430963"/>
          <p14:tracePt t="150306" x="6791325" y="6375400"/>
          <p14:tracePt t="150313" x="6694488" y="6362700"/>
          <p14:tracePt t="150320" x="6611938" y="6348413"/>
          <p14:tracePt t="150328" x="6556375" y="6334125"/>
          <p14:tracePt t="150334" x="6527800" y="6334125"/>
          <p14:tracePt t="150344" x="6473825" y="6334125"/>
          <p14:tracePt t="150349" x="6445250" y="6321425"/>
          <p14:tracePt t="150357" x="6418263" y="6321425"/>
          <p14:tracePt t="150364" x="6389688" y="6307138"/>
          <p14:tracePt t="150371" x="6335713" y="6307138"/>
          <p14:tracePt t="150377" x="6280150" y="6307138"/>
          <p14:tracePt t="150385" x="6183313" y="6307138"/>
          <p14:tracePt t="150394" x="6100763" y="6307138"/>
          <p14:tracePt t="150399" x="6045200" y="6307138"/>
          <p14:tracePt t="150406" x="5935663" y="6321425"/>
          <p14:tracePt t="150414" x="5838825" y="6348413"/>
          <p14:tracePt t="150421" x="5741988" y="6375400"/>
          <p14:tracePt t="150427" x="5630863" y="6430963"/>
          <p14:tracePt t="150435" x="5562600" y="6472238"/>
          <p14:tracePt t="150444" x="5438775" y="6500813"/>
          <p14:tracePt t="150449" x="5313363" y="6583363"/>
          <p14:tracePt t="150456" x="5148263" y="6665913"/>
          <p14:tracePt t="150464" x="5010150" y="6721475"/>
          <p14:tracePt t="150470" x="4927600" y="6775450"/>
          <p14:tracePt t="150478" x="4830763" y="6845300"/>
          <p14:tracePt t="150485" x="4692650" y="6913563"/>
          <p14:tracePt t="150494" x="4624388" y="6954838"/>
          <p14:tracePt t="150500" x="4527550" y="7038975"/>
          <p14:tracePt t="150506" x="4471988" y="7065963"/>
          <p14:tracePt t="150514" x="4430713" y="7080250"/>
          <p14:tracePt t="150521" x="4360863" y="7092950"/>
          <p14:tracePt t="150528" x="4319588" y="7107238"/>
          <p14:tracePt t="150535" x="4237038" y="7148513"/>
          <p14:tracePt t="150544" x="4181475" y="7148513"/>
          <p14:tracePt t="150549" x="4140200" y="7162800"/>
          <p14:tracePt t="150556" x="4071938" y="7162800"/>
          <p14:tracePt t="150564" x="4030663" y="7162800"/>
          <p14:tracePt t="150571" x="3989388" y="7162800"/>
          <p14:tracePt t="150578" x="3948113" y="7162800"/>
          <p14:tracePt t="150586" x="3919538" y="7162800"/>
          <p14:tracePt t="150594" x="3892550" y="7162800"/>
          <p14:tracePt t="150600" x="3863975" y="7148513"/>
          <p14:tracePt t="150607" x="3851275" y="7148513"/>
          <p14:tracePt t="150614" x="3822700" y="7135813"/>
          <p14:tracePt t="150644" x="3810000" y="7121525"/>
          <p14:tracePt t="150650" x="3781425" y="7121525"/>
          <p14:tracePt t="150657" x="3768725" y="7107238"/>
          <p14:tracePt t="150664" x="3768725" y="7092950"/>
          <p14:tracePt t="150671" x="3754438" y="7092950"/>
          <p14:tracePt t="150678" x="3740150" y="7092950"/>
          <p14:tracePt t="150685" x="3713163" y="7080250"/>
          <p14:tracePt t="150701" x="3698875" y="7080250"/>
          <p14:tracePt t="150707" x="3698875" y="7065963"/>
          <p14:tracePt t="150766" x="3698875" y="7051675"/>
          <p14:tracePt t="150796" x="3684588" y="7051675"/>
          <p14:tracePt t="150808" x="3684588" y="6997700"/>
          <p14:tracePt t="150816" x="3713163" y="6942138"/>
          <p14:tracePt t="150821" x="3810000" y="6818313"/>
          <p14:tracePt t="150829" x="3905250" y="6721475"/>
          <p14:tracePt t="150836" x="4002088" y="6651625"/>
          <p14:tracePt t="150845" x="4071938" y="6596063"/>
          <p14:tracePt t="150850" x="4127500" y="6569075"/>
          <p14:tracePt t="150857" x="4195763" y="6542088"/>
          <p14:tracePt t="150864" x="4278313" y="6486525"/>
          <p14:tracePt t="150872" x="4348163" y="6430963"/>
          <p14:tracePt t="150879" x="4457700" y="6389688"/>
          <p14:tracePt t="150896" x="4665663" y="6237288"/>
          <p14:tracePt t="150900" x="4789488" y="6183313"/>
          <p14:tracePt t="150907" x="4954588" y="6099175"/>
          <p14:tracePt t="150914" x="5121275" y="6016625"/>
          <p14:tracePt t="150921" x="5257800" y="5962650"/>
          <p14:tracePt t="150929" x="5438775" y="5851525"/>
          <p14:tracePt t="150935" x="5630863" y="5795963"/>
          <p14:tracePt t="150944" x="5797550" y="5713413"/>
          <p14:tracePt t="150950" x="5962650" y="5630863"/>
          <p14:tracePt t="150958" x="6100763" y="5575300"/>
          <p14:tracePt t="150964" x="6183313" y="5519738"/>
          <p14:tracePt t="150972" x="6280150" y="5478463"/>
          <p14:tracePt t="151653" x="6224588" y="5478463"/>
          <p14:tracePt t="151660" x="6127750" y="5492750"/>
          <p14:tracePt t="151666" x="6059488" y="5492750"/>
          <p14:tracePt t="151673" x="5989638" y="5478463"/>
          <p14:tracePt t="151680" x="5907088" y="5478463"/>
          <p14:tracePt t="151687" x="5824538" y="5478463"/>
          <p14:tracePt t="151695" x="5783263" y="5465763"/>
          <p14:tracePt t="151702" x="5741988" y="5465763"/>
          <p14:tracePt t="151710" x="5727700" y="5465763"/>
          <p14:tracePt t="151718" x="5686425" y="5465763"/>
          <p14:tracePt t="151723" x="5672138" y="5465763"/>
          <p14:tracePt t="151730" x="5645150" y="5465763"/>
          <p14:tracePt t="151737" x="5630863" y="5451475"/>
          <p14:tracePt t="151745" x="5618163" y="5451475"/>
          <p14:tracePt t="151775" x="5603875" y="5437188"/>
          <p14:tracePt t="151781" x="5575300" y="5395913"/>
          <p14:tracePt t="151787" x="5562600" y="5340350"/>
          <p14:tracePt t="151795" x="5562600" y="5299075"/>
          <p14:tracePt t="151802" x="5562600" y="5257800"/>
          <p14:tracePt t="151810" x="5562600" y="5202238"/>
          <p14:tracePt t="151818" x="5603875" y="5148263"/>
          <p14:tracePt t="151823" x="5618163" y="5119688"/>
          <p14:tracePt t="151830" x="5630863" y="5106988"/>
          <p14:tracePt t="151838" x="5645150" y="5092700"/>
          <p14:tracePt t="151845" x="5659438" y="5064125"/>
          <p14:tracePt t="151852" x="5686425" y="5051425"/>
          <p14:tracePt t="151861" x="5727700" y="5022850"/>
          <p14:tracePt t="151866" x="5727700" y="5010150"/>
          <p14:tracePt t="151873" x="5754688" y="4995863"/>
          <p14:tracePt t="151881" x="5768975" y="4995863"/>
          <p14:tracePt t="151894" x="5783263" y="4995863"/>
          <p14:tracePt t="151896" x="5810250" y="4981575"/>
          <p14:tracePt t="151917" x="5838825" y="4981575"/>
          <p14:tracePt t="151924" x="5851525" y="4981575"/>
          <p14:tracePt t="151939" x="5865813" y="4981575"/>
          <p14:tracePt t="151968" x="5880100" y="4981575"/>
          <p14:tracePt t="152025" x="5892800" y="4981575"/>
          <p14:tracePt t="152032" x="5892800" y="4995863"/>
          <p14:tracePt t="152038" x="5907088" y="4995863"/>
          <p14:tracePt t="152068" x="5907088" y="5010150"/>
          <p14:tracePt t="152083" x="5921375" y="5022850"/>
          <p14:tracePt t="152096" x="5921375" y="5037138"/>
          <p14:tracePt t="152103" x="5935663" y="5064125"/>
          <p14:tracePt t="152117" x="5935663" y="5092700"/>
          <p14:tracePt t="152124" x="5935663" y="5106988"/>
          <p14:tracePt t="152147" x="5935663" y="5119688"/>
          <p14:tracePt t="152153" x="5935663" y="5133975"/>
          <p14:tracePt t="152160" x="5948363" y="5133975"/>
          <p14:tracePt t="152167" x="5948363" y="5148263"/>
          <p14:tracePt t="152190" x="5948363" y="5160963"/>
          <p14:tracePt t="152227" x="5948363" y="5175250"/>
          <p14:tracePt t="152247" x="5948363" y="5189538"/>
          <p14:tracePt t="153649" x="5880100" y="5189538"/>
          <p14:tracePt t="153663" x="5851525" y="5189538"/>
          <p14:tracePt t="153670" x="5838825" y="5189538"/>
          <p14:tracePt t="153677" x="5824538" y="5189538"/>
          <p14:tracePt t="153684" x="5810250" y="5189538"/>
          <p14:tracePt t="153699" x="5797550" y="5189538"/>
          <p14:tracePt t="153707" x="5754688" y="5189538"/>
          <p14:tracePt t="153713" x="5741988" y="5189538"/>
          <p14:tracePt t="154079" x="5754688" y="5189538"/>
          <p14:tracePt t="154085" x="5783263" y="5189538"/>
          <p14:tracePt t="154093" x="5797550" y="5189538"/>
          <p14:tracePt t="154157" x="5810250" y="5189538"/>
          <p14:tracePt t="154164" x="5824538" y="5189538"/>
          <p14:tracePt t="154171" x="5838825" y="5189538"/>
          <p14:tracePt t="154178" x="5851525" y="5202238"/>
          <p14:tracePt t="154194" x="5865813" y="5202238"/>
          <p14:tracePt t="154200" x="5892800" y="5202238"/>
          <p14:tracePt t="154206" x="5907088" y="5202238"/>
          <p14:tracePt t="154221" x="5935663" y="5202238"/>
          <p14:tracePt t="154228" x="5948363" y="5202238"/>
          <p14:tracePt t="154235" x="5976938" y="5202238"/>
          <p14:tracePt t="154250" x="6018213" y="5202238"/>
          <p14:tracePt t="154260" x="6045200" y="5202238"/>
          <p14:tracePt t="154263" x="6072188" y="5202238"/>
          <p14:tracePt t="154270" x="6086475" y="5202238"/>
          <p14:tracePt t="154287" x="6100763" y="5202238"/>
          <p14:tracePt t="154316" x="6127750" y="5202238"/>
          <p14:tracePt t="154329" x="6142038" y="5202238"/>
          <p14:tracePt t="154357" x="6142038" y="5189538"/>
          <p14:tracePt t="154373" x="6156325" y="5189538"/>
          <p14:tracePt t="154379" x="6169025" y="5189538"/>
          <p14:tracePt t="154385" x="6197600" y="5189538"/>
          <p14:tracePt t="154393" x="6224588" y="5189538"/>
          <p14:tracePt t="154410" x="6238875" y="5189538"/>
          <p14:tracePt t="154414" x="6265863" y="5189538"/>
          <p14:tracePt t="154421" x="6280150" y="5189538"/>
          <p14:tracePt t="154428" x="6280150" y="5175250"/>
          <p14:tracePt t="154436" x="6294438" y="5175250"/>
          <p14:tracePt t="154443" x="6307138" y="5175250"/>
          <p14:tracePt t="154458" x="6335713" y="5175250"/>
          <p14:tracePt t="155482" x="6169025" y="5313363"/>
          <p14:tracePt t="155488" x="5921375" y="5478463"/>
          <p14:tracePt t="155495" x="5713413" y="5589588"/>
          <p14:tracePt t="155502" x="5521325" y="5713413"/>
          <p14:tracePt t="155509" x="5354638" y="5795963"/>
          <p14:tracePt t="155516" x="5189538" y="5892800"/>
          <p14:tracePt t="155524" x="5051425" y="5975350"/>
          <p14:tracePt t="155531" x="4886325" y="6086475"/>
          <p14:tracePt t="155537" x="4748213" y="6154738"/>
          <p14:tracePt t="155545" x="4651375" y="6251575"/>
          <p14:tracePt t="155552" x="4513263" y="6334125"/>
          <p14:tracePt t="155559" x="4430713" y="6430963"/>
          <p14:tracePt t="155566" x="4333875" y="6527800"/>
          <p14:tracePt t="155573" x="4251325" y="6596063"/>
          <p14:tracePt t="155580" x="4168775" y="6692900"/>
          <p14:tracePt t="155588" x="4098925" y="6762750"/>
          <p14:tracePt t="155595" x="4071938" y="6818313"/>
          <p14:tracePt t="155602" x="4002088" y="6886575"/>
          <p14:tracePt t="155610" x="3948113" y="6942138"/>
          <p14:tracePt t="155616" x="3905250" y="7010400"/>
          <p14:tracePt t="155623" x="3836988" y="7051675"/>
          <p14:tracePt t="155631" x="3795713" y="7092950"/>
          <p14:tracePt t="155638" x="3754438" y="7148513"/>
          <p14:tracePt t="155645" x="3698875" y="7189788"/>
          <p14:tracePt t="155652" x="3671888" y="7231063"/>
          <p14:tracePt t="155660" x="3643313" y="7259638"/>
          <p14:tracePt t="155666" x="3643313" y="7286625"/>
          <p14:tracePt t="155673" x="3630613" y="7300913"/>
          <p14:tracePt t="155688" x="3630613" y="7315200"/>
          <p14:tracePt t="155703" x="3630613" y="7327900"/>
          <p14:tracePt t="155710" x="3630613" y="7342188"/>
          <p14:tracePt t="155718" x="3630613" y="7356475"/>
          <p14:tracePt t="155731" x="3643313" y="7369175"/>
          <p14:tracePt t="155738" x="3671888" y="7397750"/>
          <p14:tracePt t="155745" x="3684588" y="7410450"/>
          <p14:tracePt t="155760" x="3713163" y="7424738"/>
          <p14:tracePt t="155766" x="3740150" y="7424738"/>
          <p14:tracePt t="155774" x="3754438" y="7439025"/>
          <p14:tracePt t="155781" x="3768725" y="7439025"/>
          <p14:tracePt t="155788" x="3781425" y="7439025"/>
          <p14:tracePt t="155795" x="3795713" y="7439025"/>
          <p14:tracePt t="155802" x="3810000" y="7439025"/>
          <p14:tracePt t="155809" x="3822700" y="7439025"/>
          <p14:tracePt t="155817" x="3851275" y="7439025"/>
          <p14:tracePt t="155826" x="3863975" y="7439025"/>
          <p14:tracePt t="155831" x="3878263" y="7439025"/>
          <p14:tracePt t="155846" x="3892550" y="7439025"/>
          <p14:tracePt t="155897" x="3905250" y="7424738"/>
          <p14:tracePt t="155903" x="3948113" y="7383463"/>
          <p14:tracePt t="155909" x="3975100" y="7342188"/>
          <p14:tracePt t="155917" x="4016375" y="7300913"/>
          <p14:tracePt t="155926" x="4057650" y="7231063"/>
          <p14:tracePt t="155932" x="4071938" y="7189788"/>
          <p14:tracePt t="155938" x="4113213" y="7148513"/>
          <p14:tracePt t="155945" x="4127500" y="7121525"/>
          <p14:tracePt t="155952" x="4140200" y="7065963"/>
          <p14:tracePt t="155961" x="4140200" y="7051675"/>
          <p14:tracePt t="155967" x="4140200" y="7038975"/>
          <p14:tracePt t="155976" x="4154488" y="7038975"/>
          <p14:tracePt t="155982" x="4154488" y="7024688"/>
          <p14:tracePt t="156005" x="4154488" y="7010400"/>
          <p14:tracePt t="156018" x="4154488" y="6997700"/>
          <p14:tracePt t="156026" x="4168775" y="6954838"/>
          <p14:tracePt t="156031" x="4168775" y="6927850"/>
          <p14:tracePt t="156039" x="4168775" y="6913563"/>
          <p14:tracePt t="156045" x="4168775" y="6900863"/>
          <p14:tracePt t="156060" x="4168775" y="6886575"/>
          <p14:tracePt t="156067" x="4168775" y="6872288"/>
          <p14:tracePt t="156076" x="4168775" y="6859588"/>
          <p14:tracePt t="156081" x="4168775" y="6818313"/>
          <p14:tracePt t="156088" x="4168775" y="6789738"/>
          <p14:tracePt t="156096" x="4181475" y="6762750"/>
          <p14:tracePt t="156103" x="4181475" y="6707188"/>
          <p14:tracePt t="156110" x="4195763" y="6680200"/>
          <p14:tracePt t="156117" x="4251325" y="6638925"/>
          <p14:tracePt t="156126" x="4265613" y="6596063"/>
          <p14:tracePt t="156132" x="4278313" y="6527800"/>
          <p14:tracePt t="156139" x="4306888" y="6500813"/>
          <p14:tracePt t="156146" x="4319588" y="6472238"/>
          <p14:tracePt t="156153" x="4348163" y="6445250"/>
          <p14:tracePt t="156160" x="4375150" y="6403975"/>
          <p14:tracePt t="156167" x="4402138" y="6375400"/>
          <p14:tracePt t="156176" x="4416425" y="6362700"/>
          <p14:tracePt t="156182" x="4430713" y="6362700"/>
          <p14:tracePt t="156188" x="4471988" y="6321425"/>
          <p14:tracePt t="156196" x="4540250" y="6307138"/>
          <p14:tracePt t="156203" x="4610100" y="6265863"/>
          <p14:tracePt t="156210" x="4665663" y="6265863"/>
          <p14:tracePt t="156217" x="4692650" y="6251575"/>
          <p14:tracePt t="156226" x="4706938" y="6251575"/>
          <p14:tracePt t="156232" x="4733925" y="6251575"/>
          <p14:tracePt t="156239" x="4760913" y="6251575"/>
          <p14:tracePt t="156248" x="4789488" y="6251575"/>
          <p14:tracePt t="156253" x="4803775" y="6251575"/>
          <p14:tracePt t="156348" x="4816475" y="6251575"/>
          <p14:tracePt t="156354" x="4816475" y="6265863"/>
          <p14:tracePt t="156361" x="4830763" y="6280150"/>
          <p14:tracePt t="156377" x="4830763" y="6292850"/>
          <p14:tracePt t="156382" x="4830763" y="6307138"/>
          <p14:tracePt t="156389" x="4845050" y="6307138"/>
          <p14:tracePt t="156396" x="4845050" y="6321425"/>
          <p14:tracePt t="156403" x="4857750" y="6348413"/>
          <p14:tracePt t="156418" x="4857750" y="6362700"/>
          <p14:tracePt t="156426" x="4872038" y="6389688"/>
          <p14:tracePt t="156446" x="4913313" y="6403975"/>
          <p14:tracePt t="156455" x="4941888" y="6403975"/>
          <p14:tracePt t="156461" x="4968875" y="6416675"/>
          <p14:tracePt t="156468" x="4995863" y="6416675"/>
          <p14:tracePt t="156476" x="5051425" y="6416675"/>
          <p14:tracePt t="156482" x="5092700" y="6403975"/>
          <p14:tracePt t="156489" x="5133975" y="6403975"/>
          <p14:tracePt t="156496" x="5189538" y="6389688"/>
          <p14:tracePt t="156504" x="5216525" y="6362700"/>
          <p14:tracePt t="156511" x="5245100" y="6348413"/>
          <p14:tracePt t="156518" x="5272088" y="6334125"/>
          <p14:tracePt t="156526" x="5313363" y="6334125"/>
          <p14:tracePt t="156532" x="5327650" y="6321425"/>
          <p14:tracePt t="156539" x="5341938" y="6321425"/>
          <p14:tracePt t="156605" x="5341938" y="6307138"/>
          <p14:tracePt t="156612" x="5341938" y="6280150"/>
          <p14:tracePt t="156619" x="5354638" y="6237288"/>
          <p14:tracePt t="156626" x="5354638" y="6224588"/>
          <p14:tracePt t="156633" x="5354638" y="6196013"/>
          <p14:tracePt t="156641" x="5327650" y="6154738"/>
          <p14:tracePt t="156647" x="5300663" y="6127750"/>
          <p14:tracePt t="156654" x="5272088" y="6099175"/>
          <p14:tracePt t="156661" x="5245100" y="6072188"/>
          <p14:tracePt t="156668" x="5216525" y="6045200"/>
          <p14:tracePt t="156677" x="5189538" y="6030913"/>
          <p14:tracePt t="156691" x="5162550" y="6016625"/>
          <p14:tracePt t="156697" x="5148263" y="6016625"/>
          <p14:tracePt t="156705" x="5133975" y="6016625"/>
          <p14:tracePt t="156711" x="5121275" y="6016625"/>
          <p14:tracePt t="156718" x="5106988" y="6016625"/>
          <p14:tracePt t="156726" x="5065713" y="6016625"/>
          <p14:tracePt t="156733" x="5024438" y="6016625"/>
          <p14:tracePt t="156740" x="4983163" y="6016625"/>
          <p14:tracePt t="156747" x="4954588" y="6030913"/>
          <p14:tracePt t="156754" x="4927600" y="6045200"/>
          <p14:tracePt t="156761" x="4872038" y="6057900"/>
          <p14:tracePt t="156768" x="4816475" y="6072188"/>
          <p14:tracePt t="156776" x="4775200" y="6086475"/>
          <p14:tracePt t="156783" x="4692650" y="6127750"/>
          <p14:tracePt t="156790" x="4637088" y="6169025"/>
          <p14:tracePt t="156797" x="4554538" y="6183313"/>
          <p14:tracePt t="156804" x="4486275" y="6210300"/>
          <p14:tracePt t="156811" x="4430713" y="6224588"/>
          <p14:tracePt t="156818" x="4360863" y="6237288"/>
          <p14:tracePt t="156826" x="4333875" y="6251575"/>
          <p14:tracePt t="156833" x="4278313" y="6280150"/>
          <p14:tracePt t="156840" x="4265613" y="6292850"/>
          <p14:tracePt t="156847" x="4237038" y="6307138"/>
          <p14:tracePt t="156862" x="4222750" y="6321425"/>
          <p14:tracePt t="156868" x="4210050" y="6321425"/>
          <p14:tracePt t="156876" x="4195763" y="6334125"/>
          <p14:tracePt t="156920" x="4181475" y="6348413"/>
          <p14:tracePt t="156926" x="4168775" y="6348413"/>
          <p14:tracePt t="156933" x="4154488" y="6375400"/>
          <p14:tracePt t="156940" x="4154488" y="6403975"/>
          <p14:tracePt t="156947" x="4140200" y="6445250"/>
          <p14:tracePt t="156954" x="4127500" y="6472238"/>
          <p14:tracePt t="156961" x="4113213" y="6500813"/>
          <p14:tracePt t="156969" x="4113213" y="6542088"/>
          <p14:tracePt t="156976" x="4098925" y="6583363"/>
          <p14:tracePt t="156983" x="4098925" y="6610350"/>
          <p14:tracePt t="156992" x="4098925" y="6651625"/>
          <p14:tracePt t="156997" x="4084638" y="6707188"/>
          <p14:tracePt t="157004" x="4084638" y="6734175"/>
          <p14:tracePt t="157011" x="4071938" y="6775450"/>
          <p14:tracePt t="157018" x="4071938" y="6789738"/>
          <p14:tracePt t="157026" x="4071938" y="6804025"/>
          <p14:tracePt t="157033" x="4071938" y="6831013"/>
          <p14:tracePt t="157040" x="4071938" y="6845300"/>
          <p14:tracePt t="157048" x="4071938" y="6859588"/>
          <p14:tracePt t="157055" x="4071938" y="6872288"/>
          <p14:tracePt t="157070" x="4071938" y="6886575"/>
          <p14:tracePt t="157085" x="4084638" y="6900863"/>
          <p14:tracePt t="157092" x="4098925" y="6913563"/>
          <p14:tracePt t="157097" x="4127500" y="6942138"/>
          <p14:tracePt t="157105" x="4168775" y="6969125"/>
          <p14:tracePt t="157112" x="4195763" y="6983413"/>
          <p14:tracePt t="157119" x="4222750" y="6997700"/>
          <p14:tracePt t="157126" x="4251325" y="7010400"/>
          <p14:tracePt t="157133" x="4306888" y="7010400"/>
          <p14:tracePt t="157142" x="4348163" y="7024688"/>
          <p14:tracePt t="157148" x="4402138" y="7038975"/>
          <p14:tracePt t="157155" x="4457700" y="7038975"/>
          <p14:tracePt t="157162" x="4486275" y="7038975"/>
          <p14:tracePt t="157170" x="4527550" y="7038975"/>
          <p14:tracePt t="157176" x="4581525" y="7038975"/>
          <p14:tracePt t="157183" x="4624388" y="7038975"/>
          <p14:tracePt t="157192" x="4651375" y="7038975"/>
          <p14:tracePt t="157198" x="4678363" y="7024688"/>
          <p14:tracePt t="157204" x="4719638" y="7024688"/>
          <p14:tracePt t="157212" x="4748213" y="7024688"/>
          <p14:tracePt t="157219" x="4775200" y="7010400"/>
          <p14:tracePt t="157226" x="4803775" y="7010400"/>
          <p14:tracePt t="157233" x="4816475" y="6997700"/>
          <p14:tracePt t="157243" x="4886325" y="6983413"/>
          <p14:tracePt t="157248" x="4927600" y="6954838"/>
          <p14:tracePt t="157255" x="4968875" y="6954838"/>
          <p14:tracePt t="157262" x="5024438" y="6913563"/>
          <p14:tracePt t="157269" x="5065713" y="6900863"/>
          <p14:tracePt t="157277" x="5092700" y="6886575"/>
          <p14:tracePt t="157283" x="5162550" y="6872288"/>
          <p14:tracePt t="157292" x="5189538" y="6859588"/>
          <p14:tracePt t="157298" x="5203825" y="6845300"/>
          <p14:tracePt t="157305" x="5230813" y="6831013"/>
          <p14:tracePt t="157312" x="5272088" y="6818313"/>
          <p14:tracePt t="157319" x="5300663" y="6818313"/>
          <p14:tracePt t="157326" x="5327650" y="6804025"/>
          <p14:tracePt t="157334" x="5354638" y="6775450"/>
          <p14:tracePt t="157342" x="5383213" y="6775450"/>
          <p14:tracePt t="157348" x="5424488" y="6775450"/>
          <p14:tracePt t="157355" x="5451475" y="6762750"/>
          <p14:tracePt t="157362" x="5480050" y="6748463"/>
          <p14:tracePt t="157370" x="5521325" y="6734175"/>
          <p14:tracePt t="157376" x="5562600" y="6707188"/>
          <p14:tracePt t="157384" x="5589588" y="6692900"/>
          <p14:tracePt t="157392" x="5618163" y="6680200"/>
          <p14:tracePt t="157398" x="5645150" y="6651625"/>
          <p14:tracePt t="157405" x="5700713" y="6638925"/>
          <p14:tracePt t="157412" x="5713413" y="6624638"/>
          <p14:tracePt t="157419" x="5741988" y="6624638"/>
          <p14:tracePt t="157428" x="5741988" y="6610350"/>
          <p14:tracePt t="157442" x="5754688" y="6596063"/>
          <p14:tracePt t="157448" x="5768975" y="6596063"/>
          <p14:tracePt t="157463" x="5783263" y="6596063"/>
          <p14:tracePt t="157470" x="5783263" y="6583363"/>
          <p14:tracePt t="157477" x="5797550" y="6583363"/>
          <p14:tracePt t="157499" x="5797550" y="6569075"/>
          <p14:tracePt t="157505" x="5810250" y="6542088"/>
          <p14:tracePt t="157512" x="5838825" y="6500813"/>
          <p14:tracePt t="157519" x="5851525" y="6459538"/>
          <p14:tracePt t="157526" x="5851525" y="6430963"/>
          <p14:tracePt t="157535" x="5851525" y="6375400"/>
          <p14:tracePt t="157542" x="5851525" y="6334125"/>
          <p14:tracePt t="157549" x="5851525" y="6292850"/>
          <p14:tracePt t="157559" x="5838825" y="6224588"/>
          <p14:tracePt t="157563" x="5824538" y="6210300"/>
          <p14:tracePt t="157570" x="5824538" y="6196013"/>
          <p14:tracePt t="157577" x="5824538" y="6183313"/>
          <p14:tracePt t="157584" x="5810250" y="6169025"/>
          <p14:tracePt t="157592" x="5783263" y="6154738"/>
          <p14:tracePt t="157598" x="5754688" y="6142038"/>
          <p14:tracePt t="157606" x="5727700" y="6127750"/>
          <p14:tracePt t="157613" x="5700713" y="6099175"/>
          <p14:tracePt t="157620" x="5659438" y="6086475"/>
          <p14:tracePt t="157627" x="5618163" y="6072188"/>
          <p14:tracePt t="157634" x="5589588" y="6072188"/>
          <p14:tracePt t="157643" x="5548313" y="6057900"/>
          <p14:tracePt t="157648" x="5465763" y="6045200"/>
          <p14:tracePt t="157656" x="5410200" y="6030913"/>
          <p14:tracePt t="157663" x="5313363" y="6030913"/>
          <p14:tracePt t="157670" x="5216525" y="6016625"/>
          <p14:tracePt t="157677" x="5121275" y="6016625"/>
          <p14:tracePt t="157684" x="5010150" y="6016625"/>
          <p14:tracePt t="157692" x="4954588" y="6016625"/>
          <p14:tracePt t="157699" x="4886325" y="6016625"/>
          <p14:tracePt t="157705" x="4830763" y="6016625"/>
          <p14:tracePt t="157713" x="4789488" y="6030913"/>
          <p14:tracePt t="157720" x="4748213" y="6030913"/>
          <p14:tracePt t="157727" x="4706938" y="6045200"/>
          <p14:tracePt t="157735" x="4678363" y="6057900"/>
          <p14:tracePt t="157742" x="4637088" y="6072188"/>
          <p14:tracePt t="157749" x="4624388" y="6086475"/>
          <p14:tracePt t="157756" x="4581525" y="6086475"/>
          <p14:tracePt t="157763" x="4581525" y="6113463"/>
          <p14:tracePt t="157770" x="4568825" y="6113463"/>
          <p14:tracePt t="157778" x="4554538" y="6113463"/>
          <p14:tracePt t="157785" x="4540250" y="6127750"/>
          <p14:tracePt t="157800" x="4527550" y="6142038"/>
          <p14:tracePt t="157836" x="4527550" y="6154738"/>
          <p14:tracePt t="157843" x="4513263" y="6169025"/>
          <p14:tracePt t="157849" x="4498975" y="6169025"/>
          <p14:tracePt t="157864" x="4471988" y="6183313"/>
          <p14:tracePt t="157878" x="4471988" y="6196013"/>
          <p14:tracePt t="157895" x="4457700" y="6196013"/>
          <p14:tracePt t="158100" x="4568825" y="6224588"/>
          <p14:tracePt t="158107" x="4789488" y="6265863"/>
          <p14:tracePt t="158114" x="4968875" y="6348413"/>
          <p14:tracePt t="158121" x="5133975" y="6416675"/>
          <p14:tracePt t="158128" x="5272088" y="6472238"/>
          <p14:tracePt t="158135" x="5368925" y="6554788"/>
          <p14:tracePt t="158143" x="5507038" y="6610350"/>
          <p14:tracePt t="158149" x="5618163" y="6651625"/>
          <p14:tracePt t="158157" x="5727700" y="6665913"/>
          <p14:tracePt t="158164" x="5824538" y="6680200"/>
          <p14:tracePt t="158171" x="5892800" y="6692900"/>
          <p14:tracePt t="158178" x="5948363" y="6734175"/>
          <p14:tracePt t="158185" x="6018213" y="6734175"/>
          <p14:tracePt t="158193" x="6045200" y="6734175"/>
          <p14:tracePt t="158200" x="6086475" y="6748463"/>
          <p14:tracePt t="158215" x="6115050" y="6748463"/>
          <p14:tracePt t="158222" x="6127750" y="6748463"/>
          <p14:tracePt t="158228" x="6142038" y="6748463"/>
          <p14:tracePt t="158243" x="6156325" y="6748463"/>
          <p14:tracePt t="158250" x="6169025" y="6748463"/>
          <p14:tracePt t="158259" x="6197600" y="6748463"/>
          <p14:tracePt t="158279" x="6210300" y="6748463"/>
          <p14:tracePt t="158286" x="6224588" y="6748463"/>
          <p14:tracePt t="158293" x="6238875" y="6748463"/>
          <p14:tracePt t="158300" x="6265863" y="6748463"/>
          <p14:tracePt t="158310" x="6280150" y="6748463"/>
          <p14:tracePt t="158314" x="6307138" y="6748463"/>
          <p14:tracePt t="158321" x="6321425" y="6721475"/>
          <p14:tracePt t="158329" x="6348413" y="6721475"/>
          <p14:tracePt t="158335" x="6362700" y="6721475"/>
          <p14:tracePt t="158343" x="6362700" y="6707188"/>
          <p14:tracePt t="158350" x="6389688" y="6707188"/>
          <p14:tracePt t="158365" x="6430963" y="6707188"/>
          <p14:tracePt t="158387" x="6445250" y="6707188"/>
          <p14:tracePt t="158409" x="6445250" y="6692900"/>
          <p14:tracePt t="158452" x="6459538" y="6692900"/>
          <p14:tracePt t="158867" x="6500813" y="6692900"/>
          <p14:tracePt t="158873" x="6542088" y="6692900"/>
          <p14:tracePt t="158880" x="6624638" y="6692900"/>
          <p14:tracePt t="158892" x="6665913" y="6707188"/>
          <p14:tracePt t="158893" x="6721475" y="6707188"/>
          <p14:tracePt t="158901" x="6777038" y="6721475"/>
          <p14:tracePt t="158909" x="6818313" y="6721475"/>
          <p14:tracePt t="158915" x="6900863" y="6721475"/>
          <p14:tracePt t="158922" x="6942138" y="6748463"/>
          <p14:tracePt t="158930" x="6983413" y="6762750"/>
          <p14:tracePt t="158937" x="7011988" y="6762750"/>
          <p14:tracePt t="158944" x="7065963" y="6762750"/>
          <p14:tracePt t="158951" x="7094538" y="6762750"/>
          <p14:tracePt t="158959" x="7121525" y="6762750"/>
          <p14:tracePt t="158965" x="7150100" y="6762750"/>
          <p14:tracePt t="158972" x="7204075" y="6762750"/>
          <p14:tracePt t="158979" x="7218363" y="6762750"/>
          <p14:tracePt t="158986" x="7259638" y="6762750"/>
          <p14:tracePt t="158994" x="7288213" y="6762750"/>
          <p14:tracePt t="159002" x="7342188" y="6762750"/>
          <p14:tracePt t="159009" x="7383463" y="6762750"/>
          <p14:tracePt t="159016" x="7467600" y="6762750"/>
          <p14:tracePt t="159022" x="7508875" y="6762750"/>
          <p14:tracePt t="159030" x="7562850" y="6762750"/>
          <p14:tracePt t="159037" x="7632700" y="6734175"/>
          <p14:tracePt t="159044" x="7673975" y="6734175"/>
          <p14:tracePt t="159051" x="7715250" y="6734175"/>
          <p14:tracePt t="159059" x="7770813" y="6734175"/>
          <p14:tracePt t="159066" x="7812088" y="6734175"/>
          <p14:tracePt t="159073" x="7853363" y="6734175"/>
          <p14:tracePt t="159080" x="7894638" y="6721475"/>
          <p14:tracePt t="159087" x="7921625" y="6721475"/>
          <p14:tracePt t="159094" x="7935913" y="6721475"/>
          <p14:tracePt t="159101" x="7950200" y="6721475"/>
          <p14:tracePt t="159109" x="7977188" y="6721475"/>
          <p14:tracePt t="159116" x="7991475" y="6721475"/>
          <p14:tracePt t="159123" x="8005763" y="6721475"/>
          <p14:tracePt t="159130" x="8032750" y="6707188"/>
          <p14:tracePt t="159137" x="8059738" y="6707188"/>
          <p14:tracePt t="159144" x="8101013" y="6692900"/>
          <p14:tracePt t="159151" x="8156575" y="6680200"/>
          <p14:tracePt t="159159" x="8197850" y="6680200"/>
          <p14:tracePt t="159166" x="8267700" y="6651625"/>
          <p14:tracePt t="159173" x="8335963" y="6651625"/>
          <p14:tracePt t="159180" x="8405813" y="6638925"/>
          <p14:tracePt t="159187" x="8461375" y="6638925"/>
          <p14:tracePt t="159194" x="8502650" y="6638925"/>
          <p14:tracePt t="159202" x="8543925" y="6638925"/>
          <p14:tracePt t="159209" x="8597900" y="6638925"/>
          <p14:tracePt t="159216" x="8640763" y="6624638"/>
          <p14:tracePt t="159224" x="8682038" y="6624638"/>
          <p14:tracePt t="159230" x="8736013" y="6624638"/>
          <p14:tracePt t="159237" x="8764588" y="6624638"/>
          <p14:tracePt t="159245" x="8778875" y="6624638"/>
          <p14:tracePt t="159252" x="8805863" y="6624638"/>
          <p14:tracePt t="159266" x="8832850" y="6610350"/>
          <p14:tracePt t="159273" x="8861425" y="6610350"/>
          <p14:tracePt t="159281" x="8874125" y="6610350"/>
          <p14:tracePt t="159288" x="8888413" y="6610350"/>
          <p14:tracePt t="159325" x="8902700" y="6610350"/>
          <p14:tracePt t="159339" x="8915400" y="6610350"/>
          <p14:tracePt t="159353" x="8929688" y="6610350"/>
          <p14:tracePt t="159382" x="8943975" y="6610350"/>
          <p14:tracePt t="160670" x="8888413" y="6610350"/>
          <p14:tracePt t="160678" x="8778875" y="6610350"/>
          <p14:tracePt t="160683" x="8723313" y="6610350"/>
          <p14:tracePt t="160692" x="8597900" y="6610350"/>
          <p14:tracePt t="160697" x="8474075" y="6610350"/>
          <p14:tracePt t="160704" x="8308975" y="6638925"/>
          <p14:tracePt t="160711" x="8129588" y="6638925"/>
          <p14:tracePt t="160719" x="7950200" y="6651625"/>
          <p14:tracePt t="160725" x="7770813" y="6680200"/>
          <p14:tracePt t="160733" x="7632700" y="6680200"/>
          <p14:tracePt t="160741" x="7535863" y="6680200"/>
          <p14:tracePt t="160747" x="7383463" y="6680200"/>
          <p14:tracePt t="160754" x="7218363" y="6680200"/>
          <p14:tracePt t="160761" x="7065963" y="6680200"/>
          <p14:tracePt t="160768" x="6956425" y="6680200"/>
          <p14:tracePt t="160778" x="6832600" y="6680200"/>
          <p14:tracePt t="160783" x="6748463" y="6651625"/>
          <p14:tracePt t="160792" x="6638925" y="6638925"/>
          <p14:tracePt t="160797" x="6527800" y="6596063"/>
          <p14:tracePt t="160804" x="6486525" y="6583363"/>
          <p14:tracePt t="160812" x="6430963" y="6569075"/>
          <p14:tracePt t="160819" x="6362700" y="6527800"/>
          <p14:tracePt t="160826" x="6321425" y="6513513"/>
          <p14:tracePt t="160833" x="6238875" y="6472238"/>
          <p14:tracePt t="160842" x="6210300" y="6459538"/>
          <p14:tracePt t="160847" x="6169025" y="6445250"/>
          <p14:tracePt t="160854" x="6142038" y="6430963"/>
          <p14:tracePt t="160861" x="6100763" y="6416675"/>
          <p14:tracePt t="160868" x="6059488" y="6403975"/>
          <p14:tracePt t="160876" x="6030913" y="6362700"/>
          <p14:tracePt t="160883" x="6003925" y="6348413"/>
          <p14:tracePt t="160894" x="5976938" y="6334125"/>
          <p14:tracePt t="160898" x="5948363" y="6321425"/>
          <p14:tracePt t="160904" x="5935663" y="6307138"/>
          <p14:tracePt t="160912" x="5907088" y="6292850"/>
          <p14:tracePt t="160919" x="5880100" y="6280150"/>
          <p14:tracePt t="160926" x="5865813" y="6251575"/>
          <p14:tracePt t="160933" x="5824538" y="6237288"/>
          <p14:tracePt t="160941" x="5797550" y="6210300"/>
          <p14:tracePt t="160947" x="5783263" y="6196013"/>
          <p14:tracePt t="160962" x="5768975" y="6183313"/>
          <p14:tracePt t="160969" x="5754688" y="6169025"/>
          <p14:tracePt t="160976" x="5741988" y="6169025"/>
          <p14:tracePt t="160983" x="5727700" y="6154738"/>
          <p14:tracePt t="160992" x="5686425" y="6113463"/>
          <p14:tracePt t="160997" x="5686425" y="6099175"/>
          <p14:tracePt t="161006" x="5672138" y="6086475"/>
          <p14:tracePt t="161012" x="5659438" y="6072188"/>
          <p14:tracePt t="161019" x="5630863" y="6045200"/>
          <p14:tracePt t="161034" x="5618163" y="6045200"/>
          <p14:tracePt t="161042" x="5603875" y="6030913"/>
          <p14:tracePt t="161048" x="5589588" y="6016625"/>
          <p14:tracePt t="161055" x="5575300" y="5989638"/>
          <p14:tracePt t="161062" x="5562600" y="5975350"/>
          <p14:tracePt t="161069" x="5548313" y="5975350"/>
          <p14:tracePt t="161085" x="5548313" y="5962650"/>
          <p14:tracePt t="161099" x="5534025" y="5948363"/>
          <p14:tracePt t="161171" x="5534025" y="5934075"/>
          <p14:tracePt t="161179" x="5521325" y="5934075"/>
          <p14:tracePt t="161192" x="5521325" y="5919788"/>
          <p14:tracePt t="161299" x="5521325" y="5907088"/>
          <p14:tracePt t="161305" x="5521325" y="5878513"/>
          <p14:tracePt t="161313" x="5534025" y="5865813"/>
          <p14:tracePt t="161320" x="5548313" y="5851525"/>
          <p14:tracePt t="161327" x="5562600" y="5851525"/>
          <p14:tracePt t="161334" x="5589588" y="5837238"/>
          <p14:tracePt t="161342" x="5630863" y="5824538"/>
          <p14:tracePt t="161348" x="5672138" y="5810250"/>
          <p14:tracePt t="161356" x="5700713" y="5795963"/>
          <p14:tracePt t="161363" x="5754688" y="5783263"/>
          <p14:tracePt t="161370" x="5797550" y="5783263"/>
          <p14:tracePt t="161378" x="5824538" y="5754688"/>
          <p14:tracePt t="161385" x="5851525" y="5754688"/>
          <p14:tracePt t="161391" x="5892800" y="5754688"/>
          <p14:tracePt t="161399" x="5907088" y="5754688"/>
          <p14:tracePt t="161405" x="5935663" y="5754688"/>
          <p14:tracePt t="161413" x="5935663" y="5740400"/>
          <p14:tracePt t="161420" x="5962650" y="5740400"/>
          <p14:tracePt t="161427" x="5976938" y="5740400"/>
          <p14:tracePt t="161434" x="5989638" y="5740400"/>
          <p14:tracePt t="161442" x="6003925" y="5740400"/>
          <p14:tracePt t="161449" x="6030913" y="5727700"/>
          <p14:tracePt t="161459" x="6059488" y="5727700"/>
          <p14:tracePt t="161463" x="6072188" y="5727700"/>
          <p14:tracePt t="161471" x="6100763" y="5727700"/>
          <p14:tracePt t="161477" x="6100763" y="5713413"/>
          <p14:tracePt t="161484" x="6127750" y="5713413"/>
          <p14:tracePt t="161491" x="6142038" y="5713413"/>
          <p14:tracePt t="161498" x="6156325" y="5713413"/>
          <p14:tracePt t="161506" x="6156325" y="5699125"/>
          <p14:tracePt t="161529" x="6169025" y="5699125"/>
          <p14:tracePt t="161551" x="6183313" y="5699125"/>
          <p14:tracePt t="161559" x="6197600" y="5686425"/>
          <p14:tracePt t="161563" x="6210300" y="5686425"/>
          <p14:tracePt t="161586" x="6251575" y="5686425"/>
          <p14:tracePt t="161601" x="6265863" y="5686425"/>
          <p14:tracePt t="161621" x="6280150" y="5686425"/>
          <p14:tracePt t="161627" x="6294438" y="5686425"/>
          <p14:tracePt t="161686" x="6307138" y="5686425"/>
          <p14:tracePt t="162573" x="6280150" y="5686425"/>
          <p14:tracePt t="162580" x="6265863" y="5686425"/>
          <p14:tracePt t="162587" x="6238875" y="5686425"/>
          <p14:tracePt t="162594" x="6210300" y="5699125"/>
          <p14:tracePt t="162601" x="6156325" y="5699125"/>
          <p14:tracePt t="162608" x="6115050" y="5713413"/>
          <p14:tracePt t="162615" x="6072188" y="5713413"/>
          <p14:tracePt t="162622" x="5989638" y="5727700"/>
          <p14:tracePt t="162629" x="5948363" y="5754688"/>
          <p14:tracePt t="162636" x="5880100" y="5768975"/>
          <p14:tracePt t="162643" x="5783263" y="5783263"/>
          <p14:tracePt t="162651" x="5672138" y="5810250"/>
          <p14:tracePt t="162659" x="5562600" y="5824538"/>
          <p14:tracePt t="162665" x="5451475" y="5837238"/>
          <p14:tracePt t="162672" x="5368925" y="5851525"/>
          <p14:tracePt t="162680" x="5257800" y="5892800"/>
          <p14:tracePt t="162687" x="5162550" y="5934075"/>
          <p14:tracePt t="162694" x="5078413" y="5948363"/>
          <p14:tracePt t="162700" x="5037138" y="5962650"/>
          <p14:tracePt t="162708" x="4983163" y="5975350"/>
          <p14:tracePt t="162715" x="4941888" y="6003925"/>
          <p14:tracePt t="162722" x="4899025" y="6016625"/>
          <p14:tracePt t="162730" x="4845050" y="6030913"/>
          <p14:tracePt t="162738" x="4789488" y="6045200"/>
          <p14:tracePt t="162744" x="4760913" y="6086475"/>
          <p14:tracePt t="162751" x="4748213" y="6086475"/>
          <p14:tracePt t="162758" x="4733925" y="6099175"/>
          <p14:tracePt t="162776" x="4706938" y="6099175"/>
          <p14:tracePt t="162780" x="4692650" y="6099175"/>
          <p14:tracePt t="162809" x="4678363" y="6113463"/>
          <p14:tracePt t="162817" x="4665663" y="6142038"/>
          <p14:tracePt t="162825" x="4637088" y="6154738"/>
          <p14:tracePt t="162830" x="4610100" y="6183313"/>
          <p14:tracePt t="162837" x="4568825" y="6224588"/>
          <p14:tracePt t="162844" x="4513263" y="6251575"/>
          <p14:tracePt t="162851" x="4486275" y="6292850"/>
          <p14:tracePt t="162859" x="4445000" y="6334125"/>
          <p14:tracePt t="162865" x="4348163" y="6416675"/>
          <p14:tracePt t="162875" x="4306888" y="6472238"/>
          <p14:tracePt t="162879" x="4222750" y="6569075"/>
          <p14:tracePt t="162887" x="4181475" y="6610350"/>
          <p14:tracePt t="162894" x="4154488" y="6680200"/>
          <p14:tracePt t="162909" x="4057650" y="6818313"/>
          <p14:tracePt t="162915" x="4016375" y="6900863"/>
          <p14:tracePt t="162925" x="4002088" y="6954838"/>
          <p14:tracePt t="162930" x="3989388" y="7024688"/>
          <p14:tracePt t="162937" x="3975100" y="7065963"/>
          <p14:tracePt t="162944" x="3975100" y="7107238"/>
          <p14:tracePt t="162951" x="3975100" y="7135813"/>
          <p14:tracePt t="162958" x="3975100" y="7177088"/>
          <p14:tracePt t="162975" x="3975100" y="7204075"/>
          <p14:tracePt t="162980" x="3975100" y="7218363"/>
          <p14:tracePt t="162988" x="3989388" y="7245350"/>
          <p14:tracePt t="162994" x="3989388" y="7259638"/>
          <p14:tracePt t="163001" x="3989388" y="7272338"/>
          <p14:tracePt t="163009" x="4002088" y="7286625"/>
          <p14:tracePt t="163017" x="4030663" y="7300913"/>
          <p14:tracePt t="163024" x="4113213" y="7327900"/>
          <p14:tracePt t="163030" x="4195763" y="7369175"/>
          <p14:tracePt t="163037" x="4306888" y="7383463"/>
          <p14:tracePt t="163044" x="4416425" y="7383463"/>
          <p14:tracePt t="163051" x="4513263" y="7383463"/>
          <p14:tracePt t="163059" x="4651375" y="7383463"/>
          <p14:tracePt t="163066" x="4733925" y="7383463"/>
          <p14:tracePt t="163075" x="4816475" y="7369175"/>
          <p14:tracePt t="163080" x="4872038" y="7342188"/>
          <p14:tracePt t="163087" x="4927600" y="7342188"/>
          <p14:tracePt t="163094" x="4995863" y="7327900"/>
          <p14:tracePt t="163101" x="5051425" y="7300913"/>
          <p14:tracePt t="163109" x="5106988" y="7286625"/>
          <p14:tracePt t="163116" x="5133975" y="7259638"/>
          <p14:tracePt t="163125" x="5203825" y="7245350"/>
          <p14:tracePt t="163130" x="5257800" y="7218363"/>
          <p14:tracePt t="163137" x="5327650" y="7177088"/>
          <p14:tracePt t="163144" x="5354638" y="7148513"/>
          <p14:tracePt t="163151" x="5438775" y="7080250"/>
          <p14:tracePt t="163159" x="5480050" y="7051675"/>
          <p14:tracePt t="163166" x="5548313" y="7024688"/>
          <p14:tracePt t="163175" x="5589588" y="6997700"/>
          <p14:tracePt t="163180" x="5630863" y="6927850"/>
          <p14:tracePt t="163187" x="5659438" y="6900863"/>
          <p14:tracePt t="163195" x="5700713" y="6872288"/>
          <p14:tracePt t="163202" x="5727700" y="6859588"/>
          <p14:tracePt t="163209" x="5754688" y="6831013"/>
          <p14:tracePt t="163216" x="5768975" y="6804025"/>
          <p14:tracePt t="163224" x="5797550" y="6789738"/>
          <p14:tracePt t="163230" x="5824538" y="6789738"/>
          <p14:tracePt t="163238" x="5838825" y="6775450"/>
          <p14:tracePt t="163251" x="5851525" y="6762750"/>
          <p14:tracePt t="163360" x="5851525" y="6748463"/>
          <p14:tracePt t="163367" x="5851525" y="6721475"/>
          <p14:tracePt t="163389" x="5851525" y="6707188"/>
          <p14:tracePt t="163397" x="5851525" y="6692900"/>
          <p14:tracePt t="163403" x="5838825" y="6680200"/>
          <p14:tracePt t="163410" x="5810250" y="6665913"/>
          <p14:tracePt t="163424" x="5783263" y="6638925"/>
          <p14:tracePt t="163431" x="5768975" y="6624638"/>
          <p14:tracePt t="163437" x="5741988" y="6583363"/>
          <p14:tracePt t="163445" x="5686425" y="6554788"/>
          <p14:tracePt t="163452" x="5645150" y="6527800"/>
          <p14:tracePt t="163459" x="5589588" y="6500813"/>
          <p14:tracePt t="163466" x="5534025" y="6486525"/>
          <p14:tracePt t="163475" x="5492750" y="6430963"/>
          <p14:tracePt t="163482" x="5424488" y="6389688"/>
          <p14:tracePt t="163488" x="5341938" y="6348413"/>
          <p14:tracePt t="163495" x="5300663" y="6321425"/>
          <p14:tracePt t="163502" x="5257800" y="6307138"/>
          <p14:tracePt t="163509" x="5189538" y="6265863"/>
          <p14:tracePt t="163516" x="5162550" y="6251575"/>
          <p14:tracePt t="163524" x="5133975" y="6237288"/>
          <p14:tracePt t="163531" x="5106988" y="6224588"/>
          <p14:tracePt t="163538" x="5065713" y="6210300"/>
          <p14:tracePt t="163545" x="5037138" y="6196013"/>
          <p14:tracePt t="163552" x="5010150" y="6196013"/>
          <p14:tracePt t="163560" x="5010150" y="6183313"/>
          <p14:tracePt t="163567" x="4995863" y="6183313"/>
          <p14:tracePt t="163574" x="4983163" y="6183313"/>
          <p14:tracePt t="163581" x="4941888" y="6169025"/>
          <p14:tracePt t="163588" x="4927600" y="6169025"/>
          <p14:tracePt t="163604" x="4913313" y="6169025"/>
          <p14:tracePt t="163610" x="4899025" y="6169025"/>
          <p14:tracePt t="163617" x="4872038" y="6169025"/>
          <p14:tracePt t="163633" x="4830763" y="6169025"/>
          <p14:tracePt t="163639" x="4803775" y="6169025"/>
          <p14:tracePt t="163645" x="4775200" y="6183313"/>
          <p14:tracePt t="163653" x="4760913" y="6183313"/>
          <p14:tracePt t="163660" x="4748213" y="6196013"/>
          <p14:tracePt t="163668" x="4706938" y="6196013"/>
          <p14:tracePt t="163674" x="4692650" y="6210300"/>
          <p14:tracePt t="163682" x="4678363" y="6210300"/>
          <p14:tracePt t="163689" x="4651375" y="6224588"/>
          <p14:tracePt t="163696" x="4651375" y="6237288"/>
          <p14:tracePt t="163710" x="4637088" y="6237288"/>
          <p14:tracePt t="163741" x="4624388" y="6251575"/>
          <p14:tracePt t="163819" x="4610100" y="6280150"/>
          <p14:tracePt t="163825" x="4581525" y="6307138"/>
          <p14:tracePt t="163832" x="4554538" y="6334125"/>
          <p14:tracePt t="163839" x="4540250" y="6334125"/>
          <p14:tracePt t="163846" x="4540250" y="6362700"/>
          <p14:tracePt t="163853" x="4527550" y="6375400"/>
          <p14:tracePt t="163860" x="4527550" y="6403975"/>
          <p14:tracePt t="163867" x="4513263" y="6403975"/>
          <p14:tracePt t="163874" x="4498975" y="6430963"/>
          <p14:tracePt t="163882" x="4486275" y="6445250"/>
          <p14:tracePt t="163891" x="4486275" y="6472238"/>
          <p14:tracePt t="163896" x="4457700" y="6486525"/>
          <p14:tracePt t="163903" x="4445000" y="6486525"/>
          <p14:tracePt t="163910" x="4445000" y="6513513"/>
          <p14:tracePt t="163924" x="4445000" y="6527800"/>
          <p14:tracePt t="163941" x="4445000" y="6542088"/>
          <p14:tracePt t="163955" x="4430713" y="6554788"/>
          <p14:tracePt t="164025" x="4430713" y="6569075"/>
          <p14:tracePt t="164041" x="4430713" y="6583363"/>
          <p14:tracePt t="164098" x="4430713" y="6596063"/>
          <p14:tracePt t="164742" x="4540250" y="6610350"/>
          <p14:tracePt t="164748" x="4748213" y="6651625"/>
          <p14:tracePt t="164755" x="4954588" y="6665913"/>
          <p14:tracePt t="164762" x="5162550" y="6692900"/>
          <p14:tracePt t="164769" x="5368925" y="6680200"/>
          <p14:tracePt t="164776" x="5575300" y="6680200"/>
          <p14:tracePt t="164783" x="5754688" y="6680200"/>
          <p14:tracePt t="164791" x="5865813" y="6665913"/>
          <p14:tracePt t="164798" x="6018213" y="6665913"/>
          <p14:tracePt t="164804" x="6142038" y="6665913"/>
          <p14:tracePt t="164812" x="6224588" y="6665913"/>
          <p14:tracePt t="164819" x="6335713" y="6665913"/>
          <p14:tracePt t="164826" x="6418263" y="6665913"/>
          <p14:tracePt t="164833" x="6500813" y="6624638"/>
          <p14:tracePt t="164841" x="6556375" y="6610350"/>
          <p14:tracePt t="164847" x="6569075" y="6610350"/>
          <p14:tracePt t="164855" x="6638925" y="6610350"/>
          <p14:tracePt t="164872" x="6665913" y="6610350"/>
          <p14:tracePt t="164877" x="6680200" y="6610350"/>
          <p14:tracePt t="164885" x="6694488" y="6610350"/>
          <p14:tracePt t="164899" x="6707188" y="6610350"/>
          <p14:tracePt t="164908" x="6721475" y="6610350"/>
          <p14:tracePt t="164912" x="6735763" y="6610350"/>
          <p14:tracePt t="164919" x="6748463" y="6610350"/>
          <p14:tracePt t="164935" x="6762750" y="6610350"/>
          <p14:tracePt t="164941" x="6791325" y="6610350"/>
          <p14:tracePt t="164948" x="6804025" y="6610350"/>
          <p14:tracePt t="164955" x="6832600" y="6610350"/>
          <p14:tracePt t="164962" x="6873875" y="6610350"/>
          <p14:tracePt t="164969" x="6900863" y="6610350"/>
          <p14:tracePt t="164979" x="6956425" y="6610350"/>
          <p14:tracePt t="164983" x="6997700" y="6610350"/>
          <p14:tracePt t="164991" x="7024688" y="6610350"/>
          <p14:tracePt t="164998" x="7053263" y="6610350"/>
          <p14:tracePt t="165007" x="7108825" y="6610350"/>
          <p14:tracePt t="165013" x="7150100" y="6610350"/>
          <p14:tracePt t="165019" x="7191375" y="6610350"/>
          <p14:tracePt t="165026" x="7232650" y="6610350"/>
          <p14:tracePt t="165034" x="7245350" y="6610350"/>
          <p14:tracePt t="165041" x="7259638" y="6610350"/>
          <p14:tracePt t="165071" x="7273925" y="6610350"/>
          <p14:tracePt t="165292" x="7370763" y="6638925"/>
          <p14:tracePt t="165301" x="7480300" y="6651625"/>
          <p14:tracePt t="165307" x="7618413" y="6680200"/>
          <p14:tracePt t="165313" x="7715250" y="6680200"/>
          <p14:tracePt t="165320" x="7797800" y="6680200"/>
          <p14:tracePt t="165327" x="7880350" y="6680200"/>
          <p14:tracePt t="165334" x="7964488" y="6692900"/>
          <p14:tracePt t="165342" x="8047038" y="6692900"/>
          <p14:tracePt t="165349" x="8101013" y="6692900"/>
          <p14:tracePt t="165357" x="8156575" y="6692900"/>
          <p14:tracePt t="165363" x="8197850" y="6692900"/>
          <p14:tracePt t="165371" x="8239125" y="6692900"/>
          <p14:tracePt t="165378" x="8308975" y="6680200"/>
          <p14:tracePt t="165384" x="8323263" y="6680200"/>
          <p14:tracePt t="165391" x="8364538" y="6665913"/>
          <p14:tracePt t="165399" x="8391525" y="6665913"/>
          <p14:tracePt t="165407" x="8418513" y="6665913"/>
          <p14:tracePt t="165413" x="8432800" y="6651625"/>
          <p14:tracePt t="165420" x="8447088" y="6651625"/>
          <p14:tracePt t="165442" x="8461375" y="6624638"/>
          <p14:tracePt t="168406" x="8418513" y="6596063"/>
          <p14:tracePt t="168412" x="8281988" y="6554788"/>
          <p14:tracePt t="168419" x="8185150" y="6500813"/>
          <p14:tracePt t="168426" x="8047038" y="6445250"/>
          <p14:tracePt t="168433" x="7894638" y="6362700"/>
          <p14:tracePt t="168440" x="7700963" y="6280150"/>
          <p14:tracePt t="168447" x="7550150" y="6154738"/>
          <p14:tracePt t="168457" x="7397750" y="6072188"/>
          <p14:tracePt t="168463" x="7245350" y="5919788"/>
          <p14:tracePt t="168470" x="7053263" y="5783263"/>
          <p14:tracePt t="168476" x="6915150" y="5657850"/>
          <p14:tracePt t="168483" x="6735763" y="5507038"/>
          <p14:tracePt t="168490" x="6597650" y="5381625"/>
          <p14:tracePt t="168497" x="6473825" y="5286375"/>
          <p14:tracePt t="168505" x="6362700" y="5189538"/>
          <p14:tracePt t="168512" x="6238875" y="5106988"/>
          <p14:tracePt t="168519" x="6169025" y="4995863"/>
          <p14:tracePt t="168526" x="6086475" y="4899025"/>
          <p14:tracePt t="168533" x="5989638" y="4775200"/>
          <p14:tracePt t="168540" x="5892800" y="4692650"/>
          <p14:tracePt t="168547" x="5797550" y="4568825"/>
          <p14:tracePt t="168558" x="5754688" y="4498975"/>
          <p14:tracePt t="168562" x="5659438" y="4402138"/>
          <p14:tracePt t="168569" x="5603875" y="4319588"/>
          <p14:tracePt t="168578" x="5521325" y="4222750"/>
          <p14:tracePt t="168583" x="5492750" y="4181475"/>
          <p14:tracePt t="168591" x="5465763" y="4154488"/>
          <p14:tracePt t="168597" x="5465763" y="41402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dirty="0"/>
              <a:t>Maximum</a:t>
            </a:r>
            <a:r>
              <a:rPr sz="3491" spc="-41" dirty="0"/>
              <a:t> </a:t>
            </a:r>
            <a:r>
              <a:rPr sz="3491" spc="-14" dirty="0"/>
              <a:t>Likelihood</a:t>
            </a:r>
            <a:r>
              <a:rPr sz="3491" spc="-5" dirty="0"/>
              <a:t> Estimation</a:t>
            </a:r>
            <a:r>
              <a:rPr sz="3491" spc="-18" dirty="0"/>
              <a:t> </a:t>
            </a:r>
            <a:r>
              <a:rPr sz="3491" dirty="0"/>
              <a:t>(MLE)</a:t>
            </a:r>
            <a:endParaRPr sz="3491"/>
          </a:p>
        </p:txBody>
      </p:sp>
      <p:sp>
        <p:nvSpPr>
          <p:cNvPr id="3" name="object 3"/>
          <p:cNvSpPr txBox="1"/>
          <p:nvPr/>
        </p:nvSpPr>
        <p:spPr>
          <a:xfrm>
            <a:off x="1975511" y="2058632"/>
            <a:ext cx="7548407" cy="1233756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193475" indent="-182534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95" dirty="0">
                <a:latin typeface="Calibri"/>
                <a:cs typeface="Calibri"/>
              </a:rPr>
              <a:t>To</a:t>
            </a:r>
            <a:r>
              <a:rPr sz="2222" dirty="0">
                <a:latin typeface="Calibri"/>
                <a:cs typeface="Calibri"/>
              </a:rPr>
              <a:t> chose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values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spc="-14" dirty="0">
                <a:latin typeface="Calibri"/>
                <a:cs typeface="Calibri"/>
              </a:rPr>
              <a:t>for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the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spc="-14" dirty="0">
                <a:latin typeface="Calibri"/>
                <a:cs typeface="Calibri"/>
              </a:rPr>
              <a:t>parameters </a:t>
            </a:r>
            <a:r>
              <a:rPr sz="2222" dirty="0">
                <a:latin typeface="Calibri"/>
                <a:cs typeface="Calibri"/>
              </a:rPr>
              <a:t>of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logistic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regression</a:t>
            </a:r>
            <a:endParaRPr sz="2222" dirty="0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(1)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write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the</a:t>
            </a:r>
            <a:r>
              <a:rPr sz="2222" spc="-9" dirty="0">
                <a:latin typeface="Calibri"/>
                <a:cs typeface="Calibri"/>
              </a:rPr>
              <a:t> log-likelihood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function</a:t>
            </a:r>
          </a:p>
          <a:p>
            <a:pPr marL="193475" indent="-182534">
              <a:spcBef>
                <a:spcPts val="535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(2)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find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the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values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</a:t>
            </a:r>
            <a:r>
              <a:rPr sz="2222" spc="5" dirty="0">
                <a:latin typeface="Calibri"/>
                <a:cs typeface="Calibri"/>
              </a:rPr>
              <a:t> θ </a:t>
            </a:r>
            <a:r>
              <a:rPr sz="2222" spc="-5" dirty="0">
                <a:latin typeface="Calibri"/>
                <a:cs typeface="Calibri"/>
              </a:rPr>
              <a:t>that </a:t>
            </a:r>
            <a:r>
              <a:rPr lang="en-IN" sz="2222" spc="-9" dirty="0">
                <a:latin typeface="Calibri"/>
                <a:cs typeface="Calibri"/>
              </a:rPr>
              <a:t>optimize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the </a:t>
            </a:r>
            <a:r>
              <a:rPr sz="2222" spc="-9" dirty="0">
                <a:latin typeface="Calibri"/>
                <a:cs typeface="Calibri"/>
              </a:rPr>
              <a:t>log-likelihood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function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45"/>
    </mc:Choice>
    <mc:Fallback xmlns="">
      <p:transition spd="slow" advTm="35745"/>
    </mc:Fallback>
  </mc:AlternateContent>
  <p:extLst>
    <p:ext uri="{3A86A75C-4F4B-4683-9AE1-C65F6400EC91}">
      <p14:laserTraceLst xmlns:p14="http://schemas.microsoft.com/office/powerpoint/2010/main">
        <p14:tracePtLst>
          <p14:tracePt t="1985" x="5410200" y="4113213"/>
          <p14:tracePt t="1992" x="5286375" y="4057650"/>
          <p14:tracePt t="1999" x="5175250" y="4002088"/>
          <p14:tracePt t="2006" x="5037138" y="3878263"/>
          <p14:tracePt t="2013" x="4941888" y="3822700"/>
          <p14:tracePt t="2021" x="4830763" y="3725863"/>
          <p14:tracePt t="2028" x="4706938" y="3629025"/>
          <p14:tracePt t="2038" x="4568825" y="3519488"/>
          <p14:tracePt t="2043" x="4375150" y="3422650"/>
          <p14:tracePt t="2050" x="4181475" y="3340100"/>
          <p14:tracePt t="2057" x="4030663" y="3298825"/>
          <p14:tracePt t="2063" x="3919538" y="3257550"/>
          <p14:tracePt t="2071" x="3781425" y="3243263"/>
          <p14:tracePt t="2078" x="3616325" y="3201988"/>
          <p14:tracePt t="2088" x="3463925" y="3173413"/>
          <p14:tracePt t="2092" x="3284538" y="3173413"/>
          <p14:tracePt t="2099" x="3175000" y="3146425"/>
          <p14:tracePt t="2107" x="3008313" y="3173413"/>
          <p14:tracePt t="2113" x="2884488" y="3173413"/>
          <p14:tracePt t="2121" x="2801938" y="3173413"/>
          <p14:tracePt t="2129" x="2719388" y="3187700"/>
          <p14:tracePt t="2138" x="2663825" y="3187700"/>
          <p14:tracePt t="2142" x="2552700" y="3201988"/>
          <p14:tracePt t="2150" x="2470150" y="3228975"/>
          <p14:tracePt t="2157" x="2360613" y="3270250"/>
          <p14:tracePt t="2164" x="2278063" y="3311525"/>
          <p14:tracePt t="2171" x="2208213" y="3354388"/>
          <p14:tracePt t="2178" x="2193925" y="336708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6182" y="1939144"/>
            <a:ext cx="5111732" cy="19998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499" y="214381"/>
            <a:ext cx="11209376" cy="732563"/>
          </a:xfrm>
          <a:prstGeom prst="rect">
            <a:avLst/>
          </a:prstGeom>
        </p:spPr>
        <p:txBody>
          <a:bodyPr vert="horz" wrap="square" lIns="0" tIns="193475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523"/>
              </a:spcBef>
            </a:pPr>
            <a:r>
              <a:rPr sz="3491" spc="5" dirty="0"/>
              <a:t>1.</a:t>
            </a:r>
            <a:r>
              <a:rPr sz="3491" spc="-32" dirty="0"/>
              <a:t> </a:t>
            </a:r>
            <a:r>
              <a:rPr sz="3491" spc="-9" dirty="0"/>
              <a:t>log-likelihood</a:t>
            </a:r>
            <a:r>
              <a:rPr sz="3491" spc="-27" dirty="0"/>
              <a:t> </a:t>
            </a:r>
            <a:r>
              <a:rPr sz="3491" dirty="0"/>
              <a:t>function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5260" y="4685064"/>
            <a:ext cx="6233667" cy="11287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01602" y="4055618"/>
            <a:ext cx="1826515" cy="292698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log likelihood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D1ED5-7CF5-F621-59D3-A550BD853528}"/>
              </a:ext>
            </a:extLst>
          </p:cNvPr>
          <p:cNvSpPr txBox="1"/>
          <p:nvPr/>
        </p:nvSpPr>
        <p:spPr>
          <a:xfrm>
            <a:off x="2301602" y="1508388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5" dirty="0">
                <a:solidFill>
                  <a:srgbClr val="FF0000"/>
                </a:solidFill>
                <a:latin typeface="Calibri"/>
                <a:cs typeface="Calibri"/>
              </a:rPr>
              <a:t>likelihood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5"/>
    </mc:Choice>
    <mc:Fallback xmlns="">
      <p:transition spd="slow" advTm="33075"/>
    </mc:Fallback>
  </mc:AlternateContent>
  <p:extLst>
    <p:ext uri="{3A86A75C-4F4B-4683-9AE1-C65F6400EC91}">
      <p14:laserTraceLst xmlns:p14="http://schemas.microsoft.com/office/powerpoint/2010/main">
        <p14:tracePtLst>
          <p14:tracePt t="2499" x="2290763" y="3354388"/>
          <p14:tracePt t="2505" x="2498725" y="3325813"/>
          <p14:tracePt t="2511" x="2705100" y="3325813"/>
          <p14:tracePt t="2518" x="2884488" y="3325813"/>
          <p14:tracePt t="2525" x="3063875" y="3325813"/>
          <p14:tracePt t="2532" x="3216275" y="3325813"/>
          <p14:tracePt t="2541" x="3340100" y="3325813"/>
          <p14:tracePt t="2547" x="3478213" y="3340100"/>
          <p14:tracePt t="2555" x="3643313" y="3381375"/>
          <p14:tracePt t="2561" x="3851275" y="3422650"/>
          <p14:tracePt t="2569" x="4030663" y="3463925"/>
          <p14:tracePt t="2575" x="4237038" y="3505200"/>
          <p14:tracePt t="2582" x="4430713" y="3587750"/>
          <p14:tracePt t="2591" x="4651375" y="3670300"/>
          <p14:tracePt t="2597" x="4886325" y="3740150"/>
          <p14:tracePt t="2604" x="5092700" y="3781425"/>
          <p14:tracePt t="2611" x="5327650" y="3836988"/>
          <p14:tracePt t="2618" x="5534025" y="3863975"/>
          <p14:tracePt t="2626" x="5741988" y="3863975"/>
          <p14:tracePt t="2633" x="5921375" y="3878263"/>
          <p14:tracePt t="2641" x="6100763" y="3905250"/>
          <p14:tracePt t="2647" x="6210300" y="3905250"/>
          <p14:tracePt t="2654" x="6307138" y="3905250"/>
          <p14:tracePt t="2661" x="6430963" y="3878263"/>
          <p14:tracePt t="2668" x="6486525" y="3849688"/>
          <p14:tracePt t="2675" x="6556375" y="3795713"/>
          <p14:tracePt t="2682" x="6624638" y="3767138"/>
          <p14:tracePt t="2691" x="6665913" y="3740150"/>
          <p14:tracePt t="2697" x="6694488" y="3713163"/>
          <p14:tracePt t="2704" x="6748463" y="3684588"/>
          <p14:tracePt t="2711" x="6777038" y="3629025"/>
          <p14:tracePt t="2718" x="6804025" y="3587750"/>
          <p14:tracePt t="2726" x="6845300" y="3533775"/>
          <p14:tracePt t="2733" x="6873875" y="3463925"/>
          <p14:tracePt t="2741" x="6915150" y="3325813"/>
          <p14:tracePt t="2747" x="6915150" y="3201988"/>
          <p14:tracePt t="2754" x="6915150" y="3022600"/>
          <p14:tracePt t="2761" x="6886575" y="2828925"/>
          <p14:tracePt t="2768" x="6859588" y="2649538"/>
          <p14:tracePt t="2776" x="6804025" y="2511425"/>
          <p14:tracePt t="2783" x="6777038" y="2455863"/>
          <p14:tracePt t="2791" x="6735763" y="2290763"/>
          <p14:tracePt t="2798" x="6624638" y="2152650"/>
          <p14:tracePt t="2804" x="6569075" y="2028825"/>
          <p14:tracePt t="2811" x="6473825" y="1917700"/>
          <p14:tracePt t="2820" x="6418263" y="1822450"/>
          <p14:tracePt t="2825" x="6321425" y="1725613"/>
          <p14:tracePt t="2833" x="6210300" y="1655763"/>
          <p14:tracePt t="2841" x="6045200" y="1546225"/>
          <p14:tracePt t="2847" x="5935663" y="1476375"/>
          <p14:tracePt t="2854" x="5797550" y="1435100"/>
          <p14:tracePt t="2862" x="5659438" y="1420813"/>
          <p14:tracePt t="2869" x="5548313" y="1352550"/>
          <p14:tracePt t="2876" x="5410200" y="1338263"/>
          <p14:tracePt t="2883" x="5286375" y="1325563"/>
          <p14:tracePt t="2891" x="5148263" y="1325563"/>
          <p14:tracePt t="2897" x="5024438" y="1325563"/>
          <p14:tracePt t="2905" x="4886325" y="1325563"/>
          <p14:tracePt t="2912" x="4775200" y="1325563"/>
          <p14:tracePt t="2919" x="4678363" y="1338263"/>
          <p14:tracePt t="2926" x="4540250" y="1408113"/>
          <p14:tracePt t="2933" x="4430713" y="1420813"/>
          <p14:tracePt t="2941" x="4265613" y="1463675"/>
          <p14:tracePt t="2948" x="4084638" y="1504950"/>
          <p14:tracePt t="2955" x="3892550" y="1558925"/>
          <p14:tracePt t="2962" x="3725863" y="1628775"/>
          <p14:tracePt t="2969" x="3587750" y="1684338"/>
          <p14:tracePt t="2976" x="3478213" y="1766888"/>
          <p14:tracePt t="2983" x="3340100" y="1863725"/>
          <p14:tracePt t="2991" x="3216275" y="1946275"/>
          <p14:tracePt t="2997" x="3049588" y="2070100"/>
          <p14:tracePt t="3004" x="2911475" y="2138363"/>
          <p14:tracePt t="3012" x="2816225" y="2235200"/>
          <p14:tracePt t="3019" x="2705100" y="2317750"/>
          <p14:tracePt t="3026" x="2608263" y="2443163"/>
          <p14:tracePt t="3033" x="2511425" y="2511425"/>
          <p14:tracePt t="3041" x="2428875" y="2622550"/>
          <p14:tracePt t="3047" x="2332038" y="2719388"/>
          <p14:tracePt t="3055" x="2249488" y="2884488"/>
          <p14:tracePt t="3062" x="2181225" y="3022600"/>
          <p14:tracePt t="3069" x="2111375" y="3216275"/>
          <p14:tracePt t="3076" x="2055813" y="3325813"/>
          <p14:tracePt t="3083" x="2001838" y="3463925"/>
          <p14:tracePt t="3091" x="1960563" y="3546475"/>
          <p14:tracePt t="3098" x="1946275" y="3616325"/>
          <p14:tracePt t="3104" x="1905000" y="3725863"/>
          <p14:tracePt t="3112" x="1890713" y="3836988"/>
          <p14:tracePt t="3119" x="1876425" y="3960813"/>
          <p14:tracePt t="3126" x="1835150" y="4071938"/>
          <p14:tracePt t="3133" x="1835150" y="4208463"/>
          <p14:tracePt t="3141" x="1835150" y="4333875"/>
          <p14:tracePt t="3148" x="1835150" y="4443413"/>
          <p14:tracePt t="3155" x="1863725" y="4581525"/>
          <p14:tracePt t="3162" x="1876425" y="4705350"/>
          <p14:tracePt t="3169" x="1905000" y="4843463"/>
          <p14:tracePt t="3176" x="1931988" y="4995863"/>
          <p14:tracePt t="3183" x="1973263" y="5160963"/>
          <p14:tracePt t="3192" x="2014538" y="5327650"/>
          <p14:tracePt t="3197" x="2055813" y="5410200"/>
          <p14:tracePt t="3205" x="2084388" y="5519738"/>
          <p14:tracePt t="3212" x="2098675" y="5561013"/>
          <p14:tracePt t="3219" x="2139950" y="5630863"/>
          <p14:tracePt t="3227" x="2166938" y="5657850"/>
          <p14:tracePt t="3233" x="2181225" y="5686425"/>
          <p14:tracePt t="3241" x="2208213" y="5699125"/>
          <p14:tracePt t="3248" x="2235200" y="5713413"/>
          <p14:tracePt t="3255" x="2249488" y="5768975"/>
          <p14:tracePt t="3262" x="2263775" y="5783263"/>
          <p14:tracePt t="3269" x="2319338" y="5810250"/>
          <p14:tracePt t="3277" x="2360613" y="5851525"/>
          <p14:tracePt t="3284" x="2428875" y="5919788"/>
          <p14:tracePt t="3291" x="2511425" y="5948363"/>
          <p14:tracePt t="3298" x="2581275" y="5989638"/>
          <p14:tracePt t="3306" x="2663825" y="6003925"/>
          <p14:tracePt t="3313" x="2705100" y="6030913"/>
          <p14:tracePt t="3320" x="2774950" y="6045200"/>
          <p14:tracePt t="3327" x="2828925" y="6099175"/>
          <p14:tracePt t="3334" x="2857500" y="6113463"/>
          <p14:tracePt t="3341" x="2884488" y="6127750"/>
          <p14:tracePt t="3348" x="2911475" y="6154738"/>
          <p14:tracePt t="3356" x="2954338" y="6169025"/>
          <p14:tracePt t="3362" x="2981325" y="6183313"/>
          <p14:tracePt t="3369" x="3008313" y="6183313"/>
          <p14:tracePt t="3376" x="3022600" y="6183313"/>
          <p14:tracePt t="3384" x="3049588" y="6183313"/>
          <p14:tracePt t="3391" x="3063875" y="6183313"/>
          <p14:tracePt t="3399" x="3090863" y="6183313"/>
          <p14:tracePt t="3407" x="3119438" y="6169025"/>
          <p14:tracePt t="3412" x="3146425" y="6169025"/>
          <p14:tracePt t="3420" x="3228975" y="6113463"/>
          <p14:tracePt t="3426" x="3271838" y="6086475"/>
          <p14:tracePt t="3434" x="3340100" y="6016625"/>
          <p14:tracePt t="3441" x="3381375" y="5975350"/>
          <p14:tracePt t="3448" x="3451225" y="5919788"/>
          <p14:tracePt t="3457" x="3478213" y="5865813"/>
          <p14:tracePt t="3462" x="3546475" y="5824538"/>
          <p14:tracePt t="3469" x="3575050" y="5795963"/>
          <p14:tracePt t="3477" x="3616325" y="5768975"/>
          <p14:tracePt t="3484" x="3643313" y="5740400"/>
          <p14:tracePt t="3491" x="3684588" y="5713413"/>
          <p14:tracePt t="3498" x="3713163" y="5699125"/>
          <p14:tracePt t="3507" x="3740150" y="5686425"/>
          <p14:tracePt t="3513" x="3768725" y="5686425"/>
          <p14:tracePt t="3519" x="3810000" y="5672138"/>
          <p14:tracePt t="3527" x="3836988" y="5657850"/>
          <p14:tracePt t="3534" x="3863975" y="5645150"/>
          <p14:tracePt t="3542" x="3892550" y="5630863"/>
          <p14:tracePt t="3548" x="3948113" y="5603875"/>
          <p14:tracePt t="3557" x="3975100" y="5589588"/>
          <p14:tracePt t="3563" x="4002088" y="5575300"/>
          <p14:tracePt t="3569" x="4057650" y="5548313"/>
          <p14:tracePt t="3577" x="4127500" y="5519738"/>
          <p14:tracePt t="3584" x="4195763" y="5478463"/>
          <p14:tracePt t="3591" x="4278313" y="5424488"/>
          <p14:tracePt t="3599" x="4319588" y="5395913"/>
          <p14:tracePt t="3608" x="4389438" y="5354638"/>
          <p14:tracePt t="3613" x="4471988" y="5313363"/>
          <p14:tracePt t="3619" x="4527550" y="5272088"/>
          <p14:tracePt t="3627" x="4581525" y="5245100"/>
          <p14:tracePt t="3634" x="4624388" y="5216525"/>
          <p14:tracePt t="3642" x="4678363" y="5160963"/>
          <p14:tracePt t="3649" x="4760913" y="5078413"/>
          <p14:tracePt t="3657" x="4816475" y="5022850"/>
          <p14:tracePt t="3663" x="4886325" y="4954588"/>
          <p14:tracePt t="3670" x="4954588" y="4884738"/>
          <p14:tracePt t="3677" x="5024438" y="4816475"/>
          <p14:tracePt t="3684" x="5133975" y="4719638"/>
          <p14:tracePt t="3692" x="5230813" y="4664075"/>
          <p14:tracePt t="3698" x="5341938" y="4581525"/>
          <p14:tracePt t="3707" x="5410200" y="4540250"/>
          <p14:tracePt t="3713" x="5521325" y="4498975"/>
          <p14:tracePt t="3720" x="5618163" y="4443413"/>
          <p14:tracePt t="3727" x="5686425" y="4389438"/>
          <p14:tracePt t="3734" x="5727700" y="4360863"/>
          <p14:tracePt t="3742" x="5768975" y="4319588"/>
          <p14:tracePt t="3748" x="5838825" y="4278313"/>
          <p14:tracePt t="3757" x="5892800" y="4208463"/>
          <p14:tracePt t="3763" x="5962650" y="4140200"/>
          <p14:tracePt t="3770" x="6030913" y="4016375"/>
          <p14:tracePt t="3777" x="6100763" y="3975100"/>
          <p14:tracePt t="3785" x="6156325" y="3905250"/>
          <p14:tracePt t="3791" x="6224588" y="3808413"/>
          <p14:tracePt t="3799" x="6280150" y="3740150"/>
          <p14:tracePt t="3807" x="6321425" y="3698875"/>
          <p14:tracePt t="3813" x="6418263" y="3616325"/>
          <p14:tracePt t="3820" x="6486525" y="3505200"/>
          <p14:tracePt t="3828" x="6556375" y="3436938"/>
          <p14:tracePt t="3835" x="6597650" y="3325813"/>
          <p14:tracePt t="3842" x="6638925" y="3216275"/>
          <p14:tracePt t="3849" x="6665913" y="3132138"/>
          <p14:tracePt t="3858" x="6694488" y="3036888"/>
          <p14:tracePt t="3863" x="6721475" y="2981325"/>
          <p14:tracePt t="3870" x="6735763" y="2911475"/>
          <p14:tracePt t="3878" x="6735763" y="2857500"/>
          <p14:tracePt t="3884" x="6735763" y="2814638"/>
          <p14:tracePt t="3892" x="6735763" y="2773363"/>
          <p14:tracePt t="3899" x="6665913" y="2690813"/>
          <p14:tracePt t="3907" x="6611938" y="2581275"/>
          <p14:tracePt t="3913" x="6486525" y="2455863"/>
          <p14:tracePt t="3920" x="6376988" y="2360613"/>
          <p14:tracePt t="3927" x="6224588" y="2208213"/>
          <p14:tracePt t="3934" x="6059488" y="2084388"/>
          <p14:tracePt t="3942" x="5892800" y="2001838"/>
          <p14:tracePt t="3949" x="5754688" y="1931988"/>
          <p14:tracePt t="3957" x="5562600" y="1849438"/>
          <p14:tracePt t="3963" x="5354638" y="1779588"/>
          <p14:tracePt t="3970" x="5148263" y="1738313"/>
          <p14:tracePt t="3992" x="4692650" y="1643063"/>
          <p14:tracePt t="4000" x="4554538" y="1643063"/>
          <p14:tracePt t="4008" x="4402138" y="1643063"/>
          <p14:tracePt t="4013" x="4237038" y="1684338"/>
          <p14:tracePt t="4021" x="4140200" y="1697038"/>
          <p14:tracePt t="4028" x="4002088" y="1738313"/>
          <p14:tracePt t="4035" x="3863975" y="1766888"/>
          <p14:tracePt t="4042" x="3781425" y="1793875"/>
          <p14:tracePt t="4050" x="3684588" y="1835150"/>
          <p14:tracePt t="4057" x="3630613" y="1876425"/>
          <p14:tracePt t="4063" x="3587750" y="1890713"/>
          <p14:tracePt t="4070" x="3533775" y="1917700"/>
          <p14:tracePt t="4078" x="3505200" y="1931988"/>
          <p14:tracePt t="4085" x="3463925" y="1958975"/>
          <p14:tracePt t="4092" x="3436938" y="1987550"/>
          <p14:tracePt t="4099" x="3381375" y="2055813"/>
          <p14:tracePt t="4107" x="3354388" y="2084388"/>
          <p14:tracePt t="4114" x="3325813" y="2125663"/>
          <p14:tracePt t="4122" x="3284538" y="2193925"/>
          <p14:tracePt t="4128" x="3271838" y="2235200"/>
          <p14:tracePt t="4135" x="3243263" y="2276475"/>
          <p14:tracePt t="4142" x="3228975" y="2305050"/>
          <p14:tracePt t="4149" x="3216275" y="2346325"/>
          <p14:tracePt t="4157" x="3201988" y="2387600"/>
          <p14:tracePt t="4164" x="3201988" y="2414588"/>
          <p14:tracePt t="4171" x="3187700" y="2428875"/>
          <p14:tracePt t="4187" x="3187700" y="2455863"/>
          <p14:tracePt t="4208" x="3187700" y="2470150"/>
          <p14:tracePt t="4709" x="3187700" y="2455863"/>
          <p14:tracePt t="4716" x="3175000" y="2428875"/>
          <p14:tracePt t="4724" x="3105150" y="2401888"/>
          <p14:tracePt t="4729" x="3036888" y="2332038"/>
          <p14:tracePt t="4736" x="2898775" y="2276475"/>
          <p14:tracePt t="4743" x="2816225" y="2235200"/>
          <p14:tracePt t="4750" x="2705100" y="2193925"/>
          <p14:tracePt t="4757" x="2608263" y="2166938"/>
          <p14:tracePt t="4764" x="2470150" y="2084388"/>
          <p14:tracePt t="4774" x="2332038" y="2043113"/>
          <p14:tracePt t="4779" x="2181225" y="1987550"/>
          <p14:tracePt t="4786" x="2043113" y="1958975"/>
          <p14:tracePt t="4793" x="1917700" y="1958975"/>
          <p14:tracePt t="4800" x="1781175" y="1931988"/>
          <p14:tracePt t="4808" x="1697038" y="1931988"/>
          <p14:tracePt t="4815" x="1587500" y="1931988"/>
          <p14:tracePt t="4824" x="1517650" y="1931988"/>
          <p14:tracePt t="4829" x="1435100" y="1931988"/>
          <p14:tracePt t="4836" x="1296988" y="1946275"/>
          <p14:tracePt t="4844" x="1187450" y="1987550"/>
          <p14:tracePt t="4851" x="1049338" y="2014538"/>
          <p14:tracePt t="4858" x="966788" y="2028825"/>
          <p14:tracePt t="4865" x="911225" y="2055813"/>
          <p14:tracePt t="4875" x="814388" y="2070100"/>
          <p14:tracePt t="4879" x="773113" y="2125663"/>
          <p14:tracePt t="4886" x="731838" y="2138363"/>
          <p14:tracePt t="4894" x="703263" y="2152650"/>
          <p14:tracePt t="4901" x="661988" y="2166938"/>
          <p14:tracePt t="4908" x="620713" y="2181225"/>
          <p14:tracePt t="4916" x="593725" y="2193925"/>
          <p14:tracePt t="4925" x="565150" y="2193925"/>
          <p14:tracePt t="4929" x="552450" y="2193925"/>
          <p14:tracePt t="4936" x="552450" y="2208213"/>
          <p14:tracePt t="4944" x="538163" y="2208213"/>
          <p14:tracePt t="4967" x="511175" y="2208213"/>
          <p14:tracePt t="5245" x="523875" y="2222500"/>
          <p14:tracePt t="5252" x="538163" y="2222500"/>
          <p14:tracePt t="5259" x="565150" y="2235200"/>
          <p14:tracePt t="5266" x="565150" y="2249488"/>
          <p14:tracePt t="5274" x="579438" y="2263775"/>
          <p14:tracePt t="5280" x="593725" y="2263775"/>
          <p14:tracePt t="5288" x="620713" y="2263775"/>
          <p14:tracePt t="5294" x="620713" y="2276475"/>
          <p14:tracePt t="5302" x="635000" y="2290763"/>
          <p14:tracePt t="5309" x="649288" y="2290763"/>
          <p14:tracePt t="5316" x="676275" y="2305050"/>
          <p14:tracePt t="5324" x="690563" y="2305050"/>
          <p14:tracePt t="5345" x="703263" y="2332038"/>
          <p14:tracePt t="5367" x="717550" y="2346325"/>
          <p14:tracePt t="5374" x="731838" y="2346325"/>
          <p14:tracePt t="5380" x="744538" y="2346325"/>
          <p14:tracePt t="5387" x="758825" y="2360613"/>
          <p14:tracePt t="5394" x="773113" y="2360613"/>
          <p14:tracePt t="5402" x="814388" y="2373313"/>
          <p14:tracePt t="5409" x="841375" y="2387600"/>
          <p14:tracePt t="5416" x="869950" y="2387600"/>
          <p14:tracePt t="5424" x="896938" y="2401888"/>
          <p14:tracePt t="5439" x="925513" y="2401888"/>
          <p14:tracePt t="5445" x="952500" y="2414588"/>
          <p14:tracePt t="5452" x="966788" y="2414588"/>
          <p14:tracePt t="5459" x="993775" y="2428875"/>
          <p14:tracePt t="5466" x="1008063" y="2428875"/>
          <p14:tracePt t="5473" x="1049338" y="2428875"/>
          <p14:tracePt t="5481" x="1076325" y="2455863"/>
          <p14:tracePt t="5488" x="1117600" y="2455863"/>
          <p14:tracePt t="5495" x="1187450" y="2443163"/>
          <p14:tracePt t="5502" x="1228725" y="2443163"/>
          <p14:tracePt t="5509" x="1284288" y="2428875"/>
          <p14:tracePt t="5516" x="1325563" y="2428875"/>
          <p14:tracePt t="5524" x="1366838" y="2401888"/>
          <p14:tracePt t="5531" x="1408113" y="2387600"/>
          <p14:tracePt t="5539" x="1449388" y="2373313"/>
          <p14:tracePt t="5545" x="1463675" y="2373313"/>
          <p14:tracePt t="5552" x="1476375" y="2373313"/>
          <p14:tracePt t="5567" x="1490663" y="2373313"/>
          <p14:tracePt t="5661" x="1504950" y="2346325"/>
          <p14:tracePt t="5667" x="1517650" y="2305050"/>
          <p14:tracePt t="5673" x="1517650" y="2276475"/>
          <p14:tracePt t="5681" x="1531938" y="2249488"/>
          <p14:tracePt t="5688" x="1531938" y="2208213"/>
          <p14:tracePt t="5695" x="1531938" y="2138363"/>
          <p14:tracePt t="5702" x="1531938" y="2097088"/>
          <p14:tracePt t="5709" x="1531938" y="2070100"/>
          <p14:tracePt t="5716" x="1531938" y="2055813"/>
          <p14:tracePt t="5723" x="1531938" y="2014538"/>
          <p14:tracePt t="5731" x="1531938" y="2001838"/>
          <p14:tracePt t="5754" x="1531938" y="1987550"/>
          <p14:tracePt t="5760" x="1531938" y="1973263"/>
          <p14:tracePt t="5774" x="1517650" y="1958975"/>
          <p14:tracePt t="5781" x="1504950" y="1958975"/>
          <p14:tracePt t="5788" x="1476375" y="1946275"/>
          <p14:tracePt t="5795" x="1435100" y="1931988"/>
          <p14:tracePt t="5803" x="1422400" y="1931988"/>
          <p14:tracePt t="5809" x="1366838" y="1905000"/>
          <p14:tracePt t="5817" x="1325563" y="1905000"/>
          <p14:tracePt t="5824" x="1270000" y="1905000"/>
          <p14:tracePt t="5831" x="1228725" y="1905000"/>
          <p14:tracePt t="5840" x="1187450" y="1905000"/>
          <p14:tracePt t="5845" x="1131888" y="1905000"/>
          <p14:tracePt t="5853" x="1090613" y="1917700"/>
          <p14:tracePt t="5859" x="1062038" y="1917700"/>
          <p14:tracePt t="5867" x="1035050" y="1931988"/>
          <p14:tracePt t="5874" x="1008063" y="1946275"/>
          <p14:tracePt t="5881" x="993775" y="1946275"/>
          <p14:tracePt t="5891" x="979488" y="1946275"/>
          <p14:tracePt t="5895" x="952500" y="1958975"/>
          <p14:tracePt t="5902" x="911225" y="1973263"/>
          <p14:tracePt t="5910" x="896938" y="1987550"/>
          <p14:tracePt t="5916" x="882650" y="2001838"/>
          <p14:tracePt t="5924" x="869950" y="2001838"/>
          <p14:tracePt t="5931" x="855663" y="2028825"/>
          <p14:tracePt t="5940" x="855663" y="2055813"/>
          <p14:tracePt t="5945" x="814388" y="2097088"/>
          <p14:tracePt t="5952" x="800100" y="2111375"/>
          <p14:tracePt t="5960" x="800100" y="2152650"/>
          <p14:tracePt t="5967" x="800100" y="2193925"/>
          <p14:tracePt t="5974" x="800100" y="2208213"/>
          <p14:tracePt t="5991" x="800100" y="2235200"/>
          <p14:tracePt t="5995" x="800100" y="2263775"/>
          <p14:tracePt t="6003" x="800100" y="2276475"/>
          <p14:tracePt t="6010" x="814388" y="2317750"/>
          <p14:tracePt t="6017" x="814388" y="2332038"/>
          <p14:tracePt t="6024" x="828675" y="2332038"/>
          <p14:tracePt t="6041" x="841375" y="2332038"/>
          <p14:tracePt t="6046" x="855663" y="2346325"/>
          <p14:tracePt t="6055" x="882650" y="2360613"/>
          <p14:tracePt t="6060" x="882650" y="2373313"/>
          <p14:tracePt t="6068" x="896938" y="2373313"/>
          <p14:tracePt t="6074" x="896938" y="2387600"/>
          <p14:tracePt t="6090" x="925513" y="2387600"/>
          <p14:tracePt t="6111" x="938213" y="2387600"/>
          <p14:tracePt t="6419" x="1008063" y="2387600"/>
          <p14:tracePt t="6426" x="1062038" y="2387600"/>
          <p14:tracePt t="6433" x="1117600" y="2387600"/>
          <p14:tracePt t="6441" x="1158875" y="2373313"/>
          <p14:tracePt t="6447" x="1187450" y="2373313"/>
          <p14:tracePt t="6455" x="1214438" y="2373313"/>
          <p14:tracePt t="6461" x="1255713" y="2360613"/>
          <p14:tracePt t="6468" x="1284288" y="2360613"/>
          <p14:tracePt t="6483" x="1311275" y="2346325"/>
          <p14:tracePt t="6490" x="1338263" y="2346325"/>
          <p14:tracePt t="6497" x="1379538" y="2332038"/>
          <p14:tracePt t="6504" x="1408113" y="2317750"/>
          <p14:tracePt t="6511" x="1435100" y="2317750"/>
          <p14:tracePt t="6518" x="1476375" y="2305050"/>
          <p14:tracePt t="6525" x="1531938" y="2263775"/>
          <p14:tracePt t="6533" x="1601788" y="2249488"/>
          <p14:tracePt t="6540" x="1655763" y="2249488"/>
          <p14:tracePt t="6547" x="1711325" y="2249488"/>
          <p14:tracePt t="6554" x="1808163" y="2235200"/>
          <p14:tracePt t="6561" x="1876425" y="2222500"/>
          <p14:tracePt t="6568" x="1917700" y="2222500"/>
          <p14:tracePt t="6575" x="1973263" y="2222500"/>
          <p14:tracePt t="6582" x="2014538" y="2222500"/>
          <p14:tracePt t="6590" x="2055813" y="2222500"/>
          <p14:tracePt t="6596" x="2098675" y="2222500"/>
          <p14:tracePt t="6603" x="2125663" y="2222500"/>
          <p14:tracePt t="6611" x="2139950" y="2222500"/>
          <p14:tracePt t="6619" x="2152650" y="2222500"/>
          <p14:tracePt t="6626" x="2166938" y="2222500"/>
          <p14:tracePt t="6633" x="2181225" y="2222500"/>
          <p14:tracePt t="6663" x="2193925" y="2222500"/>
          <p14:tracePt t="6713" x="2208213" y="2222500"/>
          <p14:tracePt t="6719" x="2222500" y="2222500"/>
          <p14:tracePt t="6726" x="2235200" y="2222500"/>
          <p14:tracePt t="6733" x="2249488" y="2235200"/>
          <p14:tracePt t="6740" x="2263775" y="2235200"/>
          <p14:tracePt t="6747" x="2278063" y="2249488"/>
          <p14:tracePt t="6754" x="2290763" y="2249488"/>
          <p14:tracePt t="6761" x="2305050" y="2263775"/>
          <p14:tracePt t="6768" x="2332038" y="2263775"/>
          <p14:tracePt t="6775" x="2332038" y="2276475"/>
          <p14:tracePt t="6783" x="2346325" y="2276475"/>
          <p14:tracePt t="6790" x="2373313" y="2290763"/>
          <p14:tracePt t="6797" x="2387600" y="2305050"/>
          <p14:tracePt t="6805" x="2401888" y="2305050"/>
          <p14:tracePt t="6814" x="2401888" y="2317750"/>
          <p14:tracePt t="6818" x="2414588" y="2317750"/>
          <p14:tracePt t="6825" x="2457450" y="2332038"/>
          <p14:tracePt t="6833" x="2484438" y="2360613"/>
          <p14:tracePt t="6840" x="2498725" y="2387600"/>
          <p14:tracePt t="6847" x="2525713" y="2414588"/>
          <p14:tracePt t="6855" x="2552700" y="2443163"/>
          <p14:tracePt t="6862" x="2581275" y="2470150"/>
          <p14:tracePt t="6869" x="2608263" y="2540000"/>
          <p14:tracePt t="6876" x="2636838" y="2581275"/>
          <p14:tracePt t="6883" x="2649538" y="2608263"/>
          <p14:tracePt t="6898" x="2663825" y="2622550"/>
          <p14:tracePt t="6921" x="2663825" y="2635250"/>
          <p14:tracePt t="6935" x="2663825" y="2663825"/>
          <p14:tracePt t="7965" x="2690813" y="2663825"/>
          <p14:tracePt t="7971" x="2746375" y="2678113"/>
          <p14:tracePt t="7978" x="2828925" y="2678113"/>
          <p14:tracePt t="7985" x="2911475" y="2705100"/>
          <p14:tracePt t="7993" x="2995613" y="2746375"/>
          <p14:tracePt t="8000" x="3090863" y="2773363"/>
          <p14:tracePt t="8006" x="3160713" y="2843213"/>
          <p14:tracePt t="8014" x="3216275" y="2884488"/>
          <p14:tracePt t="8021" x="3284538" y="2925763"/>
          <p14:tracePt t="8028" x="3354388" y="2952750"/>
          <p14:tracePt t="8035" x="3381375" y="2994025"/>
          <p14:tracePt t="8042" x="3422650" y="3022600"/>
          <p14:tracePt t="8049" x="3463925" y="3036888"/>
          <p14:tracePt t="8057" x="3492500" y="3063875"/>
          <p14:tracePt t="8063" x="3519488" y="3078163"/>
          <p14:tracePt t="8071" x="3533775" y="3090863"/>
          <p14:tracePt t="8078" x="3546475" y="3119438"/>
          <p14:tracePt t="8085" x="3560763" y="3132138"/>
          <p14:tracePt t="8092" x="3587750" y="3160713"/>
          <p14:tracePt t="8099" x="3616325" y="3187700"/>
          <p14:tracePt t="8106" x="3671888" y="3270250"/>
          <p14:tracePt t="8114" x="3768725" y="3367088"/>
          <p14:tracePt t="8121" x="3836988" y="3505200"/>
          <p14:tracePt t="8128" x="3919538" y="3616325"/>
          <p14:tracePt t="8136" x="4002088" y="3740150"/>
          <p14:tracePt t="8142" x="4071938" y="3808413"/>
          <p14:tracePt t="8149" x="4168775" y="3919538"/>
          <p14:tracePt t="8157" x="4222750" y="4043363"/>
          <p14:tracePt t="8164" x="4278313" y="4125913"/>
          <p14:tracePt t="8174" x="4348163" y="4195763"/>
          <p14:tracePt t="8178" x="4375150" y="4292600"/>
          <p14:tracePt t="8185" x="4389438" y="4333875"/>
          <p14:tracePt t="8192" x="4430713" y="4389438"/>
          <p14:tracePt t="8199" x="4445000" y="4416425"/>
          <p14:tracePt t="8207" x="4445000" y="4430713"/>
          <p14:tracePt t="8265" x="4445000" y="4443413"/>
          <p14:tracePt t="8659" x="4430713" y="4443413"/>
          <p14:tracePt t="8665" x="4402138" y="4443413"/>
          <p14:tracePt t="8674" x="4348163" y="4443413"/>
          <p14:tracePt t="8680" x="4306888" y="4443413"/>
          <p14:tracePt t="8686" x="4265613" y="4443413"/>
          <p14:tracePt t="8693" x="4210050" y="4443413"/>
          <p14:tracePt t="8701" x="4140200" y="4443413"/>
          <p14:tracePt t="8708" x="4084638" y="4443413"/>
          <p14:tracePt t="8715" x="4030663" y="4443413"/>
          <p14:tracePt t="8723" x="3975100" y="4443413"/>
          <p14:tracePt t="8729" x="3905250" y="4430713"/>
          <p14:tracePt t="8736" x="3863975" y="4430713"/>
          <p14:tracePt t="8743" x="3836988" y="4402138"/>
          <p14:tracePt t="8750" x="3795713" y="4402138"/>
          <p14:tracePt t="8758" x="3781425" y="4389438"/>
          <p14:tracePt t="8765" x="3768725" y="4375150"/>
          <p14:tracePt t="8773" x="3754438" y="4375150"/>
          <p14:tracePt t="8780" x="3740150" y="4360863"/>
          <p14:tracePt t="8786" x="3725863" y="4360863"/>
          <p14:tracePt t="8824" x="3725863" y="4346575"/>
          <p14:tracePt t="8939" x="3725863" y="4333875"/>
          <p14:tracePt t="8945" x="3754438" y="4319588"/>
          <p14:tracePt t="8952" x="3795713" y="4305300"/>
          <p14:tracePt t="8959" x="3863975" y="4305300"/>
          <p14:tracePt t="8975" x="3975100" y="4305300"/>
          <p14:tracePt t="8979" x="4016375" y="4305300"/>
          <p14:tracePt t="8986" x="4057650" y="4305300"/>
          <p14:tracePt t="8994" x="4113213" y="4305300"/>
          <p14:tracePt t="9001" x="4154488" y="4305300"/>
          <p14:tracePt t="9008" x="4195763" y="4305300"/>
          <p14:tracePt t="9015" x="4265613" y="4292600"/>
          <p14:tracePt t="9023" x="4306888" y="4292600"/>
          <p14:tracePt t="9029" x="4348163" y="4264025"/>
          <p14:tracePt t="9037" x="4402138" y="4251325"/>
          <p14:tracePt t="9044" x="4445000" y="4237038"/>
          <p14:tracePt t="9051" x="4486275" y="4237038"/>
          <p14:tracePt t="9058" x="4540250" y="4222750"/>
          <p14:tracePt t="9065" x="4581525" y="4222750"/>
          <p14:tracePt t="9073" x="4610100" y="4222750"/>
          <p14:tracePt t="9080" x="4637088" y="4222750"/>
          <p14:tracePt t="9087" x="4678363" y="4222750"/>
          <p14:tracePt t="9094" x="4692650" y="4222750"/>
          <p14:tracePt t="9102" x="4706938" y="4222750"/>
          <p14:tracePt t="9883" x="4733925" y="4222750"/>
          <p14:tracePt t="9889" x="4789488" y="4222750"/>
          <p14:tracePt t="9896" x="4816475" y="4208463"/>
          <p14:tracePt t="9903" x="4845050" y="4181475"/>
          <p14:tracePt t="9910" x="4857750" y="4181475"/>
          <p14:tracePt t="9917" x="4872038" y="4181475"/>
          <p14:tracePt t="9932" x="4899025" y="4167188"/>
          <p14:tracePt t="9961" x="4913313" y="4167188"/>
          <p14:tracePt t="10784" x="4913313" y="4154488"/>
          <p14:tracePt t="10790" x="4913313" y="4140200"/>
          <p14:tracePt t="10798" x="4927600" y="4125913"/>
          <p14:tracePt t="10806" x="4927600" y="4098925"/>
          <p14:tracePt t="10811" x="4941888" y="4084638"/>
          <p14:tracePt t="10826" x="4968875" y="4071938"/>
          <p14:tracePt t="10833" x="4968875" y="4057650"/>
          <p14:tracePt t="10849" x="4983163" y="4043363"/>
          <p14:tracePt t="10856" x="5010150" y="4016375"/>
          <p14:tracePt t="10862" x="5024438" y="4016375"/>
          <p14:tracePt t="10869" x="5037138" y="4002088"/>
          <p14:tracePt t="10876" x="5051425" y="3987800"/>
          <p14:tracePt t="10884" x="5092700" y="3987800"/>
          <p14:tracePt t="10890" x="5106988" y="3975100"/>
          <p14:tracePt t="10898" x="5121275" y="3975100"/>
          <p14:tracePt t="10906" x="5133975" y="3975100"/>
          <p14:tracePt t="10912" x="5162550" y="3975100"/>
          <p14:tracePt t="10919" x="5203825" y="3975100"/>
          <p14:tracePt t="10926" x="5245100" y="3987800"/>
          <p14:tracePt t="10934" x="5272088" y="4016375"/>
          <p14:tracePt t="10941" x="5300663" y="4043363"/>
          <p14:tracePt t="10948" x="5341938" y="4071938"/>
          <p14:tracePt t="10956" x="5368925" y="4098925"/>
          <p14:tracePt t="10973" x="5424488" y="4195763"/>
          <p14:tracePt t="10976" x="5465763" y="4237038"/>
          <p14:tracePt t="10984" x="5492750" y="4264025"/>
          <p14:tracePt t="11050" x="5492750" y="4278313"/>
          <p14:tracePt t="11055" x="5507038" y="4278313"/>
          <p14:tracePt t="11071" x="5521325" y="4278313"/>
          <p14:tracePt t="11077" x="5534025" y="4278313"/>
          <p14:tracePt t="11100" x="5548313" y="4278313"/>
          <p14:tracePt t="11105" x="5575300" y="4264025"/>
          <p14:tracePt t="11112" x="5589588" y="4251325"/>
          <p14:tracePt t="11119" x="5630863" y="4222750"/>
          <p14:tracePt t="11126" x="5659438" y="4181475"/>
          <p14:tracePt t="11133" x="5686425" y="4154488"/>
          <p14:tracePt t="11141" x="5686425" y="4140200"/>
          <p14:tracePt t="11148" x="5700713" y="4140200"/>
          <p14:tracePt t="11156" x="5700713" y="4125913"/>
          <p14:tracePt t="11162" x="5713413" y="4125913"/>
          <p14:tracePt t="11169" x="5713413" y="4113213"/>
          <p14:tracePt t="11176" x="5741988" y="4113213"/>
          <p14:tracePt t="11630" x="5824538" y="4154488"/>
          <p14:tracePt t="11636" x="5865813" y="4208463"/>
          <p14:tracePt t="11642" x="5935663" y="4251325"/>
          <p14:tracePt t="11649" x="5976938" y="4278313"/>
          <p14:tracePt t="11656" x="6018213" y="4305300"/>
          <p14:tracePt t="11663" x="6086475" y="4319588"/>
          <p14:tracePt t="11673" x="6142038" y="4333875"/>
          <p14:tracePt t="11677" x="6183313" y="4360863"/>
          <p14:tracePt t="11684" x="6238875" y="4360863"/>
          <p14:tracePt t="11691" x="6280150" y="4360863"/>
          <p14:tracePt t="11699" x="6307138" y="4360863"/>
          <p14:tracePt t="11706" x="6335713" y="4360863"/>
          <p14:tracePt t="11713" x="6362700" y="4360863"/>
          <p14:tracePt t="11720" x="6376988" y="4360863"/>
          <p14:tracePt t="11728" x="6389688" y="4360863"/>
          <p14:tracePt t="11750" x="6403975" y="4360863"/>
          <p14:tracePt t="11778" x="6418263" y="4360863"/>
          <p14:tracePt t="11793" x="6430963" y="4346575"/>
          <p14:tracePt t="11801" x="6445250" y="4346575"/>
          <p14:tracePt t="11815" x="6486525" y="4360863"/>
          <p14:tracePt t="11830" x="6500813" y="4360863"/>
          <p14:tracePt t="11836" x="6515100" y="4360863"/>
          <p14:tracePt t="11850" x="6527800" y="4360863"/>
          <p14:tracePt t="11856" x="6542088" y="4360863"/>
          <p14:tracePt t="11880" x="6556375" y="4360863"/>
          <p14:tracePt t="11885" x="6569075" y="4360863"/>
          <p14:tracePt t="11892" x="6583363" y="4360863"/>
          <p14:tracePt t="11899" x="6597650" y="4375150"/>
          <p14:tracePt t="11907" x="6624638" y="4375150"/>
          <p14:tracePt t="11914" x="6653213" y="4375150"/>
          <p14:tracePt t="11929" x="6665913" y="4375150"/>
          <p14:tracePt t="11935" x="6707188" y="4375150"/>
          <p14:tracePt t="11943" x="6735763" y="4375150"/>
          <p14:tracePt t="11957" x="6762750" y="4375150"/>
          <p14:tracePt t="11964" x="6791325" y="4375150"/>
          <p14:tracePt t="11972" x="6845300" y="4375150"/>
          <p14:tracePt t="11990" x="6927850" y="4375150"/>
          <p14:tracePt t="11992" x="6970713" y="4375150"/>
          <p14:tracePt t="11999" x="7011988" y="4375150"/>
          <p14:tracePt t="12006" x="7038975" y="4375150"/>
          <p14:tracePt t="12014" x="7065963" y="4375150"/>
          <p14:tracePt t="12023" x="7108825" y="4375150"/>
          <p14:tracePt t="12037" x="7121525" y="4375150"/>
          <p14:tracePt t="12194" x="7135813" y="4375150"/>
          <p14:tracePt t="13690" x="7065963" y="4389438"/>
          <p14:tracePt t="13696" x="6900863" y="4430713"/>
          <p14:tracePt t="13703" x="6721475" y="4471988"/>
          <p14:tracePt t="13710" x="6527800" y="4513263"/>
          <p14:tracePt t="13717" x="6321425" y="4554538"/>
          <p14:tracePt t="13724" x="6115050" y="4595813"/>
          <p14:tracePt t="13731" x="5907088" y="4622800"/>
          <p14:tracePt t="13740" x="5700713" y="4637088"/>
          <p14:tracePt t="13745" x="5492750" y="4637088"/>
          <p14:tracePt t="13752" x="5230813" y="4664075"/>
          <p14:tracePt t="13760" x="4954588" y="4664075"/>
          <p14:tracePt t="13766" x="4719638" y="4664075"/>
          <p14:tracePt t="13774" x="4513263" y="4651375"/>
          <p14:tracePt t="13781" x="4292600" y="4637088"/>
          <p14:tracePt t="13789" x="4002088" y="4610100"/>
          <p14:tracePt t="13796" x="3740150" y="4595813"/>
          <p14:tracePt t="13803" x="3519488" y="4568825"/>
          <p14:tracePt t="13810" x="3325813" y="4513263"/>
          <p14:tracePt t="13817" x="3175000" y="4484688"/>
          <p14:tracePt t="13824" x="3036888" y="4471988"/>
          <p14:tracePt t="13831" x="2857500" y="4443413"/>
          <p14:tracePt t="13839" x="2690813" y="4430713"/>
          <p14:tracePt t="13846" x="2566988" y="4402138"/>
          <p14:tracePt t="13853" x="2484438" y="4389438"/>
          <p14:tracePt t="13860" x="2414588" y="4389438"/>
          <p14:tracePt t="13867" x="2373313" y="4375150"/>
          <p14:tracePt t="13874" x="2360613" y="4375150"/>
          <p14:tracePt t="13881" x="2346325" y="4360863"/>
          <p14:tracePt t="13889" x="2319338" y="4360863"/>
          <p14:tracePt t="13895" x="2278063" y="4360863"/>
          <p14:tracePt t="13904" x="2263775" y="4360863"/>
          <p14:tracePt t="13910" x="2249488" y="4360863"/>
          <p14:tracePt t="13918" x="2208213" y="4360863"/>
          <p14:tracePt t="13925" x="2139950" y="4360863"/>
          <p14:tracePt t="13932" x="2084388" y="4402138"/>
          <p14:tracePt t="13939" x="2001838" y="4416425"/>
          <p14:tracePt t="13946" x="1960563" y="4430713"/>
          <p14:tracePt t="13953" x="1917700" y="4443413"/>
          <p14:tracePt t="13960" x="1849438" y="4471988"/>
          <p14:tracePt t="13972" x="1781175" y="4525963"/>
          <p14:tracePt t="13975" x="1738313" y="4568825"/>
          <p14:tracePt t="13981" x="1655763" y="4610100"/>
          <p14:tracePt t="13989" x="1587500" y="4637088"/>
          <p14:tracePt t="13996" x="1517650" y="4705350"/>
          <p14:tracePt t="14003" x="1476375" y="4733925"/>
          <p14:tracePt t="14010" x="1435100" y="4775200"/>
          <p14:tracePt t="14017" x="1338263" y="4857750"/>
          <p14:tracePt t="14024" x="1296988" y="4899025"/>
          <p14:tracePt t="14031" x="1241425" y="4968875"/>
          <p14:tracePt t="14039" x="1173163" y="5037138"/>
          <p14:tracePt t="14046" x="1146175" y="5064125"/>
          <p14:tracePt t="14053" x="1117600" y="5106988"/>
          <p14:tracePt t="14060" x="1090613" y="5160963"/>
          <p14:tracePt t="14068" x="1076325" y="5202238"/>
          <p14:tracePt t="14074" x="1049338" y="5257800"/>
          <p14:tracePt t="14082" x="1035050" y="5313363"/>
          <p14:tracePt t="14089" x="1020763" y="5340350"/>
          <p14:tracePt t="14096" x="1020763" y="5381625"/>
          <p14:tracePt t="14103" x="1020763" y="5424488"/>
          <p14:tracePt t="14110" x="1035050" y="5465763"/>
          <p14:tracePt t="14118" x="1062038" y="5492750"/>
          <p14:tracePt t="14125" x="1090613" y="5519738"/>
          <p14:tracePt t="14132" x="1131888" y="5548313"/>
          <p14:tracePt t="14139" x="1214438" y="5603875"/>
          <p14:tracePt t="14146" x="1325563" y="5630863"/>
          <p14:tracePt t="14156" x="1476375" y="5630863"/>
          <p14:tracePt t="14160" x="1643063" y="5630863"/>
          <p14:tracePt t="14167" x="1793875" y="5616575"/>
          <p14:tracePt t="14175" x="1960563" y="5575300"/>
          <p14:tracePt t="14182" x="2111375" y="5534025"/>
          <p14:tracePt t="14189" x="2249488" y="5465763"/>
          <p14:tracePt t="14196" x="2387600" y="5410200"/>
          <p14:tracePt t="14205" x="2511425" y="5313363"/>
          <p14:tracePt t="14211" x="2649538" y="5216525"/>
          <p14:tracePt t="14217" x="2746375" y="5119688"/>
          <p14:tracePt t="14225" x="2884488" y="5037138"/>
          <p14:tracePt t="14232" x="3008313" y="4940300"/>
          <p14:tracePt t="14239" x="3090863" y="4843463"/>
          <p14:tracePt t="14246" x="3175000" y="4748213"/>
          <p14:tracePt t="14255" x="3243263" y="4651375"/>
          <p14:tracePt t="14261" x="3284538" y="4568825"/>
          <p14:tracePt t="14268" x="3298825" y="4525963"/>
          <p14:tracePt t="14275" x="3298825" y="4484688"/>
          <p14:tracePt t="14283" x="3298825" y="4430713"/>
          <p14:tracePt t="14289" x="3298825" y="4389438"/>
          <p14:tracePt t="14296" x="3271838" y="4360863"/>
          <p14:tracePt t="14305" x="3243263" y="4292600"/>
          <p14:tracePt t="14311" x="3146425" y="4237038"/>
          <p14:tracePt t="14318" x="3078163" y="4195763"/>
          <p14:tracePt t="14325" x="2995613" y="4154488"/>
          <p14:tracePt t="14332" x="2925763" y="4125913"/>
          <p14:tracePt t="14339" x="2816225" y="4113213"/>
          <p14:tracePt t="14346" x="2732088" y="4084638"/>
          <p14:tracePt t="14355" x="2636838" y="4084638"/>
          <p14:tracePt t="14361" x="2566988" y="4098925"/>
          <p14:tracePt t="14368" x="2525713" y="4113213"/>
          <p14:tracePt t="14375" x="2428875" y="4113213"/>
          <p14:tracePt t="14382" x="2387600" y="4140200"/>
          <p14:tracePt t="14390" x="2290763" y="4154488"/>
          <p14:tracePt t="14398" x="2249488" y="4181475"/>
          <p14:tracePt t="14405" x="2181225" y="4208463"/>
          <p14:tracePt t="14411" x="2139950" y="4222750"/>
          <p14:tracePt t="14419" x="2125663" y="4237038"/>
          <p14:tracePt t="14834" x="2263775" y="4278313"/>
          <p14:tracePt t="14841" x="2470150" y="4346575"/>
          <p14:tracePt t="14847" x="2663825" y="4389438"/>
          <p14:tracePt t="14855" x="2843213" y="4457700"/>
          <p14:tracePt t="14864" x="3008313" y="4513263"/>
          <p14:tracePt t="14868" x="3175000" y="4568825"/>
          <p14:tracePt t="14876" x="3340100" y="4610100"/>
          <p14:tracePt t="14883" x="3478213" y="4692650"/>
          <p14:tracePt t="14890" x="3616325" y="4748213"/>
          <p14:tracePt t="14897" x="3768725" y="4775200"/>
          <p14:tracePt t="14905" x="3878263" y="4789488"/>
          <p14:tracePt t="14913" x="4016375" y="4802188"/>
          <p14:tracePt t="14919" x="4140200" y="4802188"/>
          <p14:tracePt t="14927" x="4222750" y="4802188"/>
          <p14:tracePt t="14933" x="4375150" y="4830763"/>
          <p14:tracePt t="14941" x="4513263" y="4830763"/>
          <p14:tracePt t="14948" x="4610100" y="4830763"/>
          <p14:tracePt t="14955" x="4719638" y="4830763"/>
          <p14:tracePt t="14962" x="4845050" y="4830763"/>
          <p14:tracePt t="14969" x="4941888" y="4802188"/>
          <p14:tracePt t="14976" x="5037138" y="4789488"/>
          <p14:tracePt t="14988" x="5106988" y="4775200"/>
          <p14:tracePt t="14990" x="5189538" y="4760913"/>
          <p14:tracePt t="14997" x="5245100" y="4748213"/>
          <p14:tracePt t="15005" x="5313363" y="4692650"/>
          <p14:tracePt t="15012" x="5368925" y="4678363"/>
          <p14:tracePt t="15019" x="5451475" y="4664075"/>
          <p14:tracePt t="15026" x="5521325" y="4622800"/>
          <p14:tracePt t="15033" x="5603875" y="4610100"/>
          <p14:tracePt t="15041" x="5686425" y="4595813"/>
          <p14:tracePt t="15047" x="5741988" y="4581525"/>
          <p14:tracePt t="15055" x="5810250" y="4525963"/>
          <p14:tracePt t="15062" x="5907088" y="4498975"/>
          <p14:tracePt t="15069" x="5962650" y="4457700"/>
          <p14:tracePt t="15076" x="6030913" y="4443413"/>
          <p14:tracePt t="15083" x="6072188" y="4430713"/>
          <p14:tracePt t="15091" x="6100763" y="4416425"/>
          <p14:tracePt t="15098" x="6156325" y="4375150"/>
          <p14:tracePt t="15105" x="6183313" y="4375150"/>
          <p14:tracePt t="15113" x="6210300" y="4360863"/>
          <p14:tracePt t="15119" x="6251575" y="4346575"/>
          <p14:tracePt t="15126" x="6307138" y="4333875"/>
          <p14:tracePt t="15134" x="6335713" y="4319588"/>
          <p14:tracePt t="15141" x="6362700" y="4305300"/>
          <p14:tracePt t="15148" x="6389688" y="4305300"/>
          <p14:tracePt t="15155" x="6418263" y="4292600"/>
          <p14:tracePt t="15162" x="6445250" y="4278313"/>
          <p14:tracePt t="15169" x="6459538" y="4278313"/>
          <p14:tracePt t="15191" x="6473825" y="4264025"/>
          <p14:tracePt t="15800" x="6500813" y="4251325"/>
          <p14:tracePt t="15807" x="6527800" y="4237038"/>
          <p14:tracePt t="15814" x="6569075" y="4222750"/>
          <p14:tracePt t="15823" x="6611938" y="4208463"/>
          <p14:tracePt t="15828" x="6653213" y="4195763"/>
          <p14:tracePt t="15835" x="6665913" y="4181475"/>
          <p14:tracePt t="15843" x="6680200" y="4181475"/>
          <p14:tracePt t="15856" x="6694488" y="4181475"/>
          <p14:tracePt t="15879" x="6694488" y="4167188"/>
          <p14:tracePt t="15892" x="6694488" y="4125913"/>
          <p14:tracePt t="15900" x="6694488" y="4113213"/>
          <p14:tracePt t="15915" x="6694488" y="4098925"/>
          <p14:tracePt t="15922" x="6680200" y="4071938"/>
          <p14:tracePt t="15928" x="6665913" y="4057650"/>
          <p14:tracePt t="15935" x="6624638" y="4016375"/>
          <p14:tracePt t="15942" x="6542088" y="3975100"/>
          <p14:tracePt t="15949" x="6445250" y="3933825"/>
          <p14:tracePt t="15957" x="6335713" y="3892550"/>
          <p14:tracePt t="15963" x="6197600" y="3836988"/>
          <p14:tracePt t="15973" x="6086475" y="3822700"/>
          <p14:tracePt t="15978" x="5948363" y="3781425"/>
          <p14:tracePt t="15985" x="5851525" y="3781425"/>
          <p14:tracePt t="15992" x="5768975" y="3767138"/>
          <p14:tracePt t="16000" x="5659438" y="3767138"/>
          <p14:tracePt t="16007" x="5575300" y="3767138"/>
          <p14:tracePt t="16014" x="5451475" y="3740150"/>
          <p14:tracePt t="16022" x="5313363" y="3740150"/>
          <p14:tracePt t="16029" x="5216525" y="3754438"/>
          <p14:tracePt t="16035" x="5106988" y="3754438"/>
          <p14:tracePt t="16043" x="4995863" y="3754438"/>
          <p14:tracePt t="16050" x="4913313" y="3767138"/>
          <p14:tracePt t="16057" x="4830763" y="3767138"/>
          <p14:tracePt t="16063" x="4789488" y="3781425"/>
          <p14:tracePt t="16072" x="4733925" y="3781425"/>
          <p14:tracePt t="16078" x="4678363" y="3795713"/>
          <p14:tracePt t="16085" x="4624388" y="3808413"/>
          <p14:tracePt t="16093" x="4554538" y="3808413"/>
          <p14:tracePt t="16099" x="4457700" y="3836988"/>
          <p14:tracePt t="16107" x="4389438" y="3878263"/>
          <p14:tracePt t="16114" x="4292600" y="3892550"/>
          <p14:tracePt t="16121" x="4181475" y="3933825"/>
          <p14:tracePt t="16128" x="4113213" y="3960813"/>
          <p14:tracePt t="16135" x="4043363" y="4016375"/>
          <p14:tracePt t="16143" x="3960813" y="4043363"/>
          <p14:tracePt t="16149" x="3919538" y="4071938"/>
          <p14:tracePt t="16157" x="3892550" y="4098925"/>
          <p14:tracePt t="16164" x="3836988" y="4113213"/>
          <p14:tracePt t="16174" x="3810000" y="4167188"/>
          <p14:tracePt t="16178" x="3781425" y="4181475"/>
          <p14:tracePt t="16186" x="3754438" y="4208463"/>
          <p14:tracePt t="16192" x="3713163" y="4237038"/>
          <p14:tracePt t="16200" x="3698875" y="4251325"/>
          <p14:tracePt t="16207" x="3698875" y="4264025"/>
          <p14:tracePt t="16214" x="3698875" y="4278313"/>
          <p14:tracePt t="16222" x="3684588" y="4305300"/>
          <p14:tracePt t="16228" x="3684588" y="4319588"/>
          <p14:tracePt t="16235" x="3684588" y="4333875"/>
          <p14:tracePt t="16243" x="3684588" y="4360863"/>
          <p14:tracePt t="16250" x="3684588" y="4389438"/>
          <p14:tracePt t="16257" x="3684588" y="4402138"/>
          <p14:tracePt t="16265" x="3684588" y="4416425"/>
          <p14:tracePt t="16271" x="3698875" y="4443413"/>
          <p14:tracePt t="16279" x="3698875" y="4457700"/>
          <p14:tracePt t="16286" x="3725863" y="4484688"/>
          <p14:tracePt t="16293" x="3754438" y="4498975"/>
          <p14:tracePt t="16300" x="3768725" y="4540250"/>
          <p14:tracePt t="16307" x="3810000" y="4568825"/>
          <p14:tracePt t="16314" x="3878263" y="4610100"/>
          <p14:tracePt t="16322" x="3905250" y="4637088"/>
          <p14:tracePt t="16328" x="3948113" y="4692650"/>
          <p14:tracePt t="16336" x="3989388" y="4705350"/>
          <p14:tracePt t="16343" x="4071938" y="4719638"/>
          <p14:tracePt t="16350" x="4127500" y="4748213"/>
          <p14:tracePt t="16357" x="4237038" y="4748213"/>
          <p14:tracePt t="16364" x="4292600" y="4748213"/>
          <p14:tracePt t="16371" x="4375150" y="4748213"/>
          <p14:tracePt t="16379" x="4430713" y="4748213"/>
          <p14:tracePt t="16388" x="4513263" y="4733925"/>
          <p14:tracePt t="16393" x="4581525" y="4705350"/>
          <p14:tracePt t="16400" x="4637088" y="4678363"/>
          <p14:tracePt t="16407" x="4706938" y="4651375"/>
          <p14:tracePt t="16414" x="4789488" y="4637088"/>
          <p14:tracePt t="16422" x="4872038" y="4622800"/>
          <p14:tracePt t="16429" x="4954588" y="4610100"/>
          <p14:tracePt t="16436" x="5065713" y="4568825"/>
          <p14:tracePt t="16444" x="5148263" y="4525963"/>
          <p14:tracePt t="16451" x="5286375" y="4471988"/>
          <p14:tracePt t="16457" x="5368925" y="4457700"/>
          <p14:tracePt t="16465" x="5451475" y="4443413"/>
          <p14:tracePt t="16472" x="5492750" y="4430713"/>
          <p14:tracePt t="16479" x="5575300" y="4389438"/>
          <p14:tracePt t="16489" x="5645150" y="4375150"/>
          <p14:tracePt t="16493" x="5727700" y="4346575"/>
          <p14:tracePt t="16500" x="5783263" y="4333875"/>
          <p14:tracePt t="16507" x="5851525" y="4292600"/>
          <p14:tracePt t="16514" x="5892800" y="4278313"/>
          <p14:tracePt t="16522" x="5976938" y="4264025"/>
          <p14:tracePt t="16529" x="6030913" y="4251325"/>
          <p14:tracePt t="16538" x="6100763" y="4222750"/>
          <p14:tracePt t="16543" x="6169025" y="4167188"/>
          <p14:tracePt t="16551" x="6210300" y="4140200"/>
          <p14:tracePt t="16558" x="6251575" y="4113213"/>
          <p14:tracePt t="16565" x="6307138" y="4098925"/>
          <p14:tracePt t="16572" x="6335713" y="4071938"/>
          <p14:tracePt t="16579" x="6362700" y="4057650"/>
          <p14:tracePt t="16588" x="6389688" y="4016375"/>
          <p14:tracePt t="16594" x="6430963" y="4002088"/>
          <p14:tracePt t="16600" x="6445250" y="3987800"/>
          <p14:tracePt t="16607" x="6459538" y="3975100"/>
          <p14:tracePt t="16614" x="6473825" y="3975100"/>
          <p14:tracePt t="16622" x="6473825" y="3960813"/>
          <p14:tracePt t="16629" x="6473825" y="3946525"/>
          <p14:tracePt t="16638" x="6486525" y="3946525"/>
          <p14:tracePt t="16658" x="6486525" y="3933825"/>
          <p14:tracePt t="16666" x="6486525" y="3905250"/>
          <p14:tracePt t="16672" x="6486525" y="3878263"/>
          <p14:tracePt t="16680" x="6473825" y="3863975"/>
          <p14:tracePt t="16688" x="6459538" y="3849688"/>
          <p14:tracePt t="16694" x="6389688" y="3795713"/>
          <p14:tracePt t="16701" x="6335713" y="3725863"/>
          <p14:tracePt t="16708" x="6280150" y="3684588"/>
          <p14:tracePt t="16715" x="6156325" y="3643313"/>
          <p14:tracePt t="16722" x="6115050" y="3616325"/>
          <p14:tracePt t="16729" x="6030913" y="3587750"/>
          <p14:tracePt t="16738" x="5989638" y="3560763"/>
          <p14:tracePt t="16743" x="5892800" y="3546475"/>
          <p14:tracePt t="16751" x="5851525" y="3546475"/>
          <p14:tracePt t="16758" x="5797550" y="3533775"/>
          <p14:tracePt t="16765" x="5754688" y="3533775"/>
          <p14:tracePt t="16772" x="5700713" y="3533775"/>
          <p14:tracePt t="16779" x="5630863" y="3533775"/>
          <p14:tracePt t="16788" x="5589588" y="3533775"/>
          <p14:tracePt t="16794" x="5534025" y="3546475"/>
          <p14:tracePt t="16801" x="5451475" y="3546475"/>
          <p14:tracePt t="16808" x="5368925" y="3575050"/>
          <p14:tracePt t="16815" x="5286375" y="3602038"/>
          <p14:tracePt t="16822" x="5230813" y="3616325"/>
          <p14:tracePt t="16830" x="5133975" y="3657600"/>
          <p14:tracePt t="16838" x="5078413" y="3670300"/>
          <p14:tracePt t="16844" x="4968875" y="3684588"/>
          <p14:tracePt t="16851" x="4899025" y="3713163"/>
          <p14:tracePt t="16858" x="4857750" y="3725863"/>
          <p14:tracePt t="16865" x="4803775" y="3781425"/>
          <p14:tracePt t="16874" x="4775200" y="3795713"/>
          <p14:tracePt t="16880" x="4748213" y="3795713"/>
          <p14:tracePt t="16888" x="4733925" y="3822700"/>
          <p14:tracePt t="16894" x="4719638" y="3836988"/>
          <p14:tracePt t="16901" x="4692650" y="3849688"/>
          <p14:tracePt t="16908" x="4665663" y="3878263"/>
          <p14:tracePt t="16915" x="4637088" y="3946525"/>
          <p14:tracePt t="16930" x="4624388" y="3987800"/>
          <p14:tracePt t="16938" x="4610100" y="4043363"/>
          <p14:tracePt t="16944" x="4595813" y="4098925"/>
          <p14:tracePt t="16951" x="4595813" y="4113213"/>
          <p14:tracePt t="16959" x="4595813" y="4125913"/>
          <p14:tracePt t="16965" x="4595813" y="4140200"/>
          <p14:tracePt t="16974" x="4595813" y="4154488"/>
          <p14:tracePt t="16989" x="4595813" y="4167188"/>
          <p14:tracePt t="16994" x="4595813" y="4181475"/>
          <p14:tracePt t="17001" x="4595813" y="4195763"/>
          <p14:tracePt t="17008" x="4595813" y="4208463"/>
          <p14:tracePt t="17016" x="4595813" y="4222750"/>
          <p14:tracePt t="17030" x="4610100" y="4237038"/>
          <p14:tracePt t="17038" x="4637088" y="4264025"/>
          <p14:tracePt t="17045" x="4678363" y="4278313"/>
          <p14:tracePt t="17051" x="4719638" y="4292600"/>
          <p14:tracePt t="17059" x="4760913" y="4292600"/>
          <p14:tracePt t="17066" x="4803775" y="4305300"/>
          <p14:tracePt t="17073" x="4845050" y="4305300"/>
          <p14:tracePt t="17081" x="4872038" y="4305300"/>
          <p14:tracePt t="17088" x="4886325" y="4305300"/>
          <p14:tracePt t="17095" x="4899025" y="4305300"/>
          <p14:tracePt t="17102" x="4913313" y="4305300"/>
          <p14:tracePt t="17108" x="4927600" y="4305300"/>
          <p14:tracePt t="17116" x="4941888" y="4305300"/>
          <p14:tracePt t="17368" x="4899025" y="4416425"/>
          <p14:tracePt t="17374" x="4845050" y="4581525"/>
          <p14:tracePt t="17381" x="4760913" y="4748213"/>
          <p14:tracePt t="17388" x="4719638" y="4857750"/>
          <p14:tracePt t="17395" x="4692650" y="4940300"/>
          <p14:tracePt t="17405" x="4624388" y="5106988"/>
          <p14:tracePt t="17409" x="4527550" y="5299075"/>
          <p14:tracePt t="17416" x="4486275" y="5534025"/>
          <p14:tracePt t="17424" x="4457700" y="5768975"/>
          <p14:tracePt t="17430" x="4457700" y="5975350"/>
          <p14:tracePt t="17439" x="4457700" y="6196013"/>
          <p14:tracePt t="17445" x="4471988" y="6430963"/>
          <p14:tracePt t="17453" x="4471988" y="6665913"/>
          <p14:tracePt t="17460" x="4486275" y="6789738"/>
          <p14:tracePt t="17467" x="4486275" y="6831013"/>
          <p14:tracePt t="17474" x="4486275" y="6859588"/>
          <p14:tracePt t="17481" x="4498975" y="6872288"/>
          <p14:tracePt t="17511" x="4486275" y="6845300"/>
          <p14:tracePt t="17518" x="4471988" y="6748463"/>
          <p14:tracePt t="17524" x="4402138" y="6569075"/>
          <p14:tracePt t="17531" x="4360863" y="6430963"/>
          <p14:tracePt t="17538" x="4319588" y="6265863"/>
          <p14:tracePt t="17545" x="4306888" y="6224588"/>
          <p14:tracePt t="17553" x="4306888" y="6196013"/>
          <p14:tracePt t="17769" x="4237038" y="6224588"/>
          <p14:tracePt t="17775" x="4113213" y="6251575"/>
          <p14:tracePt t="17782" x="4057650" y="6292850"/>
          <p14:tracePt t="17788" x="4016375" y="6307138"/>
          <p14:tracePt t="17796" x="3960813" y="6321425"/>
          <p14:tracePt t="17805" x="3948113" y="6348413"/>
          <p14:tracePt t="17810" x="3933825" y="6348413"/>
          <p14:tracePt t="17817" x="3919538" y="6348413"/>
          <p14:tracePt t="17824" x="3905250" y="6362700"/>
          <p14:tracePt t="17832" x="3892550" y="6362700"/>
          <p14:tracePt t="17838" x="3892550" y="6375400"/>
          <p14:tracePt t="17856" x="3863975" y="6389688"/>
          <p14:tracePt t="17860" x="3863975" y="6403975"/>
          <p14:tracePt t="17868" x="3851275" y="6403975"/>
          <p14:tracePt t="17883" x="3851275" y="6416675"/>
          <p14:tracePt t="17889" x="3836988" y="6416675"/>
          <p14:tracePt t="17896" x="3836988" y="6430963"/>
          <p14:tracePt t="17905" x="3836988" y="6459538"/>
          <p14:tracePt t="17910" x="3836988" y="6472238"/>
          <p14:tracePt t="17917" x="3878263" y="6472238"/>
          <p14:tracePt t="17924" x="3919538" y="6513513"/>
          <p14:tracePt t="17931" x="3960813" y="6542088"/>
          <p14:tracePt t="17939" x="4016375" y="6554788"/>
          <p14:tracePt t="17946" x="4057650" y="6569075"/>
          <p14:tracePt t="17954" x="4113213" y="6596063"/>
          <p14:tracePt t="17971" x="4195763" y="6610350"/>
          <p14:tracePt t="17974" x="4237038" y="6610350"/>
          <p14:tracePt t="17981" x="4278313" y="6624638"/>
          <p14:tracePt t="17988" x="4319588" y="6624638"/>
          <p14:tracePt t="17996" x="4360863" y="6624638"/>
          <p14:tracePt t="18005" x="4416425" y="6624638"/>
          <p14:tracePt t="18010" x="4471988" y="6610350"/>
          <p14:tracePt t="18018" x="4513263" y="6583363"/>
          <p14:tracePt t="18024" x="4581525" y="6569075"/>
          <p14:tracePt t="18032" x="4624388" y="6554788"/>
          <p14:tracePt t="18039" x="4678363" y="6513513"/>
          <p14:tracePt t="18046" x="4789488" y="6500813"/>
          <p14:tracePt t="18055" x="4927600" y="6459538"/>
          <p14:tracePt t="18060" x="5010150" y="6445250"/>
          <p14:tracePt t="18068" x="5148263" y="6389688"/>
          <p14:tracePt t="18075" x="5257800" y="6362700"/>
          <p14:tracePt t="18082" x="5383213" y="6348413"/>
          <p14:tracePt t="18089" x="5492750" y="6334125"/>
          <p14:tracePt t="18096" x="5575300" y="6334125"/>
          <p14:tracePt t="18105" x="5686425" y="6307138"/>
          <p14:tracePt t="18111" x="5768975" y="6307138"/>
          <p14:tracePt t="18117" x="5880100" y="6292850"/>
          <p14:tracePt t="18124" x="5935663" y="6292850"/>
          <p14:tracePt t="18132" x="6003925" y="6292850"/>
          <p14:tracePt t="18139" x="6086475" y="6292850"/>
          <p14:tracePt t="18146" x="6169025" y="6280150"/>
          <p14:tracePt t="18155" x="6224588" y="6280150"/>
          <p14:tracePt t="18161" x="6307138" y="6280150"/>
          <p14:tracePt t="18168" x="6362700" y="6280150"/>
          <p14:tracePt t="18175" x="6418263" y="6280150"/>
          <p14:tracePt t="18182" x="6486525" y="6280150"/>
          <p14:tracePt t="18189" x="6542088" y="6280150"/>
          <p14:tracePt t="18196" x="6569075" y="6280150"/>
          <p14:tracePt t="18205" x="6665913" y="6280150"/>
          <p14:tracePt t="18210" x="6721475" y="6265863"/>
          <p14:tracePt t="18217" x="6832600" y="6265863"/>
          <p14:tracePt t="18225" x="6927850" y="6265863"/>
          <p14:tracePt t="18232" x="7011988" y="6265863"/>
          <p14:tracePt t="18239" x="7094538" y="6265863"/>
          <p14:tracePt t="18247" x="7177088" y="6265863"/>
          <p14:tracePt t="18255" x="7259638" y="6280150"/>
          <p14:tracePt t="18261" x="7315200" y="6280150"/>
          <p14:tracePt t="18269" x="7383463" y="6292850"/>
          <p14:tracePt t="18276" x="7467600" y="6321425"/>
          <p14:tracePt t="18282" x="7535863" y="6321425"/>
          <p14:tracePt t="18289" x="7618413" y="6307138"/>
          <p14:tracePt t="18297" x="7688263" y="6307138"/>
          <p14:tracePt t="18304" x="7756525" y="6307138"/>
          <p14:tracePt t="18311" x="7812088" y="6307138"/>
          <p14:tracePt t="18318" x="7894638" y="6307138"/>
          <p14:tracePt t="18325" x="7935913" y="6307138"/>
          <p14:tracePt t="18332" x="7991475" y="6307138"/>
          <p14:tracePt t="18339" x="8074025" y="6307138"/>
          <p14:tracePt t="18347" x="8115300" y="6307138"/>
          <p14:tracePt t="18354" x="8185150" y="6307138"/>
          <p14:tracePt t="18361" x="8226425" y="6292850"/>
          <p14:tracePt t="18368" x="8294688" y="6292850"/>
          <p14:tracePt t="18375" x="8350250" y="6280150"/>
          <p14:tracePt t="18383" x="8405813" y="6265863"/>
          <p14:tracePt t="18389" x="8502650" y="6237288"/>
          <p14:tracePt t="18397" x="8556625" y="6224588"/>
          <p14:tracePt t="18405" x="8640763" y="6196013"/>
          <p14:tracePt t="18411" x="8694738" y="6183313"/>
          <p14:tracePt t="18418" x="8805863" y="6169025"/>
          <p14:tracePt t="18425" x="8861425" y="6154738"/>
          <p14:tracePt t="18432" x="8929688" y="6154738"/>
          <p14:tracePt t="18440" x="8999538" y="6142038"/>
          <p14:tracePt t="18447" x="9040813" y="6142038"/>
          <p14:tracePt t="18454" x="9067800" y="6142038"/>
          <p14:tracePt t="18461" x="9109075" y="6127750"/>
          <p14:tracePt t="18468" x="9123363" y="6127750"/>
          <p14:tracePt t="18476" x="9150350" y="6113463"/>
          <p14:tracePt t="18490" x="9164638" y="6113463"/>
          <p14:tracePt t="18927" x="9150350" y="6086475"/>
          <p14:tracePt t="18934" x="9082088" y="6016625"/>
          <p14:tracePt t="18941" x="9040813" y="5989638"/>
          <p14:tracePt t="18947" x="8999538" y="5962650"/>
          <p14:tracePt t="18955" x="8929688" y="5934075"/>
          <p14:tracePt t="18962" x="8874125" y="5919788"/>
          <p14:tracePt t="18972" x="8805863" y="5865813"/>
          <p14:tracePt t="18976" x="8764588" y="5851525"/>
          <p14:tracePt t="18983" x="8723313" y="5837238"/>
          <p14:tracePt t="18991" x="8640763" y="5810250"/>
          <p14:tracePt t="18998" x="8556625" y="5795963"/>
          <p14:tracePt t="19005" x="8447088" y="5768975"/>
          <p14:tracePt t="19012" x="8391525" y="5754688"/>
          <p14:tracePt t="19021" x="8281988" y="5754688"/>
          <p14:tracePt t="19027" x="8226425" y="5754688"/>
          <p14:tracePt t="19033" x="8129588" y="5754688"/>
          <p14:tracePt t="19041" x="8059738" y="5727700"/>
          <p14:tracePt t="19048" x="7977188" y="5727700"/>
          <p14:tracePt t="19055" x="7894638" y="5740400"/>
          <p14:tracePt t="19062" x="7812088" y="5740400"/>
          <p14:tracePt t="19071" x="7742238" y="5740400"/>
          <p14:tracePt t="19076" x="7618413" y="5727700"/>
          <p14:tracePt t="19084" x="7521575" y="5727700"/>
          <p14:tracePt t="19091" x="7356475" y="5699125"/>
          <p14:tracePt t="19098" x="7204075" y="5699125"/>
          <p14:tracePt t="19106" x="7094538" y="5686425"/>
          <p14:tracePt t="19113" x="6997700" y="5686425"/>
          <p14:tracePt t="19121" x="6915150" y="5686425"/>
          <p14:tracePt t="19126" x="6832600" y="5686425"/>
          <p14:tracePt t="19134" x="6721475" y="5672138"/>
          <p14:tracePt t="19141" x="6569075" y="5672138"/>
          <p14:tracePt t="19148" x="6418263" y="5645150"/>
          <p14:tracePt t="19155" x="6210300" y="5645150"/>
          <p14:tracePt t="19162" x="6003925" y="5630863"/>
          <p14:tracePt t="19171" x="5797550" y="5603875"/>
          <p14:tracePt t="19177" x="5630863" y="5589588"/>
          <p14:tracePt t="19184" x="5480050" y="5561013"/>
          <p14:tracePt t="19191" x="5286375" y="5519738"/>
          <p14:tracePt t="19198" x="5106988" y="5519738"/>
          <p14:tracePt t="19205" x="4927600" y="5507038"/>
          <p14:tracePt t="19213" x="4803775" y="5507038"/>
          <p14:tracePt t="19221" x="4665663" y="5507038"/>
          <p14:tracePt t="19227" x="4540250" y="5507038"/>
          <p14:tracePt t="19234" x="4430713" y="5507038"/>
          <p14:tracePt t="19241" x="4292600" y="5548313"/>
          <p14:tracePt t="19248" x="4113213" y="5575300"/>
          <p14:tracePt t="19255" x="3933825" y="5589588"/>
          <p14:tracePt t="19262" x="3768725" y="5630863"/>
          <p14:tracePt t="19271" x="3587750" y="5645150"/>
          <p14:tracePt t="19277" x="3478213" y="5645150"/>
          <p14:tracePt t="19284" x="3354388" y="5645150"/>
          <p14:tracePt t="19291" x="3271838" y="5672138"/>
          <p14:tracePt t="19298" x="3160713" y="5686425"/>
          <p14:tracePt t="19305" x="3022600" y="5699125"/>
          <p14:tracePt t="19312" x="2911475" y="5740400"/>
          <p14:tracePt t="19321" x="2787650" y="5754688"/>
          <p14:tracePt t="19327" x="2678113" y="5783263"/>
          <p14:tracePt t="19334" x="2622550" y="5783263"/>
          <p14:tracePt t="19341" x="2552700" y="5795963"/>
          <p14:tracePt t="19348" x="2470150" y="5810250"/>
          <p14:tracePt t="19356" x="2387600" y="5824538"/>
          <p14:tracePt t="19362" x="2332038" y="5837238"/>
          <p14:tracePt t="19371" x="2249488" y="5865813"/>
          <p14:tracePt t="19377" x="2193925" y="5878513"/>
          <p14:tracePt t="19384" x="2139950" y="5907088"/>
          <p14:tracePt t="19391" x="2098675" y="5934075"/>
          <p14:tracePt t="19398" x="2084388" y="5934075"/>
          <p14:tracePt t="19406" x="2070100" y="5934075"/>
          <p14:tracePt t="19486" x="2070100" y="5948363"/>
          <p14:tracePt t="19492" x="2055813" y="5948363"/>
          <p14:tracePt t="19500" x="2055813" y="5962650"/>
          <p14:tracePt t="19506" x="2043113" y="6003925"/>
          <p14:tracePt t="19513" x="2043113" y="6045200"/>
          <p14:tracePt t="19521" x="2043113" y="6072188"/>
          <p14:tracePt t="19527" x="2055813" y="6099175"/>
          <p14:tracePt t="19534" x="2084388" y="6127750"/>
          <p14:tracePt t="19542" x="2098675" y="6154738"/>
          <p14:tracePt t="19549" x="2111375" y="6183313"/>
          <p14:tracePt t="19556" x="2125663" y="6196013"/>
          <p14:tracePt t="19563" x="2125663" y="6210300"/>
          <p14:tracePt t="19578" x="2152650" y="6237288"/>
          <p14:tracePt t="19584" x="2166938" y="6251575"/>
          <p14:tracePt t="19591" x="2208213" y="6265863"/>
          <p14:tracePt t="19599" x="2235200" y="6307138"/>
          <p14:tracePt t="19606" x="2263775" y="6321425"/>
          <p14:tracePt t="19613" x="2290763" y="6334125"/>
          <p14:tracePt t="19621" x="2305050" y="6334125"/>
          <p14:tracePt t="19628" x="2373313" y="6348413"/>
          <p14:tracePt t="19635" x="2401888" y="6362700"/>
          <p14:tracePt t="19642" x="2443163" y="6375400"/>
          <p14:tracePt t="19649" x="2498725" y="6389688"/>
          <p14:tracePt t="19656" x="2540000" y="6403975"/>
          <p14:tracePt t="19663" x="2566988" y="6403975"/>
          <p14:tracePt t="19671" x="2595563" y="6416675"/>
          <p14:tracePt t="19678" x="2636838" y="6430963"/>
          <p14:tracePt t="19686" x="2663825" y="6445250"/>
          <p14:tracePt t="19692" x="2690813" y="6459538"/>
          <p14:tracePt t="19699" x="2690813" y="6472238"/>
          <p14:tracePt t="19706" x="2719388" y="6472238"/>
          <p14:tracePt t="19714" x="2746375" y="6486525"/>
          <p14:tracePt t="19721" x="2774950" y="6500813"/>
          <p14:tracePt t="19728" x="2801938" y="6513513"/>
          <p14:tracePt t="19735" x="2828925" y="6513513"/>
          <p14:tracePt t="19742" x="2857500" y="6527800"/>
          <p14:tracePt t="19749" x="2911475" y="6542088"/>
          <p14:tracePt t="19756" x="2940050" y="6569075"/>
          <p14:tracePt t="19763" x="2981325" y="6583363"/>
          <p14:tracePt t="19771" x="3036888" y="6596063"/>
          <p14:tracePt t="19778" x="3078163" y="6610350"/>
          <p14:tracePt t="19785" x="3146425" y="6624638"/>
          <p14:tracePt t="19793" x="3201988" y="6638925"/>
          <p14:tracePt t="19799" x="3257550" y="6651625"/>
          <p14:tracePt t="19806" x="3367088" y="6665913"/>
          <p14:tracePt t="19813" x="3422650" y="6680200"/>
          <p14:tracePt t="19821" x="3519488" y="6721475"/>
          <p14:tracePt t="19828" x="3560763" y="6734175"/>
          <p14:tracePt t="19835" x="3643313" y="6748463"/>
          <p14:tracePt t="19842" x="3698875" y="6748463"/>
          <p14:tracePt t="19849" x="3795713" y="6762750"/>
          <p14:tracePt t="19856" x="3851275" y="6775450"/>
          <p14:tracePt t="19863" x="3863975" y="6775450"/>
          <p14:tracePt t="21705" x="3975100" y="6775450"/>
          <p14:tracePt t="21711" x="4098925" y="6775450"/>
          <p14:tracePt t="21718" x="4278313" y="6804025"/>
          <p14:tracePt t="21725" x="4445000" y="6804025"/>
          <p14:tracePt t="21733" x="4568825" y="6804025"/>
          <p14:tracePt t="21739" x="4748213" y="6804025"/>
          <p14:tracePt t="21746" x="4872038" y="6804025"/>
          <p14:tracePt t="21754" x="5037138" y="6804025"/>
          <p14:tracePt t="21760" x="5189538" y="6818313"/>
          <p14:tracePt t="21767" x="5341938" y="6845300"/>
          <p14:tracePt t="21774" x="5507038" y="6859588"/>
          <p14:tracePt t="21781" x="5659438" y="6859588"/>
          <p14:tracePt t="21788" x="5810250" y="6859588"/>
          <p14:tracePt t="21795" x="5892800" y="6859588"/>
          <p14:tracePt t="21804" x="6030913" y="6859588"/>
          <p14:tracePt t="21810" x="6127750" y="6859588"/>
          <p14:tracePt t="21817" x="6210300" y="6859588"/>
          <p14:tracePt t="21824" x="6265863" y="6872288"/>
          <p14:tracePt t="21831" x="6376988" y="6872288"/>
          <p14:tracePt t="21838" x="6486525" y="6872288"/>
          <p14:tracePt t="21846" x="6542088" y="6872288"/>
          <p14:tracePt t="21854" x="6665913" y="6859588"/>
          <p14:tracePt t="21860" x="6748463" y="6831013"/>
          <p14:tracePt t="21867" x="6873875" y="6818313"/>
          <p14:tracePt t="21874" x="6942138" y="6789738"/>
          <p14:tracePt t="21881" x="7080250" y="6762750"/>
          <p14:tracePt t="21889" x="7177088" y="6748463"/>
          <p14:tracePt t="21896" x="7245350" y="6748463"/>
          <p14:tracePt t="21904" x="7300913" y="6734175"/>
          <p14:tracePt t="21910" x="7383463" y="6734175"/>
          <p14:tracePt t="21918" x="7424738" y="6721475"/>
          <p14:tracePt t="21925" x="7494588" y="6721475"/>
          <p14:tracePt t="21933" x="7535863" y="6721475"/>
          <p14:tracePt t="21939" x="7605713" y="6692900"/>
          <p14:tracePt t="21946" x="7715250" y="6638925"/>
          <p14:tracePt t="21954" x="7785100" y="6596063"/>
          <p14:tracePt t="21960" x="7894638" y="6542088"/>
          <p14:tracePt t="21970" x="8032750" y="6486525"/>
          <p14:tracePt t="21975" x="8115300" y="6430963"/>
          <p14:tracePt t="21982" x="8253413" y="6389688"/>
          <p14:tracePt t="21989" x="8323263" y="6375400"/>
          <p14:tracePt t="21996" x="8432800" y="6334125"/>
          <p14:tracePt t="22004" x="8488363" y="6307138"/>
          <p14:tracePt t="22011" x="8585200" y="6251575"/>
          <p14:tracePt t="22018" x="8626475" y="6237288"/>
          <p14:tracePt t="22025" x="8667750" y="6224588"/>
          <p14:tracePt t="22032" x="8709025" y="6210300"/>
          <p14:tracePt t="22039" x="8736013" y="6210300"/>
          <p14:tracePt t="22046" x="8750300" y="6196013"/>
          <p14:tracePt t="22054" x="8764588" y="6196013"/>
          <p14:tracePt t="22060" x="8791575" y="6183313"/>
          <p14:tracePt t="22067" x="8832850" y="6169025"/>
          <p14:tracePt t="22083" x="8847138" y="6169025"/>
          <p14:tracePt t="22089" x="8861425" y="6169025"/>
          <p14:tracePt t="22096" x="8874125" y="6127750"/>
          <p14:tracePt t="22104" x="8888413" y="6099175"/>
          <p14:tracePt t="22111" x="8902700" y="6057900"/>
          <p14:tracePt t="22118" x="8902700" y="5975350"/>
          <p14:tracePt t="22125" x="8888413" y="5919788"/>
          <p14:tracePt t="22132" x="8861425" y="5878513"/>
          <p14:tracePt t="22139" x="8791575" y="5783263"/>
          <p14:tracePt t="22147" x="8736013" y="5740400"/>
          <p14:tracePt t="22154" x="8709025" y="5699125"/>
          <p14:tracePt t="22160" x="8682038" y="5657850"/>
          <p14:tracePt t="22168" x="8597900" y="5603875"/>
          <p14:tracePt t="22175" x="8556625" y="5575300"/>
          <p14:tracePt t="22182" x="8502650" y="5561013"/>
          <p14:tracePt t="22189" x="8432800" y="5507038"/>
          <p14:tracePt t="22196" x="8391525" y="5492750"/>
          <p14:tracePt t="22204" x="8323263" y="5478463"/>
          <p14:tracePt t="22210" x="8267700" y="5465763"/>
          <p14:tracePt t="22218" x="8185150" y="5465763"/>
          <p14:tracePt t="22225" x="8101013" y="5451475"/>
          <p14:tracePt t="22232" x="7977188" y="5451475"/>
          <p14:tracePt t="22239" x="7867650" y="5437188"/>
          <p14:tracePt t="22247" x="7715250" y="5437188"/>
          <p14:tracePt t="22253" x="7535863" y="5437188"/>
          <p14:tracePt t="22261" x="7370763" y="5437188"/>
          <p14:tracePt t="22268" x="7245350" y="5465763"/>
          <p14:tracePt t="22275" x="7108825" y="5478463"/>
          <p14:tracePt t="22282" x="6983413" y="5478463"/>
          <p14:tracePt t="22289" x="6791325" y="5492750"/>
          <p14:tracePt t="22297" x="6638925" y="5519738"/>
          <p14:tracePt t="22304" x="6473825" y="5575300"/>
          <p14:tracePt t="22311" x="6348413" y="5603875"/>
          <p14:tracePt t="22318" x="6210300" y="5616575"/>
          <p14:tracePt t="22325" x="6127750" y="5657850"/>
          <p14:tracePt t="22332" x="6045200" y="5672138"/>
          <p14:tracePt t="22339" x="5935663" y="5699125"/>
          <p14:tracePt t="22347" x="5797550" y="5768975"/>
          <p14:tracePt t="22354" x="5659438" y="5810250"/>
          <p14:tracePt t="22361" x="5562600" y="5837238"/>
          <p14:tracePt t="22370" x="5438775" y="5878513"/>
          <p14:tracePt t="22375" x="5368925" y="5892800"/>
          <p14:tracePt t="22382" x="5257800" y="5948363"/>
          <p14:tracePt t="22390" x="5189538" y="5975350"/>
          <p14:tracePt t="22396" x="5133975" y="6003925"/>
          <p14:tracePt t="22404" x="5092700" y="6016625"/>
          <p14:tracePt t="22411" x="5051425" y="6030913"/>
          <p14:tracePt t="22420" x="5010150" y="6045200"/>
          <p14:tracePt t="22425" x="4968875" y="6057900"/>
          <p14:tracePt t="22433" x="4927600" y="6072188"/>
          <p14:tracePt t="22440" x="4845050" y="6072188"/>
          <p14:tracePt t="22447" x="4803775" y="6099175"/>
          <p14:tracePt t="22454" x="4748213" y="6113463"/>
          <p14:tracePt t="22461" x="4637088" y="6127750"/>
          <p14:tracePt t="22470" x="4527550" y="6142038"/>
          <p14:tracePt t="22476" x="4445000" y="6169025"/>
          <p14:tracePt t="22482" x="4360863" y="6169025"/>
          <p14:tracePt t="22490" x="4306888" y="6169025"/>
          <p14:tracePt t="22497" x="4265613" y="6169025"/>
          <p14:tracePt t="22504" x="4210050" y="6169025"/>
          <p14:tracePt t="22513" x="4168775" y="6169025"/>
          <p14:tracePt t="22520" x="4140200" y="6183313"/>
          <p14:tracePt t="22525" x="4084638" y="6183313"/>
          <p14:tracePt t="22532" x="4057650" y="6183313"/>
          <p14:tracePt t="22540" x="4016375" y="6183313"/>
          <p14:tracePt t="22547" x="3989388" y="6183313"/>
          <p14:tracePt t="22554" x="3948113" y="6196013"/>
          <p14:tracePt t="22561" x="3892550" y="6196013"/>
          <p14:tracePt t="22570" x="3822700" y="6210300"/>
          <p14:tracePt t="22576" x="3768725" y="6210300"/>
          <p14:tracePt t="22583" x="3725863" y="6210300"/>
          <p14:tracePt t="22590" x="3671888" y="6224588"/>
          <p14:tracePt t="22598" x="3643313" y="6251575"/>
          <p14:tracePt t="22604" x="3602038" y="6265863"/>
          <p14:tracePt t="22611" x="3575050" y="6280150"/>
          <p14:tracePt t="22621" x="3533775" y="6280150"/>
          <p14:tracePt t="22626" x="3505200" y="6292850"/>
          <p14:tracePt t="22633" x="3492500" y="6307138"/>
          <p14:tracePt t="22640" x="3478213" y="6307138"/>
          <p14:tracePt t="22647" x="3463925" y="6321425"/>
          <p14:tracePt t="22654" x="3451225" y="6334125"/>
          <p14:tracePt t="22661" x="3422650" y="6348413"/>
          <p14:tracePt t="22671" x="3408363" y="6375400"/>
          <p14:tracePt t="22676" x="3395663" y="6389688"/>
          <p14:tracePt t="22690" x="3395663" y="6403975"/>
          <p14:tracePt t="22721" x="3381375" y="6403975"/>
          <p14:tracePt t="22728" x="3381375" y="6416675"/>
          <p14:tracePt t="22741" x="3381375" y="6430963"/>
          <p14:tracePt t="22748" x="3381375" y="6445250"/>
          <p14:tracePt t="22764" x="3381375" y="6486525"/>
          <p14:tracePt t="22770" x="3395663" y="6513513"/>
          <p14:tracePt t="22776" x="3408363" y="6542088"/>
          <p14:tracePt t="22783" x="3408363" y="6554788"/>
          <p14:tracePt t="22791" x="3451225" y="6569075"/>
          <p14:tracePt t="22797" x="3492500" y="6596063"/>
          <p14:tracePt t="22804" x="3519488" y="6624638"/>
          <p14:tracePt t="22812" x="3546475" y="6638925"/>
          <p14:tracePt t="22820" x="3587750" y="6651625"/>
          <p14:tracePt t="22826" x="3657600" y="6665913"/>
          <p14:tracePt t="22833" x="3698875" y="6680200"/>
          <p14:tracePt t="22840" x="3768725" y="6692900"/>
          <p14:tracePt t="22847" x="3863975" y="6692900"/>
          <p14:tracePt t="22855" x="3919538" y="6692900"/>
          <p14:tracePt t="22862" x="3975100" y="6680200"/>
          <p14:tracePt t="22870" x="4030663" y="6680200"/>
          <p14:tracePt t="22877" x="4084638" y="6665913"/>
          <p14:tracePt t="22884" x="4181475" y="6638925"/>
          <p14:tracePt t="22891" x="4251325" y="6638925"/>
          <p14:tracePt t="22899" x="4333875" y="6624638"/>
          <p14:tracePt t="22905" x="4430713" y="6596063"/>
          <p14:tracePt t="22912" x="4513263" y="6569075"/>
          <p14:tracePt t="22920" x="4568825" y="6554788"/>
          <p14:tracePt t="22927" x="4678363" y="6554788"/>
          <p14:tracePt t="22934" x="4733925" y="6542088"/>
          <p14:tracePt t="22940" x="4816475" y="6527800"/>
          <p14:tracePt t="22947" x="4872038" y="6513513"/>
          <p14:tracePt t="22955" x="4941888" y="6500813"/>
          <p14:tracePt t="22962" x="4995863" y="6500813"/>
          <p14:tracePt t="22970" x="5051425" y="6486525"/>
          <p14:tracePt t="22976" x="5133975" y="6486525"/>
          <p14:tracePt t="22987" x="5189538" y="6472238"/>
          <p14:tracePt t="22991" x="5230813" y="6472238"/>
          <p14:tracePt t="22998" x="5300663" y="6472238"/>
          <p14:tracePt t="23005" x="5341938" y="6472238"/>
          <p14:tracePt t="23012" x="5410200" y="6472238"/>
          <p14:tracePt t="23020" x="5438775" y="6472238"/>
          <p14:tracePt t="23026" x="5480050" y="6472238"/>
          <p14:tracePt t="23034" x="5507038" y="6472238"/>
          <p14:tracePt t="23041" x="5589588" y="6486525"/>
          <p14:tracePt t="23048" x="5630863" y="6486525"/>
          <p14:tracePt t="23056" x="5672138" y="6486525"/>
          <p14:tracePt t="23062" x="5727700" y="6500813"/>
          <p14:tracePt t="23070" x="5768975" y="6500813"/>
          <p14:tracePt t="23078" x="5810250" y="6500813"/>
          <p14:tracePt t="23085" x="5865813" y="6500813"/>
          <p14:tracePt t="23091" x="5907088" y="6513513"/>
          <p14:tracePt t="23098" x="5948363" y="6513513"/>
          <p14:tracePt t="23105" x="5989638" y="6513513"/>
          <p14:tracePt t="23113" x="6030913" y="6527800"/>
          <p14:tracePt t="23120" x="6072188" y="6542088"/>
          <p14:tracePt t="23127" x="6100763" y="6542088"/>
          <p14:tracePt t="23134" x="6142038" y="6542088"/>
          <p14:tracePt t="23141" x="6156325" y="6554788"/>
          <p14:tracePt t="23148" x="6169025" y="6554788"/>
          <p14:tracePt t="23164" x="6183313" y="6554788"/>
          <p14:tracePt t="23170" x="6197600" y="6554788"/>
          <p14:tracePt t="23188" x="6210300" y="6554788"/>
          <p14:tracePt t="23199" x="6224588" y="6554788"/>
          <p14:tracePt t="23206" x="6238875" y="6554788"/>
          <p14:tracePt t="23212" x="6265863" y="6554788"/>
          <p14:tracePt t="23228" x="6280150" y="6554788"/>
          <p14:tracePt t="23235" x="6294438" y="6554788"/>
          <p14:tracePt t="24795" x="6362700" y="6554788"/>
          <p14:tracePt t="24803" x="6459538" y="6554788"/>
          <p14:tracePt t="24809" x="6597650" y="6554788"/>
          <p14:tracePt t="24816" x="6665913" y="6554788"/>
          <p14:tracePt t="24823" x="6777038" y="6583363"/>
          <p14:tracePt t="24829" x="6859588" y="6583363"/>
          <p14:tracePt t="24836" x="6970713" y="6596063"/>
          <p14:tracePt t="24844" x="7053263" y="6610350"/>
          <p14:tracePt t="24853" x="7135813" y="6610350"/>
          <p14:tracePt t="24858" x="7191375" y="6610350"/>
          <p14:tracePt t="24865" x="7288213" y="6610350"/>
          <p14:tracePt t="24873" x="7342188" y="6610350"/>
          <p14:tracePt t="24880" x="7439025" y="6610350"/>
          <p14:tracePt t="24887" x="7508875" y="6610350"/>
          <p14:tracePt t="24894" x="7591425" y="6610350"/>
          <p14:tracePt t="24903" x="7632700" y="6610350"/>
          <p14:tracePt t="24909" x="7688263" y="6596063"/>
          <p14:tracePt t="24915" x="7770813" y="6569075"/>
          <p14:tracePt t="24923" x="7839075" y="6542088"/>
          <p14:tracePt t="24929" x="7894638" y="6542088"/>
          <p14:tracePt t="24937" x="7950200" y="6527800"/>
          <p14:tracePt t="24944" x="8032750" y="6500813"/>
          <p14:tracePt t="24954" x="8074025" y="6500813"/>
          <p14:tracePt t="24958" x="8115300" y="6486525"/>
          <p14:tracePt t="24970" x="8185150" y="6459538"/>
          <p14:tracePt t="24973" x="8239125" y="6445250"/>
          <p14:tracePt t="24980" x="8308975" y="6389688"/>
          <p14:tracePt t="24987" x="8377238" y="6362700"/>
          <p14:tracePt t="24994" x="8432800" y="6321425"/>
          <p14:tracePt t="25004" x="8515350" y="6307138"/>
          <p14:tracePt t="25008" x="8556625" y="6292850"/>
          <p14:tracePt t="25015" x="8612188" y="6280150"/>
          <p14:tracePt t="25023" x="8653463" y="6280150"/>
          <p14:tracePt t="25030" x="8667750" y="6251575"/>
          <p14:tracePt t="25037" x="8682038" y="6251575"/>
          <p14:tracePt t="25044" x="8682038" y="6237288"/>
          <p14:tracePt t="25053" x="8694738" y="6237288"/>
          <p14:tracePt t="25059" x="8694738" y="6224588"/>
          <p14:tracePt t="25066" x="8709025" y="6224588"/>
          <p14:tracePt t="25073" x="8709025" y="6210300"/>
          <p14:tracePt t="25080" x="8723313" y="6196013"/>
          <p14:tracePt t="25087" x="8723313" y="6169025"/>
          <p14:tracePt t="25094" x="8723313" y="6127750"/>
          <p14:tracePt t="25103" x="8723313" y="6099175"/>
          <p14:tracePt t="25109" x="8709025" y="6057900"/>
          <p14:tracePt t="25116" x="8667750" y="6003925"/>
          <p14:tracePt t="25123" x="8597900" y="5907088"/>
          <p14:tracePt t="25130" x="8529638" y="5810250"/>
          <p14:tracePt t="25137" x="8447088" y="5727700"/>
          <p14:tracePt t="25144" x="8364538" y="5645150"/>
          <p14:tracePt t="25154" x="8267700" y="5575300"/>
          <p14:tracePt t="25159" x="8156575" y="5519738"/>
          <p14:tracePt t="25166" x="8047038" y="5507038"/>
          <p14:tracePt t="25173" x="7950200" y="5451475"/>
          <p14:tracePt t="25180" x="7812088" y="5381625"/>
          <p14:tracePt t="25187" x="7659688" y="5340350"/>
          <p14:tracePt t="25195" x="7550150" y="5327650"/>
          <p14:tracePt t="25203" x="7397750" y="5327650"/>
          <p14:tracePt t="25209" x="7232650" y="5327650"/>
          <p14:tracePt t="25216" x="7121525" y="5327650"/>
          <p14:tracePt t="25223" x="7024688" y="5327650"/>
          <p14:tracePt t="25231" x="6915150" y="5354638"/>
          <p14:tracePt t="25237" x="6804025" y="5368925"/>
          <p14:tracePt t="25245" x="6653213" y="5410200"/>
          <p14:tracePt t="25253" x="6486525" y="5424488"/>
          <p14:tracePt t="25259" x="6376988" y="5451475"/>
          <p14:tracePt t="25266" x="6224588" y="5492750"/>
          <p14:tracePt t="25273" x="6086475" y="5507038"/>
          <p14:tracePt t="25280" x="5948363" y="5548313"/>
          <p14:tracePt t="25287" x="5838825" y="5561013"/>
          <p14:tracePt t="25295" x="5713413" y="5575300"/>
          <p14:tracePt t="25303" x="5521325" y="5645150"/>
          <p14:tracePt t="25309" x="5395913" y="5657850"/>
          <p14:tracePt t="25316" x="5203825" y="5699125"/>
          <p14:tracePt t="25324" x="5051425" y="5727700"/>
          <p14:tracePt t="25331" x="4913313" y="5740400"/>
          <p14:tracePt t="25338" x="4830763" y="5754688"/>
          <p14:tracePt t="25345" x="4775200" y="5768975"/>
          <p14:tracePt t="25353" x="4692650" y="5768975"/>
          <p14:tracePt t="25359" x="4610100" y="5810250"/>
          <p14:tracePt t="25366" x="4540250" y="5810250"/>
          <p14:tracePt t="25374" x="4430713" y="5824538"/>
          <p14:tracePt t="25381" x="4360863" y="5837238"/>
          <p14:tracePt t="25388" x="4237038" y="5837238"/>
          <p14:tracePt t="25395" x="4154488" y="5851525"/>
          <p14:tracePt t="25403" x="4043363" y="5878513"/>
          <p14:tracePt t="25410" x="3960813" y="5892800"/>
          <p14:tracePt t="25416" x="3878263" y="5892800"/>
          <p14:tracePt t="25423" x="3836988" y="5892800"/>
          <p14:tracePt t="25430" x="3754438" y="5907088"/>
          <p14:tracePt t="25438" x="3713163" y="5907088"/>
          <p14:tracePt t="25445" x="3657600" y="5907088"/>
          <p14:tracePt t="25453" x="3602038" y="5919788"/>
          <p14:tracePt t="25461" x="3560763" y="5919788"/>
          <p14:tracePt t="25466" x="3519488" y="5919788"/>
          <p14:tracePt t="25474" x="3478213" y="5919788"/>
          <p14:tracePt t="25481" x="3451225" y="5919788"/>
          <p14:tracePt t="25488" x="3436938" y="5934075"/>
          <p14:tracePt t="25495" x="3422650" y="5934075"/>
          <p14:tracePt t="25503" x="3408363" y="5934075"/>
          <p14:tracePt t="25518" x="3395663" y="5934075"/>
          <p14:tracePt t="25562" x="3367088" y="5934075"/>
          <p14:tracePt t="30270" x="3381375" y="5975350"/>
          <p14:tracePt t="30277" x="3422650" y="6016625"/>
          <p14:tracePt t="30284" x="3451225" y="6045200"/>
          <p14:tracePt t="30291" x="3478213" y="6086475"/>
          <p14:tracePt t="30298" x="3492500" y="6113463"/>
          <p14:tracePt t="30304" x="3546475" y="6154738"/>
          <p14:tracePt t="30311" x="3575050" y="6183313"/>
          <p14:tracePt t="30319" x="3602038" y="6224588"/>
          <p14:tracePt t="30325" x="3671888" y="6251575"/>
          <p14:tracePt t="30333" x="3713163" y="6280150"/>
          <p14:tracePt t="30340" x="3754438" y="6307138"/>
          <p14:tracePt t="30347" x="3822700" y="6375400"/>
          <p14:tracePt t="30354" x="3863975" y="6403975"/>
          <p14:tracePt t="30361" x="3905250" y="6430963"/>
          <p14:tracePt t="30369" x="3960813" y="6459538"/>
          <p14:tracePt t="30376" x="4016375" y="6486525"/>
          <p14:tracePt t="30384" x="4071938" y="6554788"/>
          <p14:tracePt t="30390" x="4140200" y="6583363"/>
          <p14:tracePt t="30397" x="4210050" y="6624638"/>
          <p14:tracePt t="30405" x="4292600" y="6692900"/>
          <p14:tracePt t="30411" x="4360863" y="6721475"/>
          <p14:tracePt t="30418" x="4402138" y="6734175"/>
          <p14:tracePt t="30425" x="4457700" y="6748463"/>
          <p14:tracePt t="30433" x="4498975" y="6775450"/>
          <p14:tracePt t="30440" x="4540250" y="6789738"/>
          <p14:tracePt t="30448" x="4610100" y="6804025"/>
          <p14:tracePt t="30454" x="4651375" y="6845300"/>
          <p14:tracePt t="30461" x="4692650" y="6859588"/>
          <p14:tracePt t="30468" x="4748213" y="6872288"/>
          <p14:tracePt t="30476" x="4803775" y="6872288"/>
          <p14:tracePt t="30483" x="4845050" y="6872288"/>
          <p14:tracePt t="30490" x="4927600" y="6872288"/>
          <p14:tracePt t="30498" x="4968875" y="6872288"/>
          <p14:tracePt t="30505" x="5065713" y="6872288"/>
          <p14:tracePt t="30512" x="5121275" y="6872288"/>
          <p14:tracePt t="30518" x="5230813" y="6872288"/>
          <p14:tracePt t="30526" x="5286375" y="6872288"/>
          <p14:tracePt t="30533" x="5383213" y="6872288"/>
          <p14:tracePt t="30540" x="5438775" y="6859588"/>
          <p14:tracePt t="30548" x="5521325" y="6859588"/>
          <p14:tracePt t="30555" x="5603875" y="6859588"/>
          <p14:tracePt t="30561" x="5713413" y="6859588"/>
          <p14:tracePt t="30568" x="5783263" y="6859588"/>
          <p14:tracePt t="30576" x="5892800" y="6859588"/>
          <p14:tracePt t="30584" x="5948363" y="6859588"/>
          <p14:tracePt t="30590" x="6059488" y="6859588"/>
          <p14:tracePt t="30597" x="6142038" y="6818313"/>
          <p14:tracePt t="30604" x="6251575" y="6818313"/>
          <p14:tracePt t="30612" x="6307138" y="6789738"/>
          <p14:tracePt t="30619" x="6389688" y="6775450"/>
          <p14:tracePt t="30626" x="6473825" y="6775450"/>
          <p14:tracePt t="30635" x="6556375" y="6762750"/>
          <p14:tracePt t="30641" x="6638925" y="6762750"/>
          <p14:tracePt t="30647" x="6748463" y="6734175"/>
          <p14:tracePt t="30655" x="6804025" y="6734175"/>
          <p14:tracePt t="30662" x="6900863" y="6734175"/>
          <p14:tracePt t="30669" x="6983413" y="6721475"/>
          <p14:tracePt t="30677" x="7065963" y="6707188"/>
          <p14:tracePt t="30685" x="7135813" y="6692900"/>
          <p14:tracePt t="30690" x="7218363" y="6651625"/>
          <p14:tracePt t="30697" x="7300913" y="6624638"/>
          <p14:tracePt t="30705" x="7370763" y="6610350"/>
          <p14:tracePt t="30711" x="7453313" y="6569075"/>
          <p14:tracePt t="30719" x="7562850" y="6527800"/>
          <p14:tracePt t="30726" x="7659688" y="6486525"/>
          <p14:tracePt t="30735" x="7785100" y="6459538"/>
          <p14:tracePt t="30740" x="7921625" y="6416675"/>
          <p14:tracePt t="30748" x="8032750" y="6403975"/>
          <p14:tracePt t="30755" x="8143875" y="6389688"/>
          <p14:tracePt t="30762" x="8226425" y="6348413"/>
          <p14:tracePt t="30769" x="8335963" y="6334125"/>
          <p14:tracePt t="30776" x="8405813" y="6307138"/>
          <p14:tracePt t="30785" x="8488363" y="6280150"/>
          <p14:tracePt t="30791" x="8543925" y="6265863"/>
          <p14:tracePt t="30798" x="8597900" y="6251575"/>
          <p14:tracePt t="30805" x="8667750" y="6237288"/>
          <p14:tracePt t="30812" x="8723313" y="6224588"/>
          <p14:tracePt t="30819" x="8778875" y="6210300"/>
          <p14:tracePt t="30827" x="8820150" y="6196013"/>
          <p14:tracePt t="30835" x="8902700" y="6142038"/>
          <p14:tracePt t="30841" x="8970963" y="6127750"/>
          <p14:tracePt t="30848" x="9026525" y="6113463"/>
          <p14:tracePt t="30855" x="9082088" y="6099175"/>
          <p14:tracePt t="30862" x="9150350" y="6099175"/>
          <p14:tracePt t="30870" x="9164638" y="6086475"/>
          <p14:tracePt t="30877" x="9205913" y="6086475"/>
          <p14:tracePt t="30885" x="9232900" y="6072188"/>
          <p14:tracePt t="30891" x="9261475" y="6072188"/>
          <p14:tracePt t="30898" x="9274175" y="6057900"/>
          <p14:tracePt t="30905" x="9288463" y="6057900"/>
          <p14:tracePt t="30919" x="9302750" y="6045200"/>
          <p14:tracePt t="30927" x="9302750" y="5975350"/>
          <p14:tracePt t="30935" x="9288463" y="5907088"/>
          <p14:tracePt t="30941" x="9274175" y="5865813"/>
          <p14:tracePt t="30948" x="9247188" y="5810250"/>
          <p14:tracePt t="30955" x="9178925" y="5727700"/>
          <p14:tracePt t="30962" x="9067800" y="5657850"/>
          <p14:tracePt t="30970" x="8929688" y="5575300"/>
          <p14:tracePt t="30977" x="8805863" y="5492750"/>
          <p14:tracePt t="30985" x="8653463" y="5451475"/>
          <p14:tracePt t="30993" x="8515350" y="5437188"/>
          <p14:tracePt t="30998" x="8405813" y="5424488"/>
          <p14:tracePt t="31005" x="8253413" y="5395913"/>
          <p14:tracePt t="31012" x="8101013" y="5395913"/>
          <p14:tracePt t="31020" x="7894638" y="5395913"/>
          <p14:tracePt t="31026" x="7715250" y="5395913"/>
          <p14:tracePt t="31035" x="7535863" y="5395913"/>
          <p14:tracePt t="31041" x="7356475" y="5395913"/>
          <p14:tracePt t="31048" x="7191375" y="5410200"/>
          <p14:tracePt t="31056" x="6942138" y="5424488"/>
          <p14:tracePt t="31063" x="6680200" y="5451475"/>
          <p14:tracePt t="31070" x="6445250" y="5465763"/>
          <p14:tracePt t="31077" x="6238875" y="5465763"/>
          <p14:tracePt t="31087" x="6030913" y="5492750"/>
          <p14:tracePt t="31091" x="5851525" y="5507038"/>
          <p14:tracePt t="31098" x="5645150" y="5507038"/>
          <p14:tracePt t="31105" x="5438775" y="5507038"/>
          <p14:tracePt t="31113" x="5286375" y="5534025"/>
          <p14:tracePt t="31120" x="5175250" y="5534025"/>
          <p14:tracePt t="31127" x="5078413" y="5534025"/>
          <p14:tracePt t="31135" x="5010150" y="5534025"/>
          <p14:tracePt t="31141" x="4913313" y="5534025"/>
          <p14:tracePt t="31148" x="4857750" y="5534025"/>
          <p14:tracePt t="31157" x="4760913" y="5534025"/>
          <p14:tracePt t="31171" x="4540250" y="5561013"/>
          <p14:tracePt t="31177" x="4416425" y="5561013"/>
          <p14:tracePt t="31185" x="4333875" y="5561013"/>
          <p14:tracePt t="31191" x="4237038" y="5561013"/>
          <p14:tracePt t="31198" x="4168775" y="5561013"/>
          <p14:tracePt t="31205" x="4098925" y="5589588"/>
          <p14:tracePt t="31213" x="4057650" y="5589588"/>
          <p14:tracePt t="31220" x="3989388" y="5589588"/>
          <p14:tracePt t="31227" x="3933825" y="5589588"/>
          <p14:tracePt t="31235" x="3892550" y="5589588"/>
          <p14:tracePt t="31241" x="3822700" y="5589588"/>
          <p14:tracePt t="31248" x="3781425" y="5589588"/>
          <p14:tracePt t="31256" x="3713163" y="5603875"/>
          <p14:tracePt t="31263" x="3643313" y="5603875"/>
          <p14:tracePt t="31270" x="3575050" y="5616575"/>
          <p14:tracePt t="31278" x="3492500" y="5630863"/>
          <p14:tracePt t="31285" x="3436938" y="5630863"/>
          <p14:tracePt t="31292" x="3381375" y="5645150"/>
          <p14:tracePt t="31300" x="3271838" y="5657850"/>
          <p14:tracePt t="31306" x="3228975" y="5672138"/>
          <p14:tracePt t="31313" x="3146425" y="5686425"/>
          <p14:tracePt t="31320" x="3119438" y="5713413"/>
          <p14:tracePt t="31327" x="3078163" y="5713413"/>
          <p14:tracePt t="31335" x="3036888" y="5727700"/>
          <p14:tracePt t="31341" x="3008313" y="5740400"/>
          <p14:tracePt t="31349" x="2981325" y="5740400"/>
          <p14:tracePt t="31356" x="2954338" y="5754688"/>
          <p14:tracePt t="31363" x="2925763" y="5768975"/>
          <p14:tracePt t="31371" x="2870200" y="5810250"/>
          <p14:tracePt t="31377" x="2843213" y="5837238"/>
          <p14:tracePt t="31385" x="2774950" y="5878513"/>
          <p14:tracePt t="31391" x="2719388" y="5907088"/>
          <p14:tracePt t="31399" x="2663825" y="6003925"/>
          <p14:tracePt t="31406" x="2636838" y="6030913"/>
          <p14:tracePt t="31413" x="2636838" y="60452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5" dirty="0"/>
              <a:t>2.</a:t>
            </a:r>
            <a:r>
              <a:rPr sz="3491" spc="-5" dirty="0"/>
              <a:t> </a:t>
            </a:r>
            <a:r>
              <a:rPr lang="en-IN" sz="3491" spc="-14" dirty="0"/>
              <a:t>optimize</a:t>
            </a:r>
            <a:r>
              <a:rPr sz="3491" spc="-27" dirty="0"/>
              <a:t> </a:t>
            </a:r>
            <a:r>
              <a:rPr sz="3491" spc="-9" dirty="0"/>
              <a:t>log-likelihood</a:t>
            </a:r>
            <a:r>
              <a:rPr sz="3491" spc="14" dirty="0"/>
              <a:t> </a:t>
            </a:r>
            <a:r>
              <a:rPr sz="3491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511" y="2058632"/>
            <a:ext cx="7550134" cy="1545828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193475" indent="-182534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No closed</a:t>
            </a:r>
            <a:r>
              <a:rPr sz="2222" spc="-14" dirty="0">
                <a:latin typeface="Calibri"/>
                <a:cs typeface="Calibri"/>
              </a:rPr>
              <a:t> form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-14" dirty="0">
                <a:latin typeface="Calibri"/>
                <a:cs typeface="Calibri"/>
              </a:rPr>
              <a:t>for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the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maximum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 dirty="0">
                <a:latin typeface="Calibri"/>
                <a:cs typeface="Calibri"/>
              </a:rPr>
              <a:t>Best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values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</a:t>
            </a:r>
            <a:r>
              <a:rPr sz="2222" spc="-5" dirty="0">
                <a:latin typeface="Calibri"/>
                <a:cs typeface="Calibri"/>
              </a:rPr>
              <a:t> theta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by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using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an</a:t>
            </a:r>
            <a:r>
              <a:rPr sz="2222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optimization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algorithm</a:t>
            </a:r>
            <a:endParaRPr sz="2222">
              <a:latin typeface="Calibri"/>
              <a:cs typeface="Calibri"/>
            </a:endParaRPr>
          </a:p>
          <a:p>
            <a:pPr marL="193475" marR="4607" indent="-182534">
              <a:lnSpc>
                <a:spcPts val="2403"/>
              </a:lnSpc>
              <a:spcBef>
                <a:spcPts val="833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Compute </a:t>
            </a:r>
            <a:r>
              <a:rPr sz="2222" spc="-5" dirty="0">
                <a:latin typeface="Calibri"/>
                <a:cs typeface="Calibri"/>
              </a:rPr>
              <a:t>partial </a:t>
            </a:r>
            <a:r>
              <a:rPr sz="2222" spc="-9" dirty="0">
                <a:latin typeface="Calibri"/>
                <a:cs typeface="Calibri"/>
              </a:rPr>
              <a:t>derivative </a:t>
            </a:r>
            <a:r>
              <a:rPr sz="2222" dirty="0">
                <a:latin typeface="Calibri"/>
                <a:cs typeface="Calibri"/>
              </a:rPr>
              <a:t>of log </a:t>
            </a:r>
            <a:r>
              <a:rPr sz="2222" spc="-9" dirty="0">
                <a:latin typeface="Calibri"/>
                <a:cs typeface="Calibri"/>
              </a:rPr>
              <a:t>likelihood </a:t>
            </a:r>
            <a:r>
              <a:rPr sz="2222" spc="5" dirty="0">
                <a:latin typeface="Calibri"/>
                <a:cs typeface="Calibri"/>
              </a:rPr>
              <a:t>with </a:t>
            </a:r>
            <a:r>
              <a:rPr sz="2222" spc="-5" dirty="0">
                <a:latin typeface="Calibri"/>
                <a:cs typeface="Calibri"/>
              </a:rPr>
              <a:t>respect </a:t>
            </a:r>
            <a:r>
              <a:rPr sz="2222" spc="-9" dirty="0">
                <a:latin typeface="Calibri"/>
                <a:cs typeface="Calibri"/>
              </a:rPr>
              <a:t>to </a:t>
            </a:r>
            <a:r>
              <a:rPr sz="2222" dirty="0">
                <a:latin typeface="Calibri"/>
                <a:cs typeface="Calibri"/>
              </a:rPr>
              <a:t>each </a:t>
            </a:r>
            <a:r>
              <a:rPr sz="2222" spc="-490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parameter</a:t>
            </a:r>
            <a:endParaRPr sz="2222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94"/>
    </mc:Choice>
    <mc:Fallback xmlns="">
      <p:transition spd="slow" advTm="26294"/>
    </mc:Fallback>
  </mc:AlternateContent>
  <p:extLst>
    <p:ext uri="{3A86A75C-4F4B-4683-9AE1-C65F6400EC91}">
      <p14:laserTraceLst xmlns:p14="http://schemas.microsoft.com/office/powerpoint/2010/main">
        <p14:tracePtLst>
          <p14:tracePt t="1807" x="2732088" y="5975350"/>
          <p14:tracePt t="1814" x="2925763" y="5851525"/>
          <p14:tracePt t="1820" x="3160713" y="5740400"/>
          <p14:tracePt t="1827" x="3408363" y="5575300"/>
          <p14:tracePt t="1835" x="3630613" y="5451475"/>
          <p14:tracePt t="1841" x="3822700" y="5327650"/>
          <p14:tracePt t="1849" x="3989388" y="5216525"/>
          <p14:tracePt t="1856" x="4127500" y="5092700"/>
          <p14:tracePt t="1863" x="4251325" y="5022850"/>
          <p14:tracePt t="1870" x="4389438" y="4913313"/>
          <p14:tracePt t="1877" x="4527550" y="4830763"/>
          <p14:tracePt t="1885" x="4651375" y="4733925"/>
          <p14:tracePt t="1893" x="4816475" y="4651375"/>
          <p14:tracePt t="1898" x="4983163" y="4554538"/>
          <p14:tracePt t="1906" x="5092700" y="4471988"/>
          <p14:tracePt t="1913" x="5189538" y="4360863"/>
          <p14:tracePt t="1920" x="5313363" y="4278313"/>
          <p14:tracePt t="1927" x="5410200" y="4154488"/>
          <p14:tracePt t="1951" x="5727700" y="3946525"/>
          <p14:tracePt t="1956" x="5797550" y="3905250"/>
          <p14:tracePt t="1963" x="5824538" y="3878263"/>
          <p14:tracePt t="1970" x="5865813" y="3822700"/>
          <p14:tracePt t="1977" x="5880100" y="3822700"/>
          <p14:tracePt t="1985" x="5892800" y="3808413"/>
          <p14:tracePt t="1991" x="5907088" y="3795713"/>
          <p14:tracePt t="1999" x="5907088" y="3754438"/>
          <p14:tracePt t="2006" x="5907088" y="3698875"/>
          <p14:tracePt t="2013" x="5907088" y="3629025"/>
          <p14:tracePt t="2020" x="5892800" y="3505200"/>
          <p14:tracePt t="2027" x="5851525" y="3422650"/>
          <p14:tracePt t="2035" x="5754688" y="3325813"/>
          <p14:tracePt t="2042" x="5700713" y="3243263"/>
          <p14:tracePt t="2049" x="5603875" y="3119438"/>
          <p14:tracePt t="2056" x="5562600" y="3049588"/>
          <p14:tracePt t="2063" x="5507038" y="2981325"/>
          <p14:tracePt t="2070" x="5438775" y="2940050"/>
          <p14:tracePt t="2077" x="5395913" y="2884488"/>
          <p14:tracePt t="2085" x="5300663" y="2843213"/>
          <p14:tracePt t="2092" x="5189538" y="2760663"/>
          <p14:tracePt t="2100" x="5106988" y="2719388"/>
          <p14:tracePt t="2107" x="4995863" y="2705100"/>
          <p14:tracePt t="2113" x="4927600" y="2690813"/>
          <p14:tracePt t="2120" x="4830763" y="2678113"/>
          <p14:tracePt t="2127" x="4789488" y="2678113"/>
          <p14:tracePt t="2134" x="4719638" y="2663825"/>
          <p14:tracePt t="2142" x="4678363" y="2663825"/>
          <p14:tracePt t="2149" x="4651375" y="2663825"/>
          <p14:tracePt t="2156" x="4637088" y="2663825"/>
          <p14:tracePt t="2163" x="4610100" y="2663825"/>
          <p14:tracePt t="7117" x="4513263" y="2635250"/>
          <p14:tracePt t="7124" x="4402138" y="2635250"/>
          <p14:tracePt t="7130" x="4292600" y="2622550"/>
          <p14:tracePt t="7137" x="4195763" y="2622550"/>
          <p14:tracePt t="7144" x="4084638" y="2622550"/>
          <p14:tracePt t="7151" x="4043363" y="2608263"/>
          <p14:tracePt t="7159" x="3989388" y="2608263"/>
          <p14:tracePt t="7167" x="3933825" y="2608263"/>
          <p14:tracePt t="7173" x="3863975" y="2593975"/>
          <p14:tracePt t="7180" x="3768725" y="2593975"/>
          <p14:tracePt t="7188" x="3698875" y="2593975"/>
          <p14:tracePt t="7194" x="3602038" y="2593975"/>
          <p14:tracePt t="7201" x="3519488" y="2608263"/>
          <p14:tracePt t="7209" x="3381375" y="2608263"/>
          <p14:tracePt t="7217" x="3257550" y="2608263"/>
          <p14:tracePt t="7223" x="3175000" y="2608263"/>
          <p14:tracePt t="7229" x="3090863" y="2608263"/>
          <p14:tracePt t="7237" x="3008313" y="2608263"/>
          <p14:tracePt t="7244" x="2967038" y="2622550"/>
          <p14:tracePt t="7251" x="2884488" y="2649538"/>
          <p14:tracePt t="7258" x="2843213" y="2663825"/>
          <p14:tracePt t="7267" x="2760663" y="2678113"/>
          <p14:tracePt t="7272" x="2705100" y="2690813"/>
          <p14:tracePt t="7279" x="2663825" y="2719388"/>
          <p14:tracePt t="7287" x="2552700" y="2746375"/>
          <p14:tracePt t="7294" x="2511425" y="2801938"/>
          <p14:tracePt t="7301" x="2457450" y="2828925"/>
          <p14:tracePt t="7309" x="2401888" y="2870200"/>
          <p14:tracePt t="7317" x="2373313" y="2898775"/>
          <p14:tracePt t="7323" x="2373313" y="2911475"/>
          <p14:tracePt t="7330" x="2346325" y="2940050"/>
          <p14:tracePt t="7337" x="2319338" y="2952750"/>
          <p14:tracePt t="8749" x="2319338" y="2981325"/>
          <p14:tracePt t="8755" x="2305050" y="2994025"/>
          <p14:tracePt t="8761" x="2305050" y="3022600"/>
          <p14:tracePt t="8768" x="2290763" y="3022600"/>
          <p14:tracePt t="8775" x="2290763" y="3049588"/>
          <p14:tracePt t="8783" x="2290763" y="3078163"/>
          <p14:tracePt t="8790" x="2278063" y="3090863"/>
          <p14:tracePt t="8796" x="2278063" y="3105150"/>
          <p14:tracePt t="8812" x="2278063" y="3119438"/>
          <p14:tracePt t="8819" x="2278063" y="3132138"/>
          <p14:tracePt t="8834" x="2278063" y="3146425"/>
          <p14:tracePt t="8850" x="2278063" y="3160713"/>
          <p14:tracePt t="8854" x="2290763" y="3187700"/>
          <p14:tracePt t="8869" x="2305050" y="3201988"/>
          <p14:tracePt t="8876" x="2319338" y="3216275"/>
          <p14:tracePt t="8883" x="2332038" y="3216275"/>
          <p14:tracePt t="8890" x="2346325" y="3228975"/>
          <p14:tracePt t="8897" x="2360613" y="3243263"/>
          <p14:tracePt t="8904" x="2387600" y="3257550"/>
          <p14:tracePt t="8917" x="2401888" y="3270250"/>
          <p14:tracePt t="8920" x="2414588" y="3284538"/>
          <p14:tracePt t="8925" x="2443163" y="3311525"/>
          <p14:tracePt t="8934" x="2470150" y="3325813"/>
          <p14:tracePt t="8940" x="2484438" y="3325813"/>
          <p14:tracePt t="8947" x="2511425" y="3340100"/>
          <p14:tracePt t="8954" x="2552700" y="3354388"/>
          <p14:tracePt t="8961" x="2581275" y="3354388"/>
          <p14:tracePt t="8976" x="2622550" y="3367088"/>
          <p14:tracePt t="8983" x="2649538" y="3367088"/>
          <p14:tracePt t="8990" x="2690813" y="3367088"/>
          <p14:tracePt t="8998" x="2705100" y="3367088"/>
          <p14:tracePt t="9004" x="2719388" y="3367088"/>
          <p14:tracePt t="9020" x="2732088" y="3367088"/>
          <p14:tracePt t="9027" x="2746375" y="3367088"/>
          <p14:tracePt t="9034" x="2760663" y="3367088"/>
          <p14:tracePt t="9041" x="2774950" y="3367088"/>
          <p14:tracePt t="9050" x="2787650" y="3367088"/>
          <p14:tracePt t="9054" x="2801938" y="3367088"/>
          <p14:tracePt t="9062" x="2816225" y="3367088"/>
          <p14:tracePt t="9069" x="2828925" y="3367088"/>
          <p14:tracePt t="9083" x="2843213" y="3367088"/>
          <p14:tracePt t="9090" x="2857500" y="3367088"/>
          <p14:tracePt t="9106" x="2870200" y="3367088"/>
          <p14:tracePt t="9113" x="2884488" y="3367088"/>
          <p14:tracePt t="9119" x="2911475" y="3367088"/>
          <p14:tracePt t="9126" x="2911475" y="3381375"/>
          <p14:tracePt t="9133" x="2925763" y="3381375"/>
          <p14:tracePt t="9141" x="2940050" y="3381375"/>
          <p14:tracePt t="9148" x="2954338" y="3381375"/>
          <p14:tracePt t="9154" x="2954338" y="3395663"/>
          <p14:tracePt t="9162" x="2967038" y="3395663"/>
          <p14:tracePt t="9169" x="2981325" y="3408363"/>
          <p14:tracePt t="9176" x="2995613" y="3408363"/>
          <p14:tracePt t="9183" x="3022600" y="3422650"/>
          <p14:tracePt t="9201" x="3049588" y="3436938"/>
          <p14:tracePt t="9205" x="3063875" y="3449638"/>
          <p14:tracePt t="9211" x="3090863" y="3463925"/>
          <p14:tracePt t="9226" x="3105150" y="3463925"/>
          <p14:tracePt t="9234" x="3105150" y="3478213"/>
          <p14:tracePt t="9250" x="3146425" y="3490913"/>
          <p14:tracePt t="9256" x="3160713" y="3490913"/>
          <p14:tracePt t="9263" x="3175000" y="3490913"/>
          <p14:tracePt t="9269" x="3187700" y="3505200"/>
          <p14:tracePt t="9276" x="3201988" y="3505200"/>
          <p14:tracePt t="9284" x="3228975" y="3505200"/>
          <p14:tracePt t="9291" x="3257550" y="3505200"/>
          <p14:tracePt t="9298" x="3271838" y="3505200"/>
          <p14:tracePt t="9313" x="3284538" y="3505200"/>
          <p14:tracePt t="9327" x="3298825" y="3505200"/>
          <p14:tracePt t="9333" x="3313113" y="3505200"/>
          <p14:tracePt t="9341" x="3325813" y="3505200"/>
          <p14:tracePt t="9355" x="3340100" y="3505200"/>
          <p14:tracePt t="9362" x="3367088" y="3505200"/>
          <p14:tracePt t="9377" x="3381375" y="3505200"/>
          <p14:tracePt t="9392" x="3395663" y="3505200"/>
          <p14:tracePt t="9400" x="3408363" y="3505200"/>
          <p14:tracePt t="9405" x="3422650" y="3505200"/>
          <p14:tracePt t="9412" x="3436938" y="3505200"/>
          <p14:tracePt t="9419" x="3436938" y="3490913"/>
          <p14:tracePt t="9427" x="3451225" y="3490913"/>
          <p14:tracePt t="9434" x="3463925" y="3490913"/>
          <p14:tracePt t="9450" x="3492500" y="3490913"/>
          <p14:tracePt t="9456" x="3505200" y="3490913"/>
          <p14:tracePt t="9470" x="3519488" y="3490913"/>
          <p14:tracePt t="9478" x="3533775" y="3490913"/>
          <p14:tracePt t="9493" x="3546475" y="3490913"/>
          <p14:tracePt t="9506" x="3560763" y="3490913"/>
          <p14:tracePt t="9521" x="3575050" y="3490913"/>
          <p14:tracePt t="9535" x="3602038" y="3490913"/>
          <p14:tracePt t="9541" x="3616325" y="3490913"/>
          <p14:tracePt t="9571" x="3630613" y="3490913"/>
          <p14:tracePt t="9578" x="3643313" y="3490913"/>
          <p14:tracePt t="9592" x="3657600" y="3490913"/>
          <p14:tracePt t="9600" x="3671888" y="3490913"/>
          <p14:tracePt t="9614" x="3684588" y="3490913"/>
          <p14:tracePt t="9620" x="3713163" y="3490913"/>
          <p14:tracePt t="9628" x="3725863" y="3490913"/>
          <p14:tracePt t="9686" x="3740150" y="3490913"/>
          <p14:tracePt t="9714" x="3754438" y="3490913"/>
          <p14:tracePt t="9736" x="3768725" y="3490913"/>
          <p14:tracePt t="9759" x="3781425" y="3490913"/>
          <p14:tracePt t="9772" x="3795713" y="3490913"/>
          <p14:tracePt t="9778" x="3822700" y="3478213"/>
          <p14:tracePt t="9793" x="3836988" y="3478213"/>
          <p14:tracePt t="9800" x="3851275" y="3478213"/>
          <p14:tracePt t="9806" x="3863975" y="3463925"/>
          <p14:tracePt t="9814" x="3905250" y="3463925"/>
          <p14:tracePt t="9820" x="3960813" y="3436938"/>
          <p14:tracePt t="9828" x="4016375" y="3408363"/>
          <p14:tracePt t="9834" x="4057650" y="3381375"/>
          <p14:tracePt t="9842" x="4140200" y="3340100"/>
          <p14:tracePt t="9849" x="4210050" y="3311525"/>
          <p14:tracePt t="9856" x="4292600" y="3298825"/>
          <p14:tracePt t="9863" x="4375150" y="3243263"/>
          <p14:tracePt t="9870" x="4416425" y="3228975"/>
          <p14:tracePt t="9877" x="4498975" y="3216275"/>
          <p14:tracePt t="9885" x="4540250" y="3187700"/>
          <p14:tracePt t="9897" x="4610100" y="3173413"/>
          <p14:tracePt t="9900" x="4624388" y="3173413"/>
          <p14:tracePt t="9906" x="4665663" y="3160713"/>
          <p14:tracePt t="9913" x="4692650" y="3146425"/>
          <p14:tracePt t="9920" x="4760913" y="3132138"/>
          <p14:tracePt t="9927" x="4803775" y="3132138"/>
          <p14:tracePt t="9935" x="4857750" y="3132138"/>
          <p14:tracePt t="9942" x="4913313" y="3132138"/>
          <p14:tracePt t="9950" x="4954588" y="3146425"/>
          <p14:tracePt t="9956" x="5037138" y="3173413"/>
          <p14:tracePt t="9963" x="5106988" y="3228975"/>
          <p14:tracePt t="9970" x="5175250" y="3298825"/>
          <p14:tracePt t="9977" x="5272088" y="3354388"/>
          <p14:tracePt t="9985" x="5327650" y="3395663"/>
          <p14:tracePt t="9992" x="5395913" y="3449638"/>
          <p14:tracePt t="10000" x="5438775" y="3478213"/>
          <p14:tracePt t="10006" x="5480050" y="3490913"/>
          <p14:tracePt t="10014" x="5548313" y="3505200"/>
          <p14:tracePt t="10020" x="5575300" y="3519488"/>
          <p14:tracePt t="10027" x="5618163" y="3533775"/>
          <p14:tracePt t="10035" x="5672138" y="3546475"/>
          <p14:tracePt t="10042" x="5713413" y="3546475"/>
          <p14:tracePt t="10050" x="5741988" y="3546475"/>
          <p14:tracePt t="10056" x="5754688" y="3546475"/>
          <p14:tracePt t="10063" x="5797550" y="3546475"/>
          <p14:tracePt t="10070" x="5824538" y="3546475"/>
          <p14:tracePt t="10077" x="5851525" y="3546475"/>
          <p14:tracePt t="10085" x="5880100" y="3533775"/>
          <p14:tracePt t="10092" x="5907088" y="3533775"/>
          <p14:tracePt t="10100" x="5921375" y="3533775"/>
          <p14:tracePt t="10106" x="5948363" y="3519488"/>
          <p14:tracePt t="13229" x="6030913" y="3519488"/>
          <p14:tracePt t="13235" x="6115050" y="3560763"/>
          <p14:tracePt t="13241" x="6224588" y="3575050"/>
          <p14:tracePt t="13250" x="6362700" y="3602038"/>
          <p14:tracePt t="13256" x="6500813" y="3616325"/>
          <p14:tracePt t="13264" x="6583363" y="3629025"/>
          <p14:tracePt t="13269" x="6707188" y="3629025"/>
          <p14:tracePt t="13277" x="6791325" y="3643313"/>
          <p14:tracePt t="13284" x="6927850" y="3684588"/>
          <p14:tracePt t="13291" x="7065963" y="3657600"/>
          <p14:tracePt t="13299" x="7177088" y="3643313"/>
          <p14:tracePt t="13305" x="7356475" y="3602038"/>
          <p14:tracePt t="13313" x="7521575" y="3587750"/>
          <p14:tracePt t="13320" x="7673975" y="3560763"/>
          <p14:tracePt t="13327" x="7785100" y="3533775"/>
          <p14:tracePt t="13334" x="7977188" y="3463925"/>
          <p14:tracePt t="13341" x="8129588" y="3408363"/>
          <p14:tracePt t="13349" x="8294688" y="3340100"/>
          <p14:tracePt t="13355" x="8391525" y="3284538"/>
          <p14:tracePt t="13362" x="8502650" y="3257550"/>
          <p14:tracePt t="13369" x="8515350" y="3257550"/>
          <p14:tracePt t="13377" x="8543925" y="3243263"/>
          <p14:tracePt t="13384" x="8585200" y="3228975"/>
          <p14:tracePt t="13391" x="8612188" y="3216275"/>
          <p14:tracePt t="13399" x="8626475" y="3187700"/>
          <p14:tracePt t="13405" x="8640763" y="3160713"/>
          <p14:tracePt t="13412" x="8653463" y="3160713"/>
          <p14:tracePt t="13420" x="8653463" y="3146425"/>
          <p14:tracePt t="13434" x="8667750" y="3132138"/>
          <p14:tracePt t="13457" x="8667750" y="3105150"/>
          <p14:tracePt t="13464" x="8667750" y="3078163"/>
          <p14:tracePt t="13470" x="8640763" y="3008313"/>
          <p14:tracePt t="13477" x="8515350" y="2952750"/>
          <p14:tracePt t="13484" x="8405813" y="2898775"/>
          <p14:tracePt t="13492" x="8267700" y="2843213"/>
          <p14:tracePt t="13500" x="8156575" y="2787650"/>
          <p14:tracePt t="13506" x="8074025" y="2746375"/>
          <p14:tracePt t="13512" x="7950200" y="2690813"/>
          <p14:tracePt t="13520" x="7880350" y="2649538"/>
          <p14:tracePt t="13527" x="7756525" y="2608263"/>
          <p14:tracePt t="13534" x="7673975" y="2581275"/>
          <p14:tracePt t="13541" x="7550150" y="2552700"/>
          <p14:tracePt t="13549" x="7467600" y="2540000"/>
          <p14:tracePt t="13556" x="7356475" y="2498725"/>
          <p14:tracePt t="13563" x="7300913" y="2470150"/>
          <p14:tracePt t="13570" x="7191375" y="2428875"/>
          <p14:tracePt t="13577" x="7150100" y="2414588"/>
          <p14:tracePt t="13584" x="7065963" y="2414588"/>
          <p14:tracePt t="13591" x="6983413" y="2401888"/>
          <p14:tracePt t="13599" x="6873875" y="2401888"/>
          <p14:tracePt t="13606" x="6777038" y="2401888"/>
          <p14:tracePt t="13613" x="6665913" y="2401888"/>
          <p14:tracePt t="13620" x="6527800" y="2401888"/>
          <p14:tracePt t="13627" x="6430963" y="2414588"/>
          <p14:tracePt t="13634" x="6321425" y="2443163"/>
          <p14:tracePt t="13641" x="6238875" y="2455863"/>
          <p14:tracePt t="13649" x="6142038" y="2484438"/>
          <p14:tracePt t="13656" x="6059488" y="2511425"/>
          <p14:tracePt t="13663" x="6003925" y="2540000"/>
          <p14:tracePt t="13670" x="5892800" y="2552700"/>
          <p14:tracePt t="13677" x="5797550" y="2593975"/>
          <p14:tracePt t="13685" x="5672138" y="2635250"/>
          <p14:tracePt t="13692" x="5548313" y="2690813"/>
          <p14:tracePt t="13699" x="5438775" y="2719388"/>
          <p14:tracePt t="13706" x="5383213" y="2732088"/>
          <p14:tracePt t="13713" x="5300663" y="2773363"/>
          <p14:tracePt t="13720" x="5230813" y="2787650"/>
          <p14:tracePt t="13727" x="5148263" y="2828925"/>
          <p14:tracePt t="13735" x="5121275" y="2857500"/>
          <p14:tracePt t="13742" x="5092700" y="2884488"/>
          <p14:tracePt t="13749" x="5065713" y="2898775"/>
          <p14:tracePt t="13756" x="5010150" y="2911475"/>
          <p14:tracePt t="13764" x="4995863" y="2911475"/>
          <p14:tracePt t="13770" x="4968875" y="2925763"/>
          <p14:tracePt t="13778" x="4954588" y="2940050"/>
          <p14:tracePt t="13785" x="4954588" y="2952750"/>
          <p14:tracePt t="13792" x="4913313" y="2981325"/>
          <p14:tracePt t="13808" x="4899025" y="2981325"/>
          <p14:tracePt t="13813" x="4899025" y="2994025"/>
          <p14:tracePt t="13820" x="4886325" y="2994025"/>
          <p14:tracePt t="13827" x="4886325" y="3008313"/>
          <p14:tracePt t="13835" x="4886325" y="3022600"/>
          <p14:tracePt t="13842" x="4872038" y="3022600"/>
          <p14:tracePt t="13849" x="4872038" y="3036888"/>
          <p14:tracePt t="13856" x="4872038" y="3049588"/>
          <p14:tracePt t="13863" x="4857750" y="3063875"/>
          <p14:tracePt t="13871" x="4857750" y="3090863"/>
          <p14:tracePt t="13877" x="4857750" y="3105150"/>
          <p14:tracePt t="13885" x="4857750" y="3132138"/>
          <p14:tracePt t="13892" x="4872038" y="3146425"/>
          <p14:tracePt t="13899" x="4886325" y="3173413"/>
          <p14:tracePt t="13907" x="4886325" y="3187700"/>
          <p14:tracePt t="13916" x="4899025" y="3228975"/>
          <p14:tracePt t="13921" x="4927600" y="3257550"/>
          <p14:tracePt t="13935" x="4941888" y="3270250"/>
          <p14:tracePt t="13945" x="4954588" y="3284538"/>
          <p14:tracePt t="13949" x="4968875" y="3284538"/>
          <p14:tracePt t="13956" x="4983163" y="3298825"/>
          <p14:tracePt t="13966" x="4995863" y="3311525"/>
          <p14:tracePt t="13971" x="5010150" y="3325813"/>
          <p14:tracePt t="13978" x="5024438" y="3340100"/>
          <p14:tracePt t="13985" x="5051425" y="3354388"/>
          <p14:tracePt t="13992" x="5078413" y="3367088"/>
          <p14:tracePt t="14000" x="5092700" y="3367088"/>
          <p14:tracePt t="14007" x="5121275" y="3367088"/>
          <p14:tracePt t="14016" x="5175250" y="3367088"/>
          <p14:tracePt t="14021" x="5257800" y="3367088"/>
          <p14:tracePt t="14028" x="5300663" y="3367088"/>
          <p14:tracePt t="14035" x="5395913" y="3367088"/>
          <p14:tracePt t="14042" x="5438775" y="3367088"/>
          <p14:tracePt t="14049" x="5492750" y="3395663"/>
          <p14:tracePt t="14056" x="5521325" y="3395663"/>
          <p14:tracePt t="14066" x="5562600" y="3395663"/>
          <p14:tracePt t="14071" x="5618163" y="3395663"/>
          <p14:tracePt t="14078" x="5645150" y="3395663"/>
          <p14:tracePt t="14085" x="5672138" y="3395663"/>
          <p14:tracePt t="14092" x="5700713" y="3395663"/>
          <p14:tracePt t="14099" x="5727700" y="3395663"/>
          <p14:tracePt t="14106" x="5768975" y="3395663"/>
          <p14:tracePt t="14122" x="5783263" y="3395663"/>
          <p14:tracePt t="14131" x="5797550" y="3395663"/>
          <p14:tracePt t="14136" x="5810250" y="3381375"/>
          <p14:tracePt t="14142" x="5824538" y="3381375"/>
          <p14:tracePt t="14180" x="5838825" y="338137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 dirty="0"/>
              <a:t>Derivative</a:t>
            </a:r>
            <a:r>
              <a:rPr spc="-18" dirty="0"/>
              <a:t> </a:t>
            </a:r>
            <a:r>
              <a:rPr dirty="0"/>
              <a:t>of</a:t>
            </a:r>
            <a:r>
              <a:rPr spc="-9" dirty="0"/>
              <a:t> </a:t>
            </a:r>
            <a:r>
              <a:rPr spc="5" dirty="0"/>
              <a:t>Sigmoid</a:t>
            </a:r>
            <a:r>
              <a:rPr spc="-32" dirty="0"/>
              <a:t> </a:t>
            </a:r>
            <a:r>
              <a:rPr dirty="0"/>
              <a:t>Function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659" y="1255599"/>
            <a:ext cx="8002575" cy="3964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80"/>
    </mc:Choice>
    <mc:Fallback xmlns="">
      <p:transition spd="slow" advTm="83880"/>
    </mc:Fallback>
  </mc:AlternateContent>
  <p:extLst>
    <p:ext uri="{3A86A75C-4F4B-4683-9AE1-C65F6400EC91}">
      <p14:laserTraceLst xmlns:p14="http://schemas.microsoft.com/office/powerpoint/2010/main">
        <p14:tracePtLst>
          <p14:tracePt t="3126" x="5783263" y="3298825"/>
          <p14:tracePt t="3132" x="5630863" y="3201988"/>
          <p14:tracePt t="3140" x="5548313" y="3132138"/>
          <p14:tracePt t="3146" x="5451475" y="3078163"/>
          <p14:tracePt t="3153" x="5354638" y="2994025"/>
          <p14:tracePt t="3160" x="5272088" y="2940050"/>
          <p14:tracePt t="3167" x="5175250" y="2884488"/>
          <p14:tracePt t="3175" x="5024438" y="2857500"/>
          <p14:tracePt t="3182" x="4857750" y="2773363"/>
          <p14:tracePt t="3190" x="4651375" y="2705100"/>
          <p14:tracePt t="3196" x="4457700" y="2663825"/>
          <p14:tracePt t="3203" x="4319588" y="2581275"/>
          <p14:tracePt t="3210" x="4154488" y="2525713"/>
          <p14:tracePt t="3217" x="4002088" y="2455863"/>
          <p14:tracePt t="3225" x="3810000" y="2414588"/>
          <p14:tracePt t="3232" x="3630613" y="2360613"/>
          <p14:tracePt t="3240" x="3422650" y="2332038"/>
          <p14:tracePt t="3246" x="3228975" y="2317750"/>
          <p14:tracePt t="3253" x="3119438" y="2305050"/>
          <p14:tracePt t="3261" x="2995613" y="2305050"/>
          <p14:tracePt t="3268" x="2843213" y="2305050"/>
          <p14:tracePt t="3275" x="2705100" y="2305050"/>
          <p14:tracePt t="3282" x="2498725" y="2305050"/>
          <p14:tracePt t="3289" x="2319338" y="2305050"/>
          <p14:tracePt t="3296" x="2139950" y="2346325"/>
          <p14:tracePt t="3303" x="1987550" y="2373313"/>
          <p14:tracePt t="3310" x="1849438" y="2401888"/>
          <p14:tracePt t="3317" x="1752600" y="2443163"/>
          <p14:tracePt t="3325" x="1628775" y="2484438"/>
          <p14:tracePt t="3332" x="1490663" y="2540000"/>
          <p14:tracePt t="3340" x="1366838" y="2581275"/>
          <p14:tracePt t="3347" x="1255713" y="2635250"/>
          <p14:tracePt t="3353" x="1173163" y="2663825"/>
          <p14:tracePt t="3361" x="1090613" y="2705100"/>
          <p14:tracePt t="3367" x="1020763" y="2732088"/>
          <p14:tracePt t="3375" x="952500" y="2787650"/>
          <p14:tracePt t="3382" x="911225" y="2801938"/>
          <p14:tracePt t="3390" x="855663" y="2828925"/>
          <p14:tracePt t="3396" x="787400" y="2857500"/>
          <p14:tracePt t="3403" x="717550" y="2898775"/>
          <p14:tracePt t="3411" x="690563" y="2911475"/>
          <p14:tracePt t="3418" x="649288" y="2952750"/>
          <p14:tracePt t="3425" x="620713" y="2967038"/>
          <p14:tracePt t="3432" x="608013" y="2981325"/>
          <p14:tracePt t="3447" x="593725" y="2981325"/>
          <p14:tracePt t="3455" x="579438" y="3008313"/>
          <p14:tracePt t="3461" x="565150" y="3036888"/>
          <p14:tracePt t="3468" x="552450" y="3090863"/>
          <p14:tracePt t="3475" x="552450" y="3132138"/>
          <p14:tracePt t="3483" x="552450" y="3173413"/>
          <p14:tracePt t="3490" x="552450" y="3243263"/>
          <p14:tracePt t="3496" x="565150" y="3284538"/>
          <p14:tracePt t="3504" x="593725" y="3367088"/>
          <p14:tracePt t="3511" x="635000" y="3422650"/>
          <p14:tracePt t="3518" x="661988" y="3463925"/>
          <p14:tracePt t="3525" x="703263" y="3546475"/>
          <p14:tracePt t="3532" x="773113" y="3616325"/>
          <p14:tracePt t="3541" x="841375" y="3740150"/>
          <p14:tracePt t="3546" x="882650" y="3808413"/>
          <p14:tracePt t="3554" x="925513" y="3892550"/>
          <p14:tracePt t="3561" x="952500" y="3960813"/>
          <p14:tracePt t="3568" x="966788" y="4043363"/>
          <p14:tracePt t="3575" x="979488" y="4071938"/>
          <p14:tracePt t="3582" x="993775" y="4084638"/>
          <p14:tracePt t="3589" x="1035050" y="4140200"/>
          <p14:tracePt t="3597" x="1076325" y="4181475"/>
          <p14:tracePt t="3604" x="1117600" y="4222750"/>
          <p14:tracePt t="3611" x="1146175" y="4251325"/>
          <p14:tracePt t="3618" x="1173163" y="4278313"/>
          <p14:tracePt t="3625" x="1200150" y="4319588"/>
          <p14:tracePt t="3632" x="1228725" y="4333875"/>
          <p14:tracePt t="3640" x="1241425" y="4346575"/>
          <p14:tracePt t="3647" x="1241425" y="4360863"/>
          <p14:tracePt t="3654" x="1255713" y="4360863"/>
          <p14:tracePt t="3662" x="1270000" y="4375150"/>
          <p14:tracePt t="3668" x="1296988" y="4389438"/>
          <p14:tracePt t="3676" x="1325563" y="4402138"/>
          <p14:tracePt t="3683" x="1325563" y="4416425"/>
          <p14:tracePt t="3690" x="1352550" y="4443413"/>
          <p14:tracePt t="3697" x="1393825" y="4471988"/>
          <p14:tracePt t="3704" x="1435100" y="4498975"/>
          <p14:tracePt t="3711" x="1490663" y="4525963"/>
          <p14:tracePt t="3718" x="1531938" y="4554538"/>
          <p14:tracePt t="3725" x="1601788" y="4637088"/>
          <p14:tracePt t="3732" x="1670050" y="4705350"/>
          <p14:tracePt t="3739" x="1725613" y="4802188"/>
          <p14:tracePt t="3747" x="1808163" y="4857750"/>
          <p14:tracePt t="3754" x="1863725" y="4927600"/>
          <p14:tracePt t="3761" x="1960563" y="5010150"/>
          <p14:tracePt t="3768" x="2001838" y="5064125"/>
          <p14:tracePt t="3775" x="2070100" y="5148263"/>
          <p14:tracePt t="3782" x="2139950" y="5230813"/>
          <p14:tracePt t="3790" x="2208213" y="5272088"/>
          <p14:tracePt t="3797" x="2290763" y="5368925"/>
          <p14:tracePt t="3806" x="2360613" y="5465763"/>
          <p14:tracePt t="3811" x="2414588" y="5548313"/>
          <p14:tracePt t="3818" x="2511425" y="5645150"/>
          <p14:tracePt t="3826" x="2540000" y="5713413"/>
          <p14:tracePt t="3833" x="2595563" y="5783263"/>
          <p14:tracePt t="3840" x="2663825" y="5851525"/>
          <p14:tracePt t="3848" x="2705100" y="5878513"/>
          <p14:tracePt t="3856" x="2746375" y="5907088"/>
          <p14:tracePt t="3861" x="2816225" y="5934075"/>
          <p14:tracePt t="3868" x="2870200" y="5948363"/>
          <p14:tracePt t="3876" x="2954338" y="6003925"/>
          <p14:tracePt t="3883" x="3063875" y="6016625"/>
          <p14:tracePt t="3890" x="3201988" y="6016625"/>
          <p14:tracePt t="3897" x="3381375" y="6016625"/>
          <p14:tracePt t="3907" x="3560763" y="6016625"/>
          <p14:tracePt t="3912" x="3768725" y="5975350"/>
          <p14:tracePt t="3919" x="4002088" y="5975350"/>
          <p14:tracePt t="3926" x="4265613" y="5934075"/>
          <p14:tracePt t="3933" x="4513263" y="5907088"/>
          <p14:tracePt t="3940" x="4775200" y="5865813"/>
          <p14:tracePt t="3947" x="5037138" y="5837238"/>
          <p14:tracePt t="3956" x="5313363" y="5837238"/>
          <p14:tracePt t="3961" x="5575300" y="5824538"/>
          <p14:tracePt t="3968" x="5810250" y="5754688"/>
          <p14:tracePt t="3976" x="6045200" y="5713413"/>
          <p14:tracePt t="3983" x="6280150" y="5699125"/>
          <p14:tracePt t="3990" x="6527800" y="5672138"/>
          <p14:tracePt t="3997" x="6735763" y="5657850"/>
          <p14:tracePt t="4006" x="6900863" y="5630863"/>
          <p14:tracePt t="4012" x="7038975" y="5589588"/>
          <p14:tracePt t="4018" x="7150100" y="5561013"/>
          <p14:tracePt t="4026" x="7191375" y="5548313"/>
          <p14:tracePt t="4033" x="7232650" y="5534025"/>
          <p14:tracePt t="4041" x="7273925" y="5519738"/>
          <p14:tracePt t="4048" x="7300913" y="5507038"/>
          <p14:tracePt t="4056" x="7342188" y="5478463"/>
          <p14:tracePt t="4062" x="7356475" y="5465763"/>
          <p14:tracePt t="4069" x="7397750" y="5451475"/>
          <p14:tracePt t="4076" x="7412038" y="5424488"/>
          <p14:tracePt t="4084" x="7439025" y="5395913"/>
          <p14:tracePt t="4091" x="7467600" y="5368925"/>
          <p14:tracePt t="4098" x="7494588" y="5340350"/>
          <p14:tracePt t="4107" x="7508875" y="5313363"/>
          <p14:tracePt t="4112" x="7550150" y="5230813"/>
          <p14:tracePt t="4119" x="7577138" y="5189538"/>
          <p14:tracePt t="4126" x="7577138" y="5133975"/>
          <p14:tracePt t="4134" x="7577138" y="5092700"/>
          <p14:tracePt t="4140" x="7577138" y="5037138"/>
          <p14:tracePt t="4148" x="7577138" y="4954588"/>
          <p14:tracePt t="4156" x="7562850" y="4884738"/>
          <p14:tracePt t="4163" x="7494588" y="4775200"/>
          <p14:tracePt t="4169" x="7467600" y="4719638"/>
          <p14:tracePt t="4176" x="7439025" y="4622800"/>
          <p14:tracePt t="4183" x="7412038" y="4581525"/>
          <p14:tracePt t="4191" x="7342188" y="4540250"/>
          <p14:tracePt t="4198" x="7288213" y="4443413"/>
          <p14:tracePt t="4207" x="7218363" y="4346575"/>
          <p14:tracePt t="4212" x="7094538" y="4208463"/>
          <p14:tracePt t="4219" x="6942138" y="4113213"/>
          <p14:tracePt t="4227" x="6832600" y="4016375"/>
          <p14:tracePt t="4233" x="6665913" y="3905250"/>
          <p14:tracePt t="4241" x="6473825" y="3781425"/>
          <p14:tracePt t="4248" x="6335713" y="3698875"/>
          <p14:tracePt t="4256" x="6183313" y="3602038"/>
          <p14:tracePt t="4262" x="6003925" y="3519488"/>
          <p14:tracePt t="4269" x="5810250" y="3478213"/>
          <p14:tracePt t="4276" x="5575300" y="3408363"/>
          <p14:tracePt t="4283" x="5424488" y="3367088"/>
          <p14:tracePt t="4291" x="5230813" y="3325813"/>
          <p14:tracePt t="4298" x="5078413" y="3311525"/>
          <p14:tracePt t="4307" x="4941888" y="3270250"/>
          <p14:tracePt t="4313" x="4830763" y="3216275"/>
          <p14:tracePt t="4321" x="4637088" y="3173413"/>
          <p14:tracePt t="4327" x="4486275" y="3132138"/>
          <p14:tracePt t="4334" x="4348163" y="3105150"/>
          <p14:tracePt t="4341" x="4237038" y="3090863"/>
          <p14:tracePt t="4348" x="4140200" y="3090863"/>
          <p14:tracePt t="4356" x="4030663" y="3090863"/>
          <p14:tracePt t="4363" x="3975100" y="3090863"/>
          <p14:tracePt t="4370" x="3960813" y="3090863"/>
          <p14:tracePt t="8593" x="3892550" y="3090863"/>
          <p14:tracePt t="8599" x="3781425" y="3090863"/>
          <p14:tracePt t="8606" x="3684588" y="3090863"/>
          <p14:tracePt t="8613" x="3546475" y="3063875"/>
          <p14:tracePt t="8622" x="3422650" y="3063875"/>
          <p14:tracePt t="8628" x="3340100" y="3049588"/>
          <p14:tracePt t="8635" x="3228975" y="3049588"/>
          <p14:tracePt t="8644" x="3175000" y="3036888"/>
          <p14:tracePt t="8649" x="3090863" y="3036888"/>
          <p14:tracePt t="8656" x="3036888" y="3022600"/>
          <p14:tracePt t="8664" x="2995613" y="3022600"/>
          <p14:tracePt t="8672" x="2925763" y="3008313"/>
          <p14:tracePt t="8677" x="2884488" y="3008313"/>
          <p14:tracePt t="8685" x="2816225" y="3008313"/>
          <p14:tracePt t="8692" x="2774950" y="2994025"/>
          <p14:tracePt t="8699" x="2732088" y="2994025"/>
          <p14:tracePt t="8706" x="2663825" y="2994025"/>
          <p14:tracePt t="8714" x="2608263" y="2994025"/>
          <p14:tracePt t="8722" x="2566988" y="2994025"/>
          <p14:tracePt t="8728" x="2484438" y="3008313"/>
          <p14:tracePt t="8735" x="2443163" y="3008313"/>
          <p14:tracePt t="8742" x="2428875" y="3022600"/>
          <p14:tracePt t="8749" x="2360613" y="3036888"/>
          <p14:tracePt t="8756" x="2332038" y="3036888"/>
          <p14:tracePt t="8764" x="2319338" y="3049588"/>
          <p14:tracePt t="8772" x="2305050" y="3063875"/>
          <p14:tracePt t="8777" x="2290763" y="3063875"/>
          <p14:tracePt t="8836" x="2290763" y="3078163"/>
          <p14:tracePt t="8843" x="2278063" y="3090863"/>
          <p14:tracePt t="8850" x="2263775" y="3119438"/>
          <p14:tracePt t="8856" x="2235200" y="3160713"/>
          <p14:tracePt t="8864" x="2235200" y="3243263"/>
          <p14:tracePt t="8872" x="2235200" y="3284538"/>
          <p14:tracePt t="8888" x="2235200" y="3408363"/>
          <p14:tracePt t="8892" x="2235200" y="3422650"/>
          <p14:tracePt t="8899" x="2235200" y="3436938"/>
          <p14:tracePt t="8906" x="2249488" y="3449638"/>
          <p14:tracePt t="8914" x="2249488" y="3490913"/>
          <p14:tracePt t="8922" x="2263775" y="3505200"/>
          <p14:tracePt t="8928" x="2263775" y="3519488"/>
          <p14:tracePt t="8951" x="2290763" y="3533775"/>
          <p14:tracePt t="8957" x="2305050" y="3546475"/>
          <p14:tracePt t="8964" x="2346325" y="3575050"/>
          <p14:tracePt t="8972" x="2387600" y="3575050"/>
          <p14:tracePt t="8979" x="2414588" y="3587750"/>
          <p14:tracePt t="8986" x="2414588" y="3602038"/>
          <p14:tracePt t="8994" x="2443163" y="3602038"/>
          <p14:tracePt t="8999" x="2470150" y="3602038"/>
          <p14:tracePt t="9006" x="2498725" y="3602038"/>
          <p14:tracePt t="9014" x="2525713" y="3629025"/>
          <p14:tracePt t="9022" x="2540000" y="3629025"/>
          <p14:tracePt t="9040" x="2566988" y="3616325"/>
          <p14:tracePt t="9043" x="2595563" y="3616325"/>
          <p14:tracePt t="9050" x="2636838" y="3616325"/>
          <p14:tracePt t="9057" x="2663825" y="3602038"/>
          <p14:tracePt t="9064" x="2690813" y="3587750"/>
          <p14:tracePt t="9072" x="2732088" y="3575050"/>
          <p14:tracePt t="9078" x="2816225" y="3546475"/>
          <p14:tracePt t="9085" x="2857500" y="3519488"/>
          <p14:tracePt t="9093" x="2898775" y="3449638"/>
          <p14:tracePt t="9100" x="2995613" y="3395663"/>
          <p14:tracePt t="9107" x="3036888" y="3354388"/>
          <p14:tracePt t="9114" x="3105150" y="3311525"/>
          <p14:tracePt t="9122" x="3119438" y="3298825"/>
          <p14:tracePt t="9129" x="3119438" y="3284538"/>
          <p14:tracePt t="9231" x="3119438" y="3270250"/>
          <p14:tracePt t="9236" x="3133725" y="3270250"/>
          <p14:tracePt t="9243" x="3160713" y="3228975"/>
          <p14:tracePt t="9250" x="3187700" y="3187700"/>
          <p14:tracePt t="9257" x="3228975" y="3146425"/>
          <p14:tracePt t="9264" x="3228975" y="3132138"/>
          <p14:tracePt t="9272" x="3243263" y="3105150"/>
          <p14:tracePt t="9279" x="3257550" y="3105150"/>
          <p14:tracePt t="9286" x="3257550" y="3090863"/>
          <p14:tracePt t="9293" x="3271838" y="3090863"/>
          <p14:tracePt t="9301" x="3284538" y="3078163"/>
          <p14:tracePt t="9402" x="3284538" y="3063875"/>
          <p14:tracePt t="9409" x="3284538" y="3036888"/>
          <p14:tracePt t="9417" x="3271838" y="3036888"/>
          <p14:tracePt t="9422" x="3257550" y="3008313"/>
          <p14:tracePt t="9429" x="3216275" y="2981325"/>
          <p14:tracePt t="9437" x="3187700" y="2940050"/>
          <p14:tracePt t="9444" x="3160713" y="2911475"/>
          <p14:tracePt t="9450" x="3146425" y="2898775"/>
          <p14:tracePt t="9457" x="3119438" y="2884488"/>
          <p14:tracePt t="9465" x="3063875" y="2857500"/>
          <p14:tracePt t="9472" x="3049588" y="2843213"/>
          <p14:tracePt t="9479" x="3036888" y="2843213"/>
          <p14:tracePt t="9486" x="3022600" y="2828925"/>
          <p14:tracePt t="9494" x="2995613" y="2801938"/>
          <p14:tracePt t="9500" x="2954338" y="2801938"/>
          <p14:tracePt t="9507" x="2925763" y="2787650"/>
          <p14:tracePt t="9515" x="2884488" y="2773363"/>
          <p14:tracePt t="9522" x="2843213" y="2773363"/>
          <p14:tracePt t="9530" x="2774950" y="2773363"/>
          <p14:tracePt t="9538" x="2732088" y="2773363"/>
          <p14:tracePt t="9543" x="2719388" y="2773363"/>
          <p14:tracePt t="9550" x="2678113" y="2773363"/>
          <p14:tracePt t="9558" x="2636838" y="2773363"/>
          <p14:tracePt t="9565" x="2608263" y="2773363"/>
          <p14:tracePt t="9574" x="2566988" y="2773363"/>
          <p14:tracePt t="9579" x="2552700" y="2773363"/>
          <p14:tracePt t="9589" x="2498725" y="2773363"/>
          <p14:tracePt t="9594" x="2470150" y="2773363"/>
          <p14:tracePt t="9602" x="2457450" y="2773363"/>
          <p14:tracePt t="9617" x="2443163" y="2773363"/>
          <p14:tracePt t="9631" x="2428875" y="2787650"/>
          <p14:tracePt t="9645" x="2401888" y="2787650"/>
          <p14:tracePt t="9652" x="2401888" y="2814638"/>
          <p14:tracePt t="9717" x="2387600" y="2814638"/>
          <p14:tracePt t="9723" x="2373313" y="2843213"/>
          <p14:tracePt t="9730" x="2360613" y="2884488"/>
          <p14:tracePt t="9739" x="2346325" y="2911475"/>
          <p14:tracePt t="9744" x="2346325" y="2952750"/>
          <p14:tracePt t="9751" x="2346325" y="2981325"/>
          <p14:tracePt t="9758" x="2346325" y="2994025"/>
          <p14:tracePt t="9765" x="2346325" y="3008313"/>
          <p14:tracePt t="9772" x="2346325" y="3036888"/>
          <p14:tracePt t="9780" x="2346325" y="3063875"/>
          <p14:tracePt t="9788" x="2346325" y="3078163"/>
          <p14:tracePt t="9794" x="2346325" y="3090863"/>
          <p14:tracePt t="9800" x="2346325" y="3105150"/>
          <p14:tracePt t="9808" x="2346325" y="3132138"/>
          <p14:tracePt t="9816" x="2360613" y="3160713"/>
          <p14:tracePt t="9823" x="2360613" y="3187700"/>
          <p14:tracePt t="9838" x="2360613" y="3216275"/>
          <p14:tracePt t="9844" x="2373313" y="3228975"/>
          <p14:tracePt t="9851" x="2387600" y="3257550"/>
          <p14:tracePt t="9858" x="2414588" y="3284538"/>
          <p14:tracePt t="9866" x="2443163" y="3311525"/>
          <p14:tracePt t="9873" x="2470150" y="3325813"/>
          <p14:tracePt t="9889" x="2525713" y="3381375"/>
          <p14:tracePt t="9894" x="2581275" y="3395663"/>
          <p14:tracePt t="9901" x="2636838" y="3436938"/>
          <p14:tracePt t="9908" x="2649538" y="3436938"/>
          <p14:tracePt t="9915" x="2678113" y="3449638"/>
          <p14:tracePt t="9922" x="2705100" y="3449638"/>
          <p14:tracePt t="9930" x="2732088" y="3463925"/>
          <p14:tracePt t="9938" x="2760663" y="3463925"/>
          <p14:tracePt t="9944" x="2774950" y="3478213"/>
          <p14:tracePt t="9951" x="2787650" y="3478213"/>
          <p14:tracePt t="9968" x="2801938" y="3478213"/>
          <p14:tracePt t="10003" x="2828925" y="3478213"/>
          <p14:tracePt t="10024" x="2843213" y="3478213"/>
          <p14:tracePt t="10039" x="2857500" y="3478213"/>
          <p14:tracePt t="10045" x="2870200" y="3478213"/>
          <p14:tracePt t="10051" x="2898775" y="3463925"/>
          <p14:tracePt t="10059" x="2911475" y="3449638"/>
          <p14:tracePt t="10066" x="2940050" y="3408363"/>
          <p14:tracePt t="10073" x="2967038" y="3381375"/>
          <p14:tracePt t="10080" x="2995613" y="3340100"/>
          <p14:tracePt t="10088" x="3022600" y="3325813"/>
          <p14:tracePt t="10094" x="3036888" y="3298825"/>
          <p14:tracePt t="10101" x="3090863" y="3257550"/>
          <p14:tracePt t="10109" x="3119438" y="3228975"/>
          <p14:tracePt t="10115" x="3119438" y="3216275"/>
          <p14:tracePt t="10123" x="3133725" y="3201988"/>
          <p14:tracePt t="10130" x="3146425" y="3187700"/>
          <p14:tracePt t="10138" x="3160713" y="3173413"/>
          <p14:tracePt t="10167" x="3160713" y="3146425"/>
          <p14:tracePt t="10174" x="3175000" y="3146425"/>
          <p14:tracePt t="10181" x="3175000" y="3132138"/>
          <p14:tracePt t="10232" x="3187700" y="3105150"/>
          <p14:tracePt t="10238" x="3201988" y="3090863"/>
          <p14:tracePt t="10246" x="3216275" y="3063875"/>
          <p14:tracePt t="10283" x="3216275" y="3049588"/>
          <p14:tracePt t="10311" x="3216275" y="3036888"/>
          <p14:tracePt t="10353" x="3216275" y="3022600"/>
          <p14:tracePt t="10359" x="3216275" y="2994025"/>
          <p14:tracePt t="10367" x="3201988" y="2981325"/>
          <p14:tracePt t="10381" x="3187700" y="2967038"/>
          <p14:tracePt t="10389" x="3175000" y="2952750"/>
          <p14:tracePt t="10395" x="3160713" y="2925763"/>
          <p14:tracePt t="10402" x="3146425" y="2925763"/>
          <p14:tracePt t="10410" x="3133725" y="2911475"/>
          <p14:tracePt t="10416" x="3119438" y="2898775"/>
          <p14:tracePt t="10424" x="3105150" y="2884488"/>
          <p14:tracePt t="10431" x="3078163" y="2870200"/>
          <p14:tracePt t="10438" x="3063875" y="2870200"/>
          <p14:tracePt t="10445" x="3063875" y="2857500"/>
          <p14:tracePt t="10452" x="3036888" y="2857500"/>
          <p14:tracePt t="10459" x="3022600" y="2843213"/>
          <p14:tracePt t="10467" x="3008313" y="2843213"/>
          <p14:tracePt t="10474" x="2995613" y="2814638"/>
          <p14:tracePt t="10511" x="2967038" y="2801938"/>
          <p14:tracePt t="10539" x="2954338" y="2801938"/>
          <p14:tracePt t="10555" x="2925763" y="2801938"/>
          <p14:tracePt t="10568" x="2898775" y="2801938"/>
          <p14:tracePt t="10574" x="2884488" y="2801938"/>
          <p14:tracePt t="10581" x="2843213" y="2801938"/>
          <p14:tracePt t="10596" x="2828925" y="2801938"/>
          <p14:tracePt t="10605" x="2816225" y="2828925"/>
          <p14:tracePt t="10610" x="2801938" y="2828925"/>
          <p14:tracePt t="10618" x="2774950" y="2843213"/>
          <p14:tracePt t="10624" x="2746375" y="2857500"/>
          <p14:tracePt t="10631" x="2732088" y="2857500"/>
          <p14:tracePt t="10638" x="2705100" y="2870200"/>
          <p14:tracePt t="10645" x="2690813" y="2870200"/>
          <p14:tracePt t="10683" x="2678113" y="2870200"/>
          <p14:tracePt t="10712" x="2663825" y="2870200"/>
          <p14:tracePt t="10767" x="2636838" y="2870200"/>
          <p14:tracePt t="10774" x="2595563" y="2884488"/>
          <p14:tracePt t="10782" x="2552700" y="2898775"/>
          <p14:tracePt t="10788" x="2525713" y="2911475"/>
          <p14:tracePt t="10795" x="2498725" y="2911475"/>
          <p14:tracePt t="10805" x="2428875" y="2967038"/>
          <p14:tracePt t="10810" x="2387600" y="2994025"/>
          <p14:tracePt t="10819" x="2332038" y="3022600"/>
          <p14:tracePt t="10824" x="2290763" y="3049588"/>
          <p14:tracePt t="10833" x="2222500" y="3105150"/>
          <p14:tracePt t="10839" x="2181225" y="3146425"/>
          <p14:tracePt t="10846" x="2139950" y="3160713"/>
          <p14:tracePt t="10860" x="2125663" y="3173413"/>
          <p14:tracePt t="10934" x="2125663" y="3187700"/>
          <p14:tracePt t="10976" x="2125663" y="3216275"/>
          <p14:tracePt t="10997" x="2125663" y="3228975"/>
          <p14:tracePt t="11005" x="2139950" y="3243263"/>
          <p14:tracePt t="11011" x="2152650" y="3257550"/>
          <p14:tracePt t="11018" x="2181225" y="3270250"/>
          <p14:tracePt t="11025" x="2208213" y="3270250"/>
          <p14:tracePt t="11033" x="2235200" y="3270250"/>
          <p14:tracePt t="11039" x="2249488" y="3270250"/>
          <p14:tracePt t="11055" x="2278063" y="3270250"/>
          <p14:tracePt t="11060" x="2290763" y="3270250"/>
          <p14:tracePt t="11068" x="2305050" y="3270250"/>
          <p14:tracePt t="11090" x="2319338" y="3270250"/>
          <p14:tracePt t="11097" x="2332038" y="3270250"/>
          <p14:tracePt t="11105" x="2346325" y="3270250"/>
          <p14:tracePt t="11183" x="2360613" y="3270250"/>
          <p14:tracePt t="11190" x="2360613" y="3257550"/>
          <p14:tracePt t="11197" x="2401888" y="3257550"/>
          <p14:tracePt t="11205" x="2428875" y="3257550"/>
          <p14:tracePt t="11211" x="2457450" y="3257550"/>
          <p14:tracePt t="11218" x="2470150" y="3257550"/>
          <p14:tracePt t="11226" x="2484438" y="3257550"/>
          <p14:tracePt t="11232" x="2511425" y="3257550"/>
          <p14:tracePt t="11239" x="2540000" y="3243263"/>
          <p14:tracePt t="11246" x="2566988" y="3243263"/>
          <p14:tracePt t="11255" x="2581275" y="3243263"/>
          <p14:tracePt t="11261" x="2608263" y="3243263"/>
          <p14:tracePt t="11269" x="2649538" y="3243263"/>
          <p14:tracePt t="11275" x="2678113" y="3243263"/>
          <p14:tracePt t="11284" x="2690813" y="3243263"/>
          <p14:tracePt t="11290" x="2719388" y="3243263"/>
          <p14:tracePt t="11305" x="2732088" y="3257550"/>
          <p14:tracePt t="11319" x="2746375" y="3257550"/>
          <p14:tracePt t="11348" x="2774950" y="3257550"/>
          <p14:tracePt t="12601" x="2787650" y="3257550"/>
          <p14:tracePt t="12643" x="2787650" y="3270250"/>
          <p14:tracePt t="13109" x="2884488" y="3311525"/>
          <p14:tracePt t="13115" x="3022600" y="3367088"/>
          <p14:tracePt t="13122" x="3133725" y="3381375"/>
          <p14:tracePt t="13129" x="3216275" y="3436938"/>
          <p14:tracePt t="13138" x="3325813" y="3478213"/>
          <p14:tracePt t="13142" x="3463925" y="3519488"/>
          <p14:tracePt t="13150" x="3575050" y="3533775"/>
          <p14:tracePt t="13157" x="3740150" y="3575050"/>
          <p14:tracePt t="13165" x="3892550" y="3629025"/>
          <p14:tracePt t="13171" x="4030663" y="3698875"/>
          <p14:tracePt t="13179" x="4127500" y="3725863"/>
          <p14:tracePt t="13188" x="4237038" y="3822700"/>
          <p14:tracePt t="13193" x="4333875" y="3905250"/>
          <p14:tracePt t="13200" x="4457700" y="4016375"/>
          <p14:tracePt t="13207" x="4554538" y="4113213"/>
          <p14:tracePt t="13215" x="4637088" y="4167188"/>
          <p14:tracePt t="13221" x="4719638" y="4264025"/>
          <p14:tracePt t="13229" x="4775200" y="4319588"/>
          <p14:tracePt t="13238" x="4830763" y="4389438"/>
          <p14:tracePt t="13243" x="4872038" y="4430713"/>
          <p14:tracePt t="13250" x="4968875" y="4484688"/>
          <p14:tracePt t="13257" x="5037138" y="4568825"/>
          <p14:tracePt t="13264" x="5133975" y="4692650"/>
          <p14:tracePt t="13271" x="5216525" y="4830763"/>
          <p14:tracePt t="13279" x="5272088" y="4968875"/>
          <p14:tracePt t="13287" x="5354638" y="5064125"/>
          <p14:tracePt t="13293" x="5368925" y="5148263"/>
          <p14:tracePt t="13300" x="5424488" y="5216525"/>
          <p14:tracePt t="13307" x="5492750" y="5257800"/>
          <p14:tracePt t="13315" x="5575300" y="5340350"/>
          <p14:tracePt t="13322" x="5672138" y="5368925"/>
          <p14:tracePt t="13329" x="5797550" y="5410200"/>
          <p14:tracePt t="13338" x="5880100" y="5424488"/>
          <p14:tracePt t="13343" x="5935663" y="5437188"/>
          <p14:tracePt t="13350" x="5948363" y="5437188"/>
          <p14:tracePt t="13357" x="5962650" y="5437188"/>
          <p14:tracePt t="13745" x="6003925" y="5437188"/>
          <p14:tracePt t="13752" x="6030913" y="5451475"/>
          <p14:tracePt t="13759" x="6072188" y="5465763"/>
          <p14:tracePt t="13766" x="6127750" y="5465763"/>
          <p14:tracePt t="13774" x="6156325" y="5478463"/>
          <p14:tracePt t="13779" x="6183313" y="5492750"/>
          <p14:tracePt t="13787" x="6238875" y="5507038"/>
          <p14:tracePt t="13794" x="6265863" y="5519738"/>
          <p14:tracePt t="13801" x="6307138" y="5534025"/>
          <p14:tracePt t="13809" x="6335713" y="5589588"/>
          <p14:tracePt t="13816" x="6403975" y="5616575"/>
          <p14:tracePt t="13823" x="6445250" y="5645150"/>
          <p14:tracePt t="13830" x="6486525" y="5657850"/>
          <p14:tracePt t="13837" x="6527800" y="5686425"/>
          <p14:tracePt t="13844" x="6569075" y="5727700"/>
          <p14:tracePt t="13851" x="6597650" y="5740400"/>
          <p14:tracePt t="13858" x="6680200" y="5768975"/>
          <p14:tracePt t="13865" x="6721475" y="5795963"/>
          <p14:tracePt t="13873" x="6748463" y="5795963"/>
          <p14:tracePt t="13880" x="6791325" y="5810250"/>
          <p14:tracePt t="13888" x="6832600" y="5810250"/>
          <p14:tracePt t="13905" x="6886575" y="5824538"/>
          <p14:tracePt t="13908" x="6915150" y="5824538"/>
          <p14:tracePt t="13924" x="6956425" y="5824538"/>
          <p14:tracePt t="13930" x="6983413" y="5824538"/>
          <p14:tracePt t="13938" x="7011988" y="5824538"/>
          <p14:tracePt t="13945" x="7024688" y="5824538"/>
          <p14:tracePt t="13955" x="7065963" y="5824538"/>
          <p14:tracePt t="13959" x="7121525" y="5783263"/>
          <p14:tracePt t="13967" x="7150100" y="5768975"/>
          <p14:tracePt t="13973" x="7162800" y="5768975"/>
          <p14:tracePt t="13981" x="7204075" y="5754688"/>
          <p14:tracePt t="13988" x="7232650" y="5754688"/>
          <p14:tracePt t="13995" x="7245350" y="5727700"/>
          <p14:tracePt t="14001" x="7273925" y="5713413"/>
          <p14:tracePt t="14009" x="7288213" y="5713413"/>
          <p14:tracePt t="14016" x="7315200" y="5699125"/>
          <p14:tracePt t="14023" x="7356475" y="5686425"/>
          <p14:tracePt t="14030" x="7383463" y="5672138"/>
          <p14:tracePt t="14037" x="7397750" y="5657850"/>
          <p14:tracePt t="14045" x="7412038" y="5645150"/>
          <p14:tracePt t="14052" x="7424738" y="5645150"/>
          <p14:tracePt t="14059" x="7467600" y="5630863"/>
          <p14:tracePt t="14066" x="7480300" y="5616575"/>
          <p14:tracePt t="14073" x="7480300" y="5603875"/>
          <p14:tracePt t="14089" x="7494588" y="5589588"/>
          <p14:tracePt t="14094" x="7508875" y="5589588"/>
          <p14:tracePt t="14104" x="7521575" y="5575300"/>
          <p14:tracePt t="14504" x="7521575" y="5561013"/>
          <p14:tracePt t="14519" x="7508875" y="5548313"/>
          <p14:tracePt t="14525" x="7494588" y="5548313"/>
          <p14:tracePt t="14531" x="7480300" y="5548313"/>
          <p14:tracePt t="14538" x="7467600" y="5534025"/>
          <p14:tracePt t="14545" x="7453313" y="5519738"/>
          <p14:tracePt t="14553" x="7424738" y="5507038"/>
          <p14:tracePt t="14559" x="7397750" y="5492750"/>
          <p14:tracePt t="14567" x="7397750" y="5478463"/>
          <p14:tracePt t="14574" x="7356475" y="5465763"/>
          <p14:tracePt t="14581" x="7329488" y="5465763"/>
          <p14:tracePt t="14588" x="7300913" y="5437188"/>
          <p14:tracePt t="14595" x="7288213" y="5424488"/>
          <p14:tracePt t="14603" x="7273925" y="5424488"/>
          <p14:tracePt t="14609" x="7273925" y="5410200"/>
          <p14:tracePt t="14617" x="7259638" y="5410200"/>
          <p14:tracePt t="14624" x="7232650" y="5410200"/>
          <p14:tracePt t="14638" x="7218363" y="5395913"/>
          <p14:tracePt t="14668" x="7204075" y="5395913"/>
          <p14:tracePt t="14683" x="7191375" y="5381625"/>
          <p14:tracePt t="14689" x="7177088" y="5381625"/>
          <p14:tracePt t="14704" x="7162800" y="5381625"/>
          <p14:tracePt t="14710" x="7150100" y="5368925"/>
          <p14:tracePt t="14718" x="7121525" y="5368925"/>
          <p14:tracePt t="14724" x="7108825" y="5354638"/>
          <p14:tracePt t="14731" x="7094538" y="5340350"/>
          <p14:tracePt t="14739" x="7080250" y="5340350"/>
          <p14:tracePt t="14745" x="7065963" y="5313363"/>
          <p14:tracePt t="14753" x="7053263" y="5313363"/>
          <p14:tracePt t="14760" x="7024688" y="5299075"/>
          <p14:tracePt t="14767" x="6997700" y="5299075"/>
          <p14:tracePt t="14782" x="6970713" y="5299075"/>
          <p14:tracePt t="14789" x="6942138" y="5286375"/>
          <p14:tracePt t="14795" x="6915150" y="5272088"/>
          <p14:tracePt t="14803" x="6900863" y="5272088"/>
          <p14:tracePt t="14811" x="6859588" y="5257800"/>
          <p14:tracePt t="14817" x="6818313" y="5245100"/>
          <p14:tracePt t="14824" x="6804025" y="5245100"/>
          <p14:tracePt t="14831" x="6777038" y="5230813"/>
          <p14:tracePt t="14838" x="6707188" y="5216525"/>
          <p14:tracePt t="14845" x="6694488" y="5216525"/>
          <p14:tracePt t="14854" x="6638925" y="5189538"/>
          <p14:tracePt t="14860" x="6597650" y="5189538"/>
          <p14:tracePt t="14867" x="6583363" y="5189538"/>
          <p14:tracePt t="14874" x="6556375" y="5189538"/>
          <p14:tracePt t="14888" x="6527800" y="5189538"/>
          <p14:tracePt t="14889" x="6500813" y="5189538"/>
          <p14:tracePt t="14896" x="6459538" y="5189538"/>
          <p14:tracePt t="14904" x="6418263" y="5189538"/>
          <p14:tracePt t="14910" x="6389688" y="5202238"/>
          <p14:tracePt t="14918" x="6376988" y="5202238"/>
          <p14:tracePt t="14924" x="6335713" y="5202238"/>
          <p14:tracePt t="14932" x="6280150" y="5216525"/>
          <p14:tracePt t="14938" x="6238875" y="5230813"/>
          <p14:tracePt t="14946" x="6183313" y="5245100"/>
          <p14:tracePt t="14954" x="6142038" y="5257800"/>
          <p14:tracePt t="14961" x="6115050" y="5257800"/>
          <p14:tracePt t="14967" x="6086475" y="5272088"/>
          <p14:tracePt t="14975" x="6072188" y="5272088"/>
          <p14:tracePt t="14982" x="6059488" y="5286375"/>
          <p14:tracePt t="14989" x="6045200" y="5286375"/>
          <p14:tracePt t="15013" x="6030913" y="5286375"/>
          <p14:tracePt t="15049" x="6018213" y="5286375"/>
          <p14:tracePt t="15070" x="6003925" y="5286375"/>
          <p14:tracePt t="15076" x="5962650" y="5299075"/>
          <p14:tracePt t="15082" x="5935663" y="5327650"/>
          <p14:tracePt t="15089" x="5921375" y="5340350"/>
          <p14:tracePt t="15097" x="5907088" y="5354638"/>
          <p14:tracePt t="15121" x="5892800" y="5368925"/>
          <p14:tracePt t="15135" x="5851525" y="5381625"/>
          <p14:tracePt t="15140" x="5838825" y="5395913"/>
          <p14:tracePt t="15147" x="5824538" y="5410200"/>
          <p14:tracePt t="15171" x="5810250" y="5410200"/>
          <p14:tracePt t="15176" x="5810250" y="5424488"/>
          <p14:tracePt t="15255" x="5797550" y="5424488"/>
          <p14:tracePt t="15263" x="5797550" y="5451475"/>
          <p14:tracePt t="15285" x="5783263" y="5451475"/>
          <p14:tracePt t="15290" x="5783263" y="5465763"/>
          <p14:tracePt t="15312" x="5783263" y="5478463"/>
          <p14:tracePt t="15321" x="5783263" y="5492750"/>
          <p14:tracePt t="15333" x="5783263" y="5507038"/>
          <p14:tracePt t="15348" x="5783263" y="5534025"/>
          <p14:tracePt t="15362" x="5783263" y="5548313"/>
          <p14:tracePt t="15371" x="5783263" y="5561013"/>
          <p14:tracePt t="15390" x="5783263" y="5575300"/>
          <p14:tracePt t="15397" x="5797550" y="5589588"/>
          <p14:tracePt t="15412" x="5810250" y="5603875"/>
          <p14:tracePt t="15441" x="5810250" y="5616575"/>
          <p14:tracePt t="15471" x="5824538" y="5616575"/>
          <p14:tracePt t="15478" x="5824538" y="5630863"/>
          <p14:tracePt t="15535" x="5838825" y="5630863"/>
          <p14:tracePt t="15541" x="5838825" y="5657850"/>
          <p14:tracePt t="15548" x="5865813" y="5657850"/>
          <p14:tracePt t="15599" x="5865813" y="5672138"/>
          <p14:tracePt t="16193" x="5754688" y="5740400"/>
          <p14:tracePt t="16199" x="5562600" y="5837238"/>
          <p14:tracePt t="16206" x="5368925" y="5892800"/>
          <p14:tracePt t="16213" x="5203825" y="5975350"/>
          <p14:tracePt t="16221" x="5121275" y="6016625"/>
          <p14:tracePt t="16228" x="5010150" y="6045200"/>
          <p14:tracePt t="16235" x="4941888" y="6086475"/>
          <p14:tracePt t="16242" x="4830763" y="6113463"/>
          <p14:tracePt t="16249" x="4789488" y="6127750"/>
          <p14:tracePt t="16256" x="4692650" y="6142038"/>
          <p14:tracePt t="16263" x="4637088" y="6169025"/>
          <p14:tracePt t="16271" x="4527550" y="6183313"/>
          <p14:tracePt t="16277" x="4416425" y="6183313"/>
          <p14:tracePt t="16285" x="4292600" y="6183313"/>
          <p14:tracePt t="16292" x="4237038" y="6183313"/>
          <p14:tracePt t="16299" x="4127500" y="6183313"/>
          <p14:tracePt t="16306" x="4057650" y="6142038"/>
          <p14:tracePt t="16313" x="3948113" y="6127750"/>
          <p14:tracePt t="16320" x="3892550" y="6086475"/>
          <p14:tracePt t="16328" x="3781425" y="6045200"/>
          <p14:tracePt t="16335" x="3684588" y="5989638"/>
          <p14:tracePt t="16342" x="3587750" y="5919788"/>
          <p14:tracePt t="16349" x="3492500" y="5824538"/>
          <p14:tracePt t="16356" x="3367088" y="5630863"/>
          <p14:tracePt t="16363" x="3284538" y="5465763"/>
          <p14:tracePt t="16371" x="3228975" y="5272088"/>
          <p14:tracePt t="16378" x="3187700" y="5160963"/>
          <p14:tracePt t="16385" x="3187700" y="5078413"/>
          <p14:tracePt t="16392" x="3187700" y="5010150"/>
          <p14:tracePt t="16399" x="3187700" y="4927600"/>
          <p14:tracePt t="16406" x="3201988" y="4843463"/>
          <p14:tracePt t="16414" x="3271838" y="4705350"/>
          <p14:tracePt t="16420" x="3313113" y="4568825"/>
          <p14:tracePt t="16428" x="3340100" y="4471988"/>
          <p14:tracePt t="16438" x="3381375" y="4389438"/>
          <p14:tracePt t="16442" x="3395663" y="4333875"/>
          <p14:tracePt t="16449" x="3436938" y="4305300"/>
          <p14:tracePt t="16456" x="3463925" y="4237038"/>
          <p14:tracePt t="16463" x="3492500" y="4208463"/>
          <p14:tracePt t="16471" x="3505200" y="4181475"/>
          <p14:tracePt t="16478" x="3533775" y="4167188"/>
          <p14:tracePt t="16487" x="3560763" y="4154488"/>
          <p14:tracePt t="16499" x="3575050" y="4125913"/>
          <p14:tracePt t="16522" x="3587750" y="4113213"/>
          <p14:tracePt t="16544" x="3587750" y="4098925"/>
          <p14:tracePt t="16550" x="3587750" y="4084638"/>
          <p14:tracePt t="16557" x="3575050" y="4057650"/>
          <p14:tracePt t="16563" x="3575050" y="4029075"/>
          <p14:tracePt t="16887" x="3463925" y="4071938"/>
          <p14:tracePt t="16895" x="3354388" y="4084638"/>
          <p14:tracePt t="16901" x="3243263" y="4125913"/>
          <p14:tracePt t="16907" x="3090863" y="4140200"/>
          <p14:tracePt t="16914" x="2967038" y="4140200"/>
          <p14:tracePt t="16921" x="2828925" y="4140200"/>
          <p14:tracePt t="16928" x="2774950" y="4140200"/>
          <p14:tracePt t="16937" x="2690813" y="4140200"/>
          <p14:tracePt t="16943" x="2636838" y="4140200"/>
          <p14:tracePt t="16950" x="2595563" y="4140200"/>
          <p14:tracePt t="16957" x="2552700" y="4125913"/>
          <p14:tracePt t="16965" x="2525713" y="4113213"/>
          <p14:tracePt t="16972" x="2498725" y="4113213"/>
          <p14:tracePt t="16979" x="2484438" y="4098925"/>
          <p14:tracePt t="16995" x="2457450" y="4084638"/>
          <p14:tracePt t="17000" x="2443163" y="4084638"/>
          <p14:tracePt t="17008" x="2428875" y="4071938"/>
          <p14:tracePt t="17015" x="2428875" y="4057650"/>
          <p14:tracePt t="17022" x="2414588" y="4043363"/>
          <p14:tracePt t="17029" x="2401888" y="4029075"/>
          <p14:tracePt t="17037" x="2387600" y="4016375"/>
          <p14:tracePt t="17051" x="2373313" y="4002088"/>
          <p14:tracePt t="17057" x="2373313" y="3987800"/>
          <p14:tracePt t="17065" x="2373313" y="3975100"/>
          <p14:tracePt t="17081" x="2373313" y="3960813"/>
          <p14:tracePt t="17094" x="2373313" y="3933825"/>
          <p14:tracePt t="17101" x="2387600" y="3863975"/>
          <p14:tracePt t="17108" x="2470150" y="3781425"/>
          <p14:tracePt t="17114" x="2540000" y="3713163"/>
          <p14:tracePt t="17122" x="2595563" y="3616325"/>
          <p14:tracePt t="17129" x="2705100" y="3560763"/>
          <p14:tracePt t="17137" x="2774950" y="3505200"/>
          <p14:tracePt t="17143" x="2857500" y="3478213"/>
          <p14:tracePt t="17150" x="2925763" y="3422650"/>
          <p14:tracePt t="17158" x="3008313" y="3381375"/>
          <p14:tracePt t="17165" x="3049588" y="3367088"/>
          <p14:tracePt t="17172" x="3119438" y="3354388"/>
          <p14:tracePt t="17180" x="3175000" y="3354388"/>
          <p14:tracePt t="17187" x="3201988" y="3354388"/>
          <p14:tracePt t="17193" x="3243263" y="3354388"/>
          <p14:tracePt t="17201" x="3284538" y="3354388"/>
          <p14:tracePt t="17208" x="3325813" y="3367088"/>
          <p14:tracePt t="17215" x="3354388" y="3381375"/>
          <p14:tracePt t="17222" x="3381375" y="3395663"/>
          <p14:tracePt t="17229" x="3422650" y="3408363"/>
          <p14:tracePt t="17237" x="3451225" y="3463925"/>
          <p14:tracePt t="17243" x="3463925" y="3463925"/>
          <p14:tracePt t="17251" x="3478213" y="3478213"/>
          <p14:tracePt t="17258" x="3478213" y="3490913"/>
          <p14:tracePt t="17265" x="3492500" y="3505200"/>
          <p14:tracePt t="17272" x="3505200" y="3519488"/>
          <p14:tracePt t="17279" x="3519488" y="3519488"/>
          <p14:tracePt t="17287" x="3519488" y="3533775"/>
          <p14:tracePt t="17294" x="3533775" y="3560763"/>
          <p14:tracePt t="17301" x="3546475" y="3575050"/>
          <p14:tracePt t="17308" x="3560763" y="3587750"/>
          <p14:tracePt t="17315" x="3575050" y="3616325"/>
          <p14:tracePt t="17322" x="3602038" y="3657600"/>
          <p14:tracePt t="17329" x="3657600" y="3725863"/>
          <p14:tracePt t="17337" x="3671888" y="3767138"/>
          <p14:tracePt t="17344" x="3698875" y="3808413"/>
          <p14:tracePt t="17350" x="3713163" y="3892550"/>
          <p14:tracePt t="17358" x="3725863" y="3933825"/>
          <p14:tracePt t="17365" x="3740150" y="3987800"/>
          <p14:tracePt t="17373" x="3754438" y="4029075"/>
          <p14:tracePt t="17379" x="3768725" y="4057650"/>
          <p14:tracePt t="17387" x="3795713" y="4125913"/>
          <p14:tracePt t="17394" x="3810000" y="4154488"/>
          <p14:tracePt t="17401" x="3822700" y="4195763"/>
          <p14:tracePt t="17408" x="3836988" y="4222750"/>
          <p14:tracePt t="17415" x="3851275" y="4278313"/>
          <p14:tracePt t="17422" x="3863975" y="4305300"/>
          <p14:tracePt t="17429" x="3878263" y="4346575"/>
          <p14:tracePt t="17437" x="3892550" y="4375150"/>
          <p14:tracePt t="17444" x="3905250" y="4430713"/>
          <p14:tracePt t="17451" x="3933825" y="4471988"/>
          <p14:tracePt t="17459" x="3948113" y="4513263"/>
          <p14:tracePt t="17465" x="3989388" y="4595813"/>
          <p14:tracePt t="17473" x="4002088" y="4637088"/>
          <p14:tracePt t="17479" x="4016375" y="4719638"/>
          <p14:tracePt t="17487" x="4030663" y="4760913"/>
          <p14:tracePt t="17494" x="4030663" y="4802188"/>
          <p14:tracePt t="17501" x="4043363" y="4830763"/>
          <p14:tracePt t="17509" x="4057650" y="4884738"/>
          <p14:tracePt t="17515" x="4057650" y="4927600"/>
          <p14:tracePt t="17524" x="4084638" y="5010150"/>
          <p14:tracePt t="17529" x="4071938" y="5078413"/>
          <p14:tracePt t="17537" x="4071938" y="5189538"/>
          <p14:tracePt t="17544" x="4057650" y="5245100"/>
          <p14:tracePt t="17551" x="4057650" y="5299075"/>
          <p14:tracePt t="17558" x="4043363" y="5381625"/>
          <p14:tracePt t="17565" x="4030663" y="5437188"/>
          <p14:tracePt t="17573" x="4016375" y="5507038"/>
          <p14:tracePt t="17581" x="3989388" y="5548313"/>
          <p14:tracePt t="17588" x="3989388" y="5561013"/>
          <p14:tracePt t="17594" x="3960813" y="5589588"/>
          <p14:tracePt t="17603" x="3919538" y="5645150"/>
          <p14:tracePt t="17609" x="3892550" y="5686425"/>
          <p14:tracePt t="17616" x="3863975" y="5713413"/>
          <p14:tracePt t="17623" x="3836988" y="5768975"/>
          <p14:tracePt t="17629" x="3810000" y="5810250"/>
          <p14:tracePt t="17637" x="3754438" y="5851525"/>
          <p14:tracePt t="17644" x="3713163" y="5892800"/>
          <p14:tracePt t="17651" x="3657600" y="5948363"/>
          <p14:tracePt t="17659" x="3587750" y="6003925"/>
          <p14:tracePt t="17667" x="3519488" y="6057900"/>
          <p14:tracePt t="17673" x="3451225" y="6099175"/>
          <p14:tracePt t="17680" x="3395663" y="6113463"/>
          <p14:tracePt t="17688" x="3340100" y="6142038"/>
          <p14:tracePt t="17694" x="3271838" y="6169025"/>
          <p14:tracePt t="17703" x="3228975" y="6169025"/>
          <p14:tracePt t="17708" x="3133725" y="6183313"/>
          <p14:tracePt t="17716" x="3063875" y="6196013"/>
          <p14:tracePt t="17723" x="2981325" y="6210300"/>
          <p14:tracePt t="17730" x="2925763" y="6210300"/>
          <p14:tracePt t="17737" x="2843213" y="6210300"/>
          <p14:tracePt t="17744" x="2760663" y="6210300"/>
          <p14:tracePt t="17754" x="2663825" y="6210300"/>
          <p14:tracePt t="17759" x="2595563" y="6196013"/>
          <p14:tracePt t="17765" x="2511425" y="6169025"/>
          <p14:tracePt t="17774" x="2470150" y="6154738"/>
          <p14:tracePt t="17780" x="2428875" y="6113463"/>
          <p14:tracePt t="17787" x="2360613" y="6072188"/>
          <p14:tracePt t="17794" x="2290763" y="6016625"/>
          <p14:tracePt t="17803" x="2249488" y="5989638"/>
          <p14:tracePt t="17809" x="2193925" y="5948363"/>
          <p14:tracePt t="17815" x="2139950" y="5878513"/>
          <p14:tracePt t="17823" x="2084388" y="5810250"/>
          <p14:tracePt t="17830" x="2028825" y="5699125"/>
          <p14:tracePt t="17837" x="1973263" y="5603875"/>
          <p14:tracePt t="17844" x="1946275" y="5465763"/>
          <p14:tracePt t="17854" x="1917700" y="5410200"/>
          <p14:tracePt t="17859" x="1905000" y="5299075"/>
          <p14:tracePt t="17866" x="1890713" y="5245100"/>
          <p14:tracePt t="17873" x="1849438" y="5133975"/>
          <p14:tracePt t="17880" x="1835150" y="5078413"/>
          <p14:tracePt t="17888" x="1835150" y="4995863"/>
          <p14:tracePt t="17895" x="1835150" y="4913313"/>
          <p14:tracePt t="17904" x="1835150" y="4789488"/>
          <p14:tracePt t="17909" x="1849438" y="4651375"/>
          <p14:tracePt t="17916" x="1876425" y="4568825"/>
          <p14:tracePt t="17923" x="1905000" y="4457700"/>
          <p14:tracePt t="17930" x="1931988" y="4360863"/>
          <p14:tracePt t="17938" x="1946275" y="4278313"/>
          <p14:tracePt t="17945" x="1987550" y="4222750"/>
          <p14:tracePt t="17954" x="2014538" y="4154488"/>
          <p14:tracePt t="17959" x="2084388" y="4084638"/>
          <p14:tracePt t="17966" x="2111375" y="4016375"/>
          <p14:tracePt t="17973" x="2166938" y="3933825"/>
          <p14:tracePt t="17980" x="2263775" y="3836988"/>
          <p14:tracePt t="17987" x="2360613" y="3713163"/>
          <p14:tracePt t="17995" x="2457450" y="3643313"/>
          <p14:tracePt t="18004" x="2525713" y="3546475"/>
          <p14:tracePt t="18009" x="2595563" y="3478213"/>
          <p14:tracePt t="18016" x="2663825" y="3408363"/>
          <p14:tracePt t="18023" x="2705100" y="3367088"/>
          <p14:tracePt t="18030" x="2774950" y="3340100"/>
          <p14:tracePt t="18038" x="2828925" y="3270250"/>
          <p14:tracePt t="18045" x="2870200" y="3243263"/>
          <p14:tracePt t="18055" x="2954338" y="3201988"/>
          <p14:tracePt t="18059" x="2981325" y="3173413"/>
          <p14:tracePt t="18067" x="3022600" y="3160713"/>
          <p14:tracePt t="18073" x="3049588" y="3132138"/>
          <p14:tracePt t="18080" x="3119438" y="3119438"/>
          <p14:tracePt t="18088" x="3133725" y="3105150"/>
          <p14:tracePt t="18095" x="3187700" y="3090863"/>
          <p14:tracePt t="18104" x="3228975" y="3090863"/>
          <p14:tracePt t="18109" x="3243263" y="3090863"/>
          <p14:tracePt t="18116" x="3271838" y="3090863"/>
          <p14:tracePt t="18123" x="3313113" y="3090863"/>
          <p14:tracePt t="18131" x="3367088" y="3090863"/>
          <p14:tracePt t="18138" x="3408363" y="3090863"/>
          <p14:tracePt t="18145" x="3436938" y="3105150"/>
          <p14:tracePt t="18154" x="3478213" y="3119438"/>
          <p14:tracePt t="18160" x="3519488" y="3146425"/>
          <p14:tracePt t="18167" x="3575050" y="3160713"/>
          <p14:tracePt t="18174" x="3630613" y="3187700"/>
          <p14:tracePt t="18181" x="3684588" y="3201988"/>
          <p14:tracePt t="18189" x="3725863" y="3216275"/>
          <p14:tracePt t="18195" x="3795713" y="3228975"/>
          <p14:tracePt t="18203" x="3810000" y="3243263"/>
          <p14:tracePt t="18209" x="3836988" y="3257550"/>
          <p14:tracePt t="18217" x="3863975" y="3270250"/>
          <p14:tracePt t="18224" x="3905250" y="3298825"/>
          <p14:tracePt t="18231" x="3933825" y="3311525"/>
          <p14:tracePt t="18238" x="3960813" y="3325813"/>
          <p14:tracePt t="18245" x="3975100" y="3325813"/>
          <p14:tracePt t="18255" x="3989388" y="3340100"/>
          <p14:tracePt t="18260" x="4030663" y="3367088"/>
          <p14:tracePt t="18268" x="4057650" y="3395663"/>
          <p14:tracePt t="18275" x="4071938" y="3449638"/>
          <p14:tracePt t="18281" x="4098925" y="3490913"/>
          <p14:tracePt t="18288" x="4113213" y="3533775"/>
          <p14:tracePt t="18295" x="4140200" y="3587750"/>
          <p14:tracePt t="18303" x="4168775" y="3629025"/>
          <p14:tracePt t="18310" x="4181475" y="3657600"/>
          <p14:tracePt t="18317" x="4181475" y="3713163"/>
          <p14:tracePt t="18324" x="4210050" y="3740150"/>
          <p14:tracePt t="18331" x="4222750" y="3781425"/>
          <p14:tracePt t="18338" x="4237038" y="3836988"/>
          <p14:tracePt t="18345" x="4251325" y="3878263"/>
          <p14:tracePt t="18353" x="4265613" y="3905250"/>
          <p14:tracePt t="18360" x="4278313" y="3946525"/>
          <p14:tracePt t="18367" x="4306888" y="4016375"/>
          <p14:tracePt t="18374" x="4319588" y="4057650"/>
          <p14:tracePt t="18381" x="4348163" y="4098925"/>
          <p14:tracePt t="18389" x="4360863" y="4140200"/>
          <p14:tracePt t="18396" x="4375150" y="4181475"/>
          <p14:tracePt t="18404" x="4416425" y="4222750"/>
          <p14:tracePt t="18410" x="4457700" y="4292600"/>
          <p14:tracePt t="18417" x="4486275" y="4333875"/>
          <p14:tracePt t="18424" x="4498975" y="4360863"/>
          <p14:tracePt t="18431" x="4513263" y="4389438"/>
          <p14:tracePt t="18438" x="4540250" y="4443413"/>
          <p14:tracePt t="18445" x="4554538" y="4471988"/>
          <p14:tracePt t="18453" x="4568825" y="4498975"/>
          <p14:tracePt t="18460" x="4568825" y="4540250"/>
          <p14:tracePt t="18467" x="4595813" y="4610100"/>
          <p14:tracePt t="18475" x="4595813" y="4622800"/>
          <p14:tracePt t="18481" x="4595813" y="4651375"/>
          <p14:tracePt t="18489" x="4595813" y="4705350"/>
          <p14:tracePt t="18496" x="4595813" y="4748213"/>
          <p14:tracePt t="18503" x="4595813" y="4775200"/>
          <p14:tracePt t="18510" x="4595813" y="4816475"/>
          <p14:tracePt t="18518" x="4581525" y="4857750"/>
          <p14:tracePt t="18524" x="4568825" y="4927600"/>
          <p14:tracePt t="18531" x="4554538" y="4940300"/>
          <p14:tracePt t="18538" x="4540250" y="4995863"/>
          <p14:tracePt t="18546" x="4527550" y="5037138"/>
          <p14:tracePt t="18554" x="4498975" y="5064125"/>
          <p14:tracePt t="18560" x="4471988" y="5106988"/>
          <p14:tracePt t="18567" x="4445000" y="5148263"/>
          <p14:tracePt t="18574" x="4430713" y="5175250"/>
          <p14:tracePt t="18582" x="4402138" y="5202238"/>
          <p14:tracePt t="18589" x="4375150" y="5230813"/>
          <p14:tracePt t="18596" x="4348163" y="5286375"/>
          <p14:tracePt t="18603" x="4278313" y="5327650"/>
          <p14:tracePt t="18610" x="4237038" y="5368925"/>
          <p14:tracePt t="18617" x="4181475" y="5437188"/>
          <p14:tracePt t="18625" x="4127500" y="5465763"/>
          <p14:tracePt t="18632" x="4084638" y="5492750"/>
          <p14:tracePt t="18639" x="4016375" y="5548313"/>
          <p14:tracePt t="18646" x="3948113" y="5589588"/>
          <p14:tracePt t="18654" x="3863975" y="5630863"/>
          <p14:tracePt t="18661" x="3781425" y="5645150"/>
          <p14:tracePt t="18668" x="3713163" y="5672138"/>
          <p14:tracePt t="18675" x="3602038" y="5699125"/>
          <p14:tracePt t="18682" x="3546475" y="5699125"/>
          <p14:tracePt t="18689" x="3463925" y="5699125"/>
          <p14:tracePt t="18697" x="3395663" y="5699125"/>
          <p14:tracePt t="18704" x="3354388" y="5699125"/>
          <p14:tracePt t="18710" x="3284538" y="5699125"/>
          <p14:tracePt t="18718" x="3216275" y="5672138"/>
          <p14:tracePt t="18725" x="3133725" y="5657850"/>
          <p14:tracePt t="18731" x="3022600" y="5645150"/>
          <p14:tracePt t="18739" x="2940050" y="5630863"/>
          <p14:tracePt t="18746" x="2801938" y="5561013"/>
          <p14:tracePt t="18753" x="2719388" y="5548313"/>
          <p14:tracePt t="18760" x="2608263" y="5534025"/>
          <p14:tracePt t="18767" x="2540000" y="5507038"/>
          <p14:tracePt t="18775" x="2457450" y="5465763"/>
          <p14:tracePt t="18782" x="2387600" y="5451475"/>
          <p14:tracePt t="18790" x="2332038" y="5437188"/>
          <p14:tracePt t="18796" x="2305050" y="5395913"/>
          <p14:tracePt t="18804" x="2263775" y="5381625"/>
          <p14:tracePt t="18811" x="2235200" y="5368925"/>
          <p14:tracePt t="18821" x="2193925" y="5340350"/>
          <p14:tracePt t="18825" x="2166938" y="5327650"/>
          <p14:tracePt t="18832" x="2152650" y="5313363"/>
          <p14:tracePt t="18839" x="2139950" y="5299075"/>
          <p14:tracePt t="18846" x="2139950" y="5272088"/>
          <p14:tracePt t="18855" x="2125663" y="5245100"/>
          <p14:tracePt t="18861" x="2111375" y="5245100"/>
          <p14:tracePt t="18871" x="2070100" y="5216525"/>
          <p14:tracePt t="18875" x="2055813" y="5175250"/>
          <p14:tracePt t="18882" x="2028825" y="5133975"/>
          <p14:tracePt t="18889" x="2014538" y="5078413"/>
          <p14:tracePt t="18896" x="2001838" y="5037138"/>
          <p14:tracePt t="18903" x="1987550" y="4981575"/>
          <p14:tracePt t="18911" x="1973263" y="4954588"/>
          <p14:tracePt t="18920" x="1973263" y="4927600"/>
          <p14:tracePt t="18925" x="1960563" y="4899025"/>
          <p14:tracePt t="18939" x="1960563" y="4872038"/>
          <p14:tracePt t="18946" x="1960563" y="4857750"/>
          <p14:tracePt t="18953" x="1931988" y="4857750"/>
          <p14:tracePt t="18961" x="1931988" y="4843463"/>
          <p14:tracePt t="18976" x="1931988" y="4830763"/>
          <p14:tracePt t="18983" x="1931988" y="4802188"/>
          <p14:tracePt t="18990" x="1946275" y="4789488"/>
          <p14:tracePt t="18997" x="1946275" y="4775200"/>
          <p14:tracePt t="19004" x="1946275" y="4748213"/>
          <p14:tracePt t="19011" x="1960563" y="4733925"/>
          <p14:tracePt t="19020" x="1960563" y="4719638"/>
          <p14:tracePt t="19025" x="1973263" y="4692650"/>
          <p14:tracePt t="19033" x="2001838" y="4651375"/>
          <p14:tracePt t="19039" x="2014538" y="4610100"/>
          <p14:tracePt t="19046" x="2028825" y="4581525"/>
          <p14:tracePt t="19054" x="2055813" y="4540250"/>
          <p14:tracePt t="19061" x="2098675" y="4471988"/>
          <p14:tracePt t="19070" x="2125663" y="4430713"/>
          <p14:tracePt t="19075" x="2166938" y="4389438"/>
          <p14:tracePt t="19082" x="2166938" y="4360863"/>
          <p14:tracePt t="19089" x="2193925" y="4319588"/>
          <p14:tracePt t="19097" x="2235200" y="4305300"/>
          <p14:tracePt t="19104" x="2235200" y="4278313"/>
          <p14:tracePt t="19120" x="2249488" y="4264025"/>
          <p14:tracePt t="19125" x="2263775" y="4237038"/>
          <p14:tracePt t="19132" x="2263775" y="4222750"/>
          <p14:tracePt t="19140" x="2278063" y="4181475"/>
          <p14:tracePt t="19146" x="2290763" y="4181475"/>
          <p14:tracePt t="19154" x="2305050" y="4167188"/>
          <p14:tracePt t="19161" x="2305050" y="4140200"/>
          <p14:tracePt t="19170" x="2319338" y="4125913"/>
          <p14:tracePt t="19176" x="2346325" y="4113213"/>
          <p14:tracePt t="19183" x="2373313" y="4071938"/>
          <p14:tracePt t="19190" x="2414588" y="4029075"/>
          <p14:tracePt t="19196" x="2457450" y="4002088"/>
          <p14:tracePt t="19204" x="2525713" y="3975100"/>
          <p14:tracePt t="19211" x="2581275" y="3905250"/>
          <p14:tracePt t="19220" x="2622550" y="3878263"/>
          <p14:tracePt t="19226" x="2678113" y="3822700"/>
          <p14:tracePt t="19233" x="2732088" y="3781425"/>
          <p14:tracePt t="19240" x="2774950" y="3713163"/>
          <p14:tracePt t="19247" x="2843213" y="3684588"/>
          <p14:tracePt t="19255" x="2884488" y="3657600"/>
          <p14:tracePt t="19261" x="2911475" y="3629025"/>
          <p14:tracePt t="19270" x="2940050" y="3616325"/>
          <p14:tracePt t="19275" x="2981325" y="3587750"/>
          <p14:tracePt t="19283" x="3008313" y="3575050"/>
          <p14:tracePt t="19291" x="3036888" y="3560763"/>
          <p14:tracePt t="19297" x="3049588" y="3560763"/>
          <p14:tracePt t="19305" x="3049588" y="3546475"/>
          <p14:tracePt t="19312" x="3063875" y="3546475"/>
          <p14:tracePt t="19320" x="3090863" y="3546475"/>
          <p14:tracePt t="19325" x="3105150" y="3546475"/>
          <p14:tracePt t="19333" x="3119438" y="3546475"/>
          <p14:tracePt t="19340" x="3119438" y="3533775"/>
          <p14:tracePt t="19354" x="3133725" y="3533775"/>
          <p14:tracePt t="19362" x="3146425" y="3533775"/>
          <p14:tracePt t="19406" x="3160713" y="3533775"/>
          <p14:tracePt t="20293" x="3175000" y="3519488"/>
          <p14:tracePt t="20299" x="3243263" y="3505200"/>
          <p14:tracePt t="20306" x="3271838" y="3505200"/>
          <p14:tracePt t="20314" x="3298825" y="3478213"/>
          <p14:tracePt t="20328" x="3325813" y="3478213"/>
          <p14:tracePt t="20336" x="3340100" y="3463925"/>
          <p14:tracePt t="20342" x="3367088" y="3463925"/>
          <p14:tracePt t="20349" x="3367088" y="3449638"/>
          <p14:tracePt t="20356" x="3381375" y="3449638"/>
          <p14:tracePt t="20363" x="3395663" y="3436938"/>
          <p14:tracePt t="20370" x="3408363" y="3436938"/>
          <p14:tracePt t="20387" x="3436938" y="3422650"/>
          <p14:tracePt t="20407" x="3451225" y="3422650"/>
          <p14:tracePt t="20414" x="3492500" y="3422650"/>
          <p14:tracePt t="20421" x="3505200" y="3408363"/>
          <p14:tracePt t="20428" x="3519488" y="3395663"/>
          <p14:tracePt t="20436" x="3533775" y="3395663"/>
          <p14:tracePt t="20442" x="3560763" y="3367088"/>
          <p14:tracePt t="20449" x="3602038" y="3354388"/>
          <p14:tracePt t="20456" x="3630613" y="3354388"/>
          <p14:tracePt t="20464" x="3657600" y="3340100"/>
          <p14:tracePt t="20471" x="3684588" y="3325813"/>
          <p14:tracePt t="20478" x="3713163" y="3325813"/>
          <p14:tracePt t="20486" x="3754438" y="3311525"/>
          <p14:tracePt t="20492" x="3768725" y="3311525"/>
          <p14:tracePt t="20499" x="3781425" y="3298825"/>
          <p14:tracePt t="20506" x="3810000" y="3298825"/>
          <p14:tracePt t="20520" x="3822700" y="3298825"/>
          <p14:tracePt t="21667" x="3795713" y="3311525"/>
          <p14:tracePt t="21674" x="3754438" y="3340100"/>
          <p14:tracePt t="21681" x="3684588" y="3395663"/>
          <p14:tracePt t="21688" x="3616325" y="3463925"/>
          <p14:tracePt t="21694" x="3546475" y="3533775"/>
          <p14:tracePt t="21702" x="3463925" y="3587750"/>
          <p14:tracePt t="21709" x="3408363" y="3670300"/>
          <p14:tracePt t="21716" x="3340100" y="3725863"/>
          <p14:tracePt t="21723" x="3298825" y="3754438"/>
          <p14:tracePt t="21730" x="3257550" y="3808413"/>
          <p14:tracePt t="21737" x="3228975" y="3836988"/>
          <p14:tracePt t="21745" x="3228975" y="3849688"/>
          <p14:tracePt t="21753" x="3228975" y="3863975"/>
          <p14:tracePt t="21759" x="3201988" y="3878263"/>
          <p14:tracePt t="21766" x="3187700" y="3905250"/>
          <p14:tracePt t="21773" x="3175000" y="3946525"/>
          <p14:tracePt t="21780" x="3160713" y="3975100"/>
          <p14:tracePt t="21787" x="3146425" y="4002088"/>
          <p14:tracePt t="21795" x="3133725" y="4043363"/>
          <p14:tracePt t="21803" x="3133725" y="4113213"/>
          <p14:tracePt t="21809" x="3133725" y="4154488"/>
          <p14:tracePt t="21816" x="3133725" y="4237038"/>
          <p14:tracePt t="21824" x="3133725" y="4278313"/>
          <p14:tracePt t="21830" x="3133725" y="4333875"/>
          <p14:tracePt t="21838" x="3146425" y="4375150"/>
          <p14:tracePt t="21845" x="3146425" y="4416425"/>
          <p14:tracePt t="21852" x="3160713" y="4443413"/>
          <p14:tracePt t="21859" x="3175000" y="4471988"/>
          <p14:tracePt t="21866" x="3175000" y="4513263"/>
          <p14:tracePt t="21874" x="3187700" y="4540250"/>
          <p14:tracePt t="21881" x="3187700" y="4554538"/>
          <p14:tracePt t="21888" x="3216275" y="4581525"/>
          <p14:tracePt t="21904" x="3228975" y="4610100"/>
          <p14:tracePt t="21909" x="3243263" y="4651375"/>
          <p14:tracePt t="21916" x="3257550" y="4678363"/>
          <p14:tracePt t="21923" x="3284538" y="4692650"/>
          <p14:tracePt t="21931" x="3313113" y="4733925"/>
          <p14:tracePt t="21938" x="3381375" y="4789488"/>
          <p14:tracePt t="21945" x="3408363" y="4802188"/>
          <p14:tracePt t="21953" x="3451225" y="4830763"/>
          <p14:tracePt t="21960" x="3505200" y="4843463"/>
          <p14:tracePt t="21966" x="3546475" y="4857750"/>
          <p14:tracePt t="21974" x="3587750" y="4872038"/>
          <p14:tracePt t="21980" x="3657600" y="4872038"/>
          <p14:tracePt t="21988" x="3698875" y="4872038"/>
          <p14:tracePt t="21995" x="3754438" y="4872038"/>
          <p14:tracePt t="22003" x="3795713" y="4872038"/>
          <p14:tracePt t="22009" x="3836988" y="4872038"/>
          <p14:tracePt t="22016" x="3892550" y="4872038"/>
          <p14:tracePt t="22023" x="3933825" y="4857750"/>
          <p14:tracePt t="22031" x="3960813" y="4830763"/>
          <p14:tracePt t="22038" x="4002088" y="4816475"/>
          <p14:tracePt t="22045" x="4043363" y="4775200"/>
          <p14:tracePt t="22053" x="4071938" y="4760913"/>
          <p14:tracePt t="22059" x="4084638" y="4748213"/>
          <p14:tracePt t="22067" x="4098925" y="4733925"/>
          <p14:tracePt t="22074" x="4113213" y="4719638"/>
          <p14:tracePt t="22081" x="4127500" y="4705350"/>
          <p14:tracePt t="22088" x="4154488" y="4678363"/>
          <p14:tracePt t="22095" x="4168775" y="4610100"/>
          <p14:tracePt t="22103" x="4195763" y="4568825"/>
          <p14:tracePt t="22109" x="4195763" y="4498975"/>
          <p14:tracePt t="22117" x="4195763" y="4471988"/>
          <p14:tracePt t="22124" x="4195763" y="4443413"/>
          <p14:tracePt t="22131" x="4195763" y="4416425"/>
          <p14:tracePt t="22138" x="4181475" y="4389438"/>
          <p14:tracePt t="22145" x="4127500" y="4346575"/>
          <p14:tracePt t="22153" x="4098925" y="4305300"/>
          <p14:tracePt t="22160" x="4084638" y="4278313"/>
          <p14:tracePt t="22166" x="4043363" y="4251325"/>
          <p14:tracePt t="22174" x="3975100" y="4181475"/>
          <p14:tracePt t="22181" x="3919538" y="4140200"/>
          <p14:tracePt t="22188" x="3863975" y="4098925"/>
          <p14:tracePt t="22195" x="3795713" y="4084638"/>
          <p14:tracePt t="22203" x="3740150" y="4043363"/>
          <p14:tracePt t="22210" x="3684588" y="4029075"/>
          <p14:tracePt t="22217" x="3643313" y="4029075"/>
          <p14:tracePt t="22224" x="3616325" y="4016375"/>
          <p14:tracePt t="22231" x="3560763" y="4016375"/>
          <p14:tracePt t="22238" x="3519488" y="4016375"/>
          <p14:tracePt t="22245" x="3492500" y="4016375"/>
          <p14:tracePt t="22252" x="3436938" y="4016375"/>
          <p14:tracePt t="22260" x="3395663" y="4016375"/>
          <p14:tracePt t="22267" x="3340100" y="4016375"/>
          <p14:tracePt t="22274" x="3284538" y="4016375"/>
          <p14:tracePt t="22281" x="3201988" y="4029075"/>
          <p14:tracePt t="22289" x="3105150" y="4071938"/>
          <p14:tracePt t="22295" x="3022600" y="4098925"/>
          <p14:tracePt t="22303" x="2884488" y="4140200"/>
          <p14:tracePt t="22310" x="2787650" y="4195763"/>
          <p14:tracePt t="22320" x="2705100" y="4251325"/>
          <p14:tracePt t="22324" x="2663825" y="4292600"/>
          <p14:tracePt t="22331" x="2566988" y="4333875"/>
          <p14:tracePt t="22339" x="2540000" y="4360863"/>
          <p14:tracePt t="22347" x="2540000" y="4375150"/>
          <p14:tracePt t="22353" x="2525713" y="4375150"/>
          <p14:tracePt t="22360" x="2511425" y="4375150"/>
          <p14:tracePt t="22367" x="2511425" y="4402138"/>
          <p14:tracePt t="22374" x="2498725" y="4416425"/>
          <p14:tracePt t="22381" x="2470150" y="4443413"/>
          <p14:tracePt t="22389" x="2443163" y="4471988"/>
          <p14:tracePt t="22396" x="2428875" y="4498975"/>
          <p14:tracePt t="22403" x="2414588" y="4554538"/>
          <p14:tracePt t="22410" x="2414588" y="4568825"/>
          <p14:tracePt t="22419" x="2414588" y="4581525"/>
          <p14:tracePt t="22432" x="2414588" y="4595813"/>
          <p14:tracePt t="22446" x="2414588" y="4610100"/>
          <p14:tracePt t="23327" x="2319338" y="4610100"/>
          <p14:tracePt t="23335" x="2166938" y="4581525"/>
          <p14:tracePt t="23341" x="2028825" y="4554538"/>
          <p14:tracePt t="23348" x="1946275" y="4513263"/>
          <p14:tracePt t="23355" x="1863725" y="4498975"/>
          <p14:tracePt t="23362" x="1766888" y="4443413"/>
          <p14:tracePt t="23369" x="1628775" y="4430713"/>
          <p14:tracePt t="23376" x="1546225" y="4389438"/>
          <p14:tracePt t="23383" x="1435100" y="4375150"/>
          <p14:tracePt t="23390" x="1393825" y="4360863"/>
          <p14:tracePt t="23398" x="1311275" y="4346575"/>
          <p14:tracePt t="23405" x="1270000" y="4333875"/>
          <p14:tracePt t="23412" x="1187450" y="4278313"/>
          <p14:tracePt t="23419" x="1131888" y="4251325"/>
          <p14:tracePt t="23426" x="1090613" y="4222750"/>
          <p14:tracePt t="23433" x="1020763" y="4181475"/>
          <p14:tracePt t="23441" x="993775" y="4154488"/>
          <p14:tracePt t="23447" x="966788" y="4098925"/>
          <p14:tracePt t="23455" x="952500" y="4071938"/>
          <p14:tracePt t="23462" x="925513" y="4043363"/>
          <p14:tracePt t="23469" x="925513" y="4016375"/>
          <p14:tracePt t="23476" x="896938" y="3975100"/>
          <p14:tracePt t="23483" x="882650" y="3960813"/>
          <p14:tracePt t="23490" x="882650" y="3919538"/>
          <p14:tracePt t="23497" x="869950" y="3905250"/>
          <p14:tracePt t="23505" x="869950" y="3822700"/>
          <p14:tracePt t="23512" x="869950" y="3740150"/>
          <p14:tracePt t="23519" x="896938" y="3657600"/>
          <p14:tracePt t="23526" x="952500" y="3546475"/>
          <p14:tracePt t="23534" x="1008063" y="3422650"/>
          <p14:tracePt t="23541" x="1049338" y="3367088"/>
          <p14:tracePt t="23547" x="1131888" y="3270250"/>
          <p14:tracePt t="23555" x="1173163" y="3228975"/>
          <p14:tracePt t="23562" x="1241425" y="3146425"/>
          <p14:tracePt t="23569" x="1338263" y="3078163"/>
          <p14:tracePt t="23576" x="1408113" y="3022600"/>
          <p14:tracePt t="23586" x="1463675" y="2994025"/>
          <p14:tracePt t="23591" x="1531938" y="2981325"/>
          <p14:tracePt t="23598" x="1558925" y="2952750"/>
          <p14:tracePt t="23605" x="1614488" y="2940050"/>
          <p14:tracePt t="23612" x="1643063" y="2940050"/>
          <p14:tracePt t="23619" x="1670050" y="2940050"/>
          <p14:tracePt t="23636" x="1697038" y="2967038"/>
          <p14:tracePt t="23649" x="1725613" y="2981325"/>
          <p14:tracePt t="23655" x="1738313" y="2981325"/>
          <p14:tracePt t="23714" x="1738313" y="2994025"/>
          <p14:tracePt t="23735" x="1752600" y="2994025"/>
          <p14:tracePt t="23763" x="1766888" y="3008313"/>
          <p14:tracePt t="23770" x="1766888" y="3036888"/>
          <p14:tracePt t="23786" x="1766888" y="3049588"/>
          <p14:tracePt t="23791" x="1766888" y="3078163"/>
          <p14:tracePt t="23798" x="1766888" y="3105150"/>
          <p14:tracePt t="23805" x="1766888" y="3119438"/>
          <p14:tracePt t="23813" x="1766888" y="3132138"/>
          <p14:tracePt t="23829" x="1752600" y="3160713"/>
          <p14:tracePt t="23836" x="1752600" y="3173413"/>
          <p14:tracePt t="23879" x="1752600" y="3201988"/>
          <p14:tracePt t="23892" x="1752600" y="3216275"/>
          <p14:tracePt t="23898" x="1752600" y="3228975"/>
          <p14:tracePt t="23906" x="1752600" y="3243263"/>
          <p14:tracePt t="23913" x="1752600" y="3257550"/>
          <p14:tracePt t="23935" x="1752600" y="3270250"/>
          <p14:tracePt t="23957" x="1752600" y="3284538"/>
          <p14:tracePt t="23993" x="1752600" y="3298825"/>
          <p14:tracePt t="23999" x="1766888" y="3298825"/>
          <p14:tracePt t="25210" x="1793875" y="3298825"/>
          <p14:tracePt t="25216" x="1822450" y="3298825"/>
          <p14:tracePt t="25223" x="1876425" y="3298825"/>
          <p14:tracePt t="25229" x="1890713" y="3298825"/>
          <p14:tracePt t="25237" x="1917700" y="3298825"/>
          <p14:tracePt t="25244" x="1946275" y="3298825"/>
          <p14:tracePt t="25259" x="1960563" y="3298825"/>
          <p14:tracePt t="25265" x="1973263" y="3298825"/>
          <p14:tracePt t="25273" x="2001838" y="3298825"/>
          <p14:tracePt t="25287" x="2028825" y="3298825"/>
          <p14:tracePt t="25294" x="2028825" y="3311525"/>
          <p14:tracePt t="25302" x="2043113" y="3311525"/>
          <p14:tracePt t="25308" x="2055813" y="3311525"/>
          <p14:tracePt t="25315" x="2070100" y="3311525"/>
          <p14:tracePt t="25322" x="2084388" y="3325813"/>
          <p14:tracePt t="25329" x="2098675" y="3325813"/>
          <p14:tracePt t="25337" x="2111375" y="3325813"/>
          <p14:tracePt t="25353" x="2125663" y="3325813"/>
          <p14:tracePt t="25358" x="2139950" y="3325813"/>
          <p14:tracePt t="25365" x="2139950" y="3340100"/>
          <p14:tracePt t="25381" x="2152650" y="3340100"/>
          <p14:tracePt t="25394" x="2166938" y="3340100"/>
          <p14:tracePt t="25425" x="2181225" y="3340100"/>
          <p14:tracePt t="25488" x="2193925" y="3340100"/>
          <p14:tracePt t="25510" x="2208213" y="3340100"/>
          <p14:tracePt t="25524" x="2222500" y="3354388"/>
          <p14:tracePt t="25530" x="2235200" y="3354388"/>
          <p14:tracePt t="25559" x="2249488" y="3354388"/>
          <p14:tracePt t="25582" x="2278063" y="3354388"/>
          <p14:tracePt t="25589" x="2290763" y="3354388"/>
          <p14:tracePt t="25595" x="2332038" y="3354388"/>
          <p14:tracePt t="25603" x="2346325" y="3354388"/>
          <p14:tracePt t="25608" x="2373313" y="3340100"/>
          <p14:tracePt t="25616" x="2414588" y="3325813"/>
          <p14:tracePt t="25623" x="2470150" y="3311525"/>
          <p14:tracePt t="25630" x="2511425" y="3284538"/>
          <p14:tracePt t="25637" x="2540000" y="3257550"/>
          <p14:tracePt t="25644" x="2622550" y="3201988"/>
          <p14:tracePt t="25652" x="2663825" y="3173413"/>
          <p14:tracePt t="25659" x="2705100" y="3132138"/>
          <p14:tracePt t="25667" x="2774950" y="3078163"/>
          <p14:tracePt t="25673" x="2816225" y="3049588"/>
          <p14:tracePt t="25680" x="2857500" y="3008313"/>
          <p14:tracePt t="25688" x="2925763" y="2967038"/>
          <p14:tracePt t="25694" x="2954338" y="2925763"/>
          <p14:tracePt t="25702" x="2981325" y="2911475"/>
          <p14:tracePt t="25709" x="2995613" y="2911475"/>
          <p14:tracePt t="25716" x="3008313" y="2898775"/>
          <p14:tracePt t="25723" x="3008313" y="2884488"/>
          <p14:tracePt t="25810" x="3022600" y="2884488"/>
          <p14:tracePt t="25824" x="3049588" y="2870200"/>
          <p14:tracePt t="25846" x="3063875" y="2870200"/>
          <p14:tracePt t="25932" x="3078163" y="2870200"/>
          <p14:tracePt t="25939" x="3078163" y="2884488"/>
          <p14:tracePt t="25947" x="3078163" y="2898775"/>
          <p14:tracePt t="25952" x="3078163" y="2940050"/>
          <p14:tracePt t="25960" x="3078163" y="2952750"/>
          <p14:tracePt t="25968" x="3078163" y="2981325"/>
          <p14:tracePt t="25974" x="3078163" y="3008313"/>
          <p14:tracePt t="25981" x="3049588" y="3036888"/>
          <p14:tracePt t="25988" x="3022600" y="3078163"/>
          <p14:tracePt t="25995" x="3008313" y="3105150"/>
          <p14:tracePt t="26002" x="2981325" y="3132138"/>
          <p14:tracePt t="26010" x="2940050" y="3173413"/>
          <p14:tracePt t="26019" x="2884488" y="3243263"/>
          <p14:tracePt t="26024" x="2828925" y="3270250"/>
          <p14:tracePt t="26032" x="2787650" y="3298825"/>
          <p14:tracePt t="26038" x="2705100" y="3340100"/>
          <p14:tracePt t="26045" x="2636838" y="3367088"/>
          <p14:tracePt t="26052" x="2566988" y="3422650"/>
          <p14:tracePt t="26060" x="2511425" y="3436938"/>
          <p14:tracePt t="26069" x="2457450" y="3449638"/>
          <p14:tracePt t="26074" x="2387600" y="3463925"/>
          <p14:tracePt t="26081" x="2346325" y="3463925"/>
          <p14:tracePt t="26088" x="2332038" y="3463925"/>
          <p14:tracePt t="26095" x="2319338" y="3463925"/>
          <p14:tracePt t="26102" x="2305050" y="3463925"/>
          <p14:tracePt t="26110" x="2290763" y="3463925"/>
          <p14:tracePt t="26118" x="2263775" y="3463925"/>
          <p14:tracePt t="26125" x="2263775" y="3449638"/>
          <p14:tracePt t="26131" x="2249488" y="3449638"/>
          <p14:tracePt t="26139" x="2235200" y="3422650"/>
          <p14:tracePt t="26146" x="2222500" y="3408363"/>
          <p14:tracePt t="26153" x="2208213" y="3381375"/>
          <p14:tracePt t="26160" x="2193925" y="3354388"/>
          <p14:tracePt t="26168" x="2181225" y="3325813"/>
          <p14:tracePt t="26173" x="2181225" y="3311525"/>
          <p14:tracePt t="26181" x="2181225" y="3298825"/>
          <p14:tracePt t="26188" x="2181225" y="3284538"/>
          <p14:tracePt t="26203" x="2181225" y="3270250"/>
          <p14:tracePt t="26260" x="2181225" y="3257550"/>
          <p14:tracePt t="26267" x="2193925" y="3243263"/>
          <p14:tracePt t="26273" x="2235200" y="3228975"/>
          <p14:tracePt t="26281" x="2249488" y="3228975"/>
          <p14:tracePt t="26288" x="2305050" y="3228975"/>
          <p14:tracePt t="26295" x="2346325" y="3228975"/>
          <p14:tracePt t="26302" x="2387600" y="3228975"/>
          <p14:tracePt t="26309" x="2470150" y="3228975"/>
          <p14:tracePt t="26317" x="2511425" y="3228975"/>
          <p14:tracePt t="26323" x="2566988" y="3243263"/>
          <p14:tracePt t="26332" x="2608263" y="3257550"/>
          <p14:tracePt t="26338" x="2678113" y="3270250"/>
          <p14:tracePt t="26345" x="2732088" y="3270250"/>
          <p14:tracePt t="26352" x="2774950" y="3311525"/>
          <p14:tracePt t="26359" x="2801938" y="3311525"/>
          <p14:tracePt t="26368" x="2828925" y="3311525"/>
          <p14:tracePt t="26374" x="2884488" y="3311525"/>
          <p14:tracePt t="26381" x="2911475" y="3311525"/>
          <p14:tracePt t="26388" x="2940050" y="3311525"/>
          <p14:tracePt t="26403" x="2954338" y="3325813"/>
          <p14:tracePt t="26410" x="2967038" y="3325813"/>
          <p14:tracePt t="26418" x="2995613" y="3325813"/>
          <p14:tracePt t="26432" x="3008313" y="3340100"/>
          <p14:tracePt t="26439" x="3022600" y="3340100"/>
          <p14:tracePt t="26475" x="3036888" y="3340100"/>
          <p14:tracePt t="26555" x="3036888" y="3354388"/>
          <p14:tracePt t="26562" x="3036888" y="3367088"/>
          <p14:tracePt t="26568" x="3036888" y="3381375"/>
          <p14:tracePt t="26575" x="3008313" y="3436938"/>
          <p14:tracePt t="26582" x="2967038" y="3463925"/>
          <p14:tracePt t="26589" x="2925763" y="3490913"/>
          <p14:tracePt t="26596" x="2857500" y="3533775"/>
          <p14:tracePt t="26603" x="2746375" y="3587750"/>
          <p14:tracePt t="26610" x="2678113" y="3629025"/>
          <p14:tracePt t="26619" x="2622550" y="3643313"/>
          <p14:tracePt t="26625" x="2595563" y="3657600"/>
          <p14:tracePt t="26632" x="2566988" y="3670300"/>
          <p14:tracePt t="26639" x="2540000" y="3670300"/>
          <p14:tracePt t="26646" x="2511425" y="3684588"/>
          <p14:tracePt t="26920" x="2525713" y="3684588"/>
          <p14:tracePt t="26926" x="2540000" y="3684588"/>
          <p14:tracePt t="26933" x="2552700" y="3684588"/>
          <p14:tracePt t="26955" x="2566988" y="3684588"/>
          <p14:tracePt t="26962" x="2581275" y="3684588"/>
          <p14:tracePt t="26978" x="2595563" y="3684588"/>
          <p14:tracePt t="28487" x="2566988" y="3657600"/>
          <p14:tracePt t="28493" x="2525713" y="3629025"/>
          <p14:tracePt t="28501" x="2498725" y="3602038"/>
          <p14:tracePt t="28507" x="2428875" y="3575050"/>
          <p14:tracePt t="28515" x="2401888" y="3519488"/>
          <p14:tracePt t="28521" x="2373313" y="3505200"/>
          <p14:tracePt t="28528" x="2360613" y="3505200"/>
          <p14:tracePt t="28536" x="2305050" y="3490913"/>
          <p14:tracePt t="28543" x="2278063" y="3463925"/>
          <p14:tracePt t="28551" x="2263775" y="3463925"/>
          <p14:tracePt t="28557" x="2249488" y="3449638"/>
          <p14:tracePt t="28564" x="2222500" y="3436938"/>
          <p14:tracePt t="28571" x="2181225" y="3436938"/>
          <p14:tracePt t="28579" x="2166938" y="3408363"/>
          <p14:tracePt t="28585" x="2139950" y="3408363"/>
          <p14:tracePt t="28593" x="2125663" y="3408363"/>
          <p14:tracePt t="28602" x="2055813" y="3395663"/>
          <p14:tracePt t="28607" x="2014538" y="3395663"/>
          <p14:tracePt t="28615" x="1973263" y="3395663"/>
          <p14:tracePt t="28622" x="1905000" y="3395663"/>
          <p14:tracePt t="28629" x="1863725" y="3395663"/>
          <p14:tracePt t="28636" x="1835150" y="3395663"/>
          <p14:tracePt t="28643" x="1781175" y="3395663"/>
          <p14:tracePt t="28651" x="1752600" y="3381375"/>
          <p14:tracePt t="28657" x="1725613" y="3381375"/>
          <p14:tracePt t="28664" x="1697038" y="3381375"/>
          <p14:tracePt t="28671" x="1684338" y="3381375"/>
          <p14:tracePt t="28686" x="1655763" y="3381375"/>
          <p14:tracePt t="28702" x="1643063" y="3381375"/>
          <p14:tracePt t="28738" x="1628775" y="3381375"/>
          <p14:tracePt t="28845" x="1614488" y="3381375"/>
          <p14:tracePt t="28851" x="1601788" y="3408363"/>
          <p14:tracePt t="28858" x="1587500" y="3436938"/>
          <p14:tracePt t="28865" x="1573213" y="3449638"/>
          <p14:tracePt t="28872" x="1573213" y="3478213"/>
          <p14:tracePt t="28884" x="1558925" y="3505200"/>
          <p14:tracePt t="28886" x="1558925" y="3560763"/>
          <p14:tracePt t="28893" x="1531938" y="3587750"/>
          <p14:tracePt t="28902" x="1531938" y="3629025"/>
          <p14:tracePt t="28908" x="1546225" y="3670300"/>
          <p14:tracePt t="28914" x="1546225" y="3713163"/>
          <p14:tracePt t="28922" x="1558925" y="3740150"/>
          <p14:tracePt t="28929" x="1558925" y="3795713"/>
          <p14:tracePt t="28936" x="1573213" y="3836988"/>
          <p14:tracePt t="28944" x="1573213" y="3878263"/>
          <p14:tracePt t="28952" x="1587500" y="3933825"/>
          <p14:tracePt t="28958" x="1614488" y="3975100"/>
          <p14:tracePt t="28965" x="1628775" y="4002088"/>
          <p14:tracePt t="28972" x="1628775" y="4029075"/>
          <p14:tracePt t="28979" x="1643063" y="4043363"/>
          <p14:tracePt t="28986" x="1655763" y="4084638"/>
          <p14:tracePt t="28993" x="1684338" y="4098925"/>
          <p14:tracePt t="29001" x="1711325" y="4125913"/>
          <p14:tracePt t="29008" x="1738313" y="4154488"/>
          <p14:tracePt t="29015" x="1752600" y="4181475"/>
          <p14:tracePt t="29022" x="1766888" y="4181475"/>
          <p14:tracePt t="29029" x="1781175" y="4222750"/>
          <p14:tracePt t="29036" x="1781175" y="4237038"/>
          <p14:tracePt t="29044" x="1808163" y="4237038"/>
          <p14:tracePt t="29051" x="1808163" y="4251325"/>
          <p14:tracePt t="29067" x="1822450" y="4251325"/>
          <p14:tracePt t="29087" x="1822450" y="4264025"/>
          <p14:tracePt t="29131" x="1835150" y="4278313"/>
          <p14:tracePt t="29137" x="1849438" y="4278313"/>
          <p14:tracePt t="29144" x="1863725" y="4292600"/>
          <p14:tracePt t="29151" x="1890713" y="4292600"/>
          <p14:tracePt t="29158" x="1946275" y="4305300"/>
          <p14:tracePt t="29166" x="1987550" y="4305300"/>
          <p14:tracePt t="29173" x="2055813" y="4292600"/>
          <p14:tracePt t="29181" x="2139950" y="4278313"/>
          <p14:tracePt t="29187" x="2181225" y="4251325"/>
          <p14:tracePt t="29195" x="2208213" y="4237038"/>
          <p14:tracePt t="29201" x="2263775" y="4195763"/>
          <p14:tracePt t="29209" x="2290763" y="4167188"/>
          <p14:tracePt t="29216" x="2319338" y="4140200"/>
          <p14:tracePt t="29223" x="2346325" y="4125913"/>
          <p14:tracePt t="29230" x="2373313" y="4125913"/>
          <p14:tracePt t="29237" x="2387600" y="4125913"/>
          <p14:tracePt t="29244" x="2387600" y="4113213"/>
          <p14:tracePt t="29251" x="2401888" y="4113213"/>
          <p14:tracePt t="29317" x="2401888" y="4084638"/>
          <p14:tracePt t="29323" x="2414588" y="4029075"/>
          <p14:tracePt t="29330" x="2428875" y="3987800"/>
          <p14:tracePt t="29337" x="2428875" y="3960813"/>
          <p14:tracePt t="29344" x="2428875" y="3946525"/>
          <p14:tracePt t="29351" x="2428875" y="3933825"/>
          <p14:tracePt t="29358" x="2428875" y="3905250"/>
          <p14:tracePt t="29367" x="2428875" y="3892550"/>
          <p14:tracePt t="29373" x="2428875" y="3863975"/>
          <p14:tracePt t="29381" x="2428875" y="3836988"/>
          <p14:tracePt t="29387" x="2428875" y="3822700"/>
          <p14:tracePt t="29395" x="2428875" y="3754438"/>
          <p14:tracePt t="29410" x="2428875" y="3725863"/>
          <p14:tracePt t="29418" x="2428875" y="3713163"/>
          <p14:tracePt t="29424" x="2414588" y="3698875"/>
          <p14:tracePt t="29430" x="2414588" y="3670300"/>
          <p14:tracePt t="29446" x="2401888" y="3657600"/>
          <p14:tracePt t="29451" x="2387600" y="3643313"/>
          <p14:tracePt t="29459" x="2387600" y="3629025"/>
          <p14:tracePt t="29475" x="2373313" y="3629025"/>
          <p14:tracePt t="29480" x="2360613" y="3616325"/>
          <p14:tracePt t="29487" x="2346325" y="3602038"/>
          <p14:tracePt t="29496" x="2332038" y="3602038"/>
          <p14:tracePt t="29510" x="2305050" y="3587750"/>
          <p14:tracePt t="29519" x="2290763" y="3560763"/>
          <p14:tracePt t="29524" x="2278063" y="3560763"/>
          <p14:tracePt t="29530" x="2235200" y="3546475"/>
          <p14:tracePt t="29537" x="2208213" y="3533775"/>
          <p14:tracePt t="29545" x="2208213" y="3519488"/>
          <p14:tracePt t="29552" x="2166938" y="3519488"/>
          <p14:tracePt t="29559" x="2125663" y="3519488"/>
          <p14:tracePt t="29568" x="2098675" y="3505200"/>
          <p14:tracePt t="29573" x="2055813" y="3505200"/>
          <p14:tracePt t="29580" x="2028825" y="3505200"/>
          <p14:tracePt t="29588" x="1987550" y="3505200"/>
          <p14:tracePt t="29595" x="1960563" y="3505200"/>
          <p14:tracePt t="29602" x="1946275" y="3505200"/>
          <p14:tracePt t="29609" x="1917700" y="3505200"/>
          <p14:tracePt t="29618" x="1905000" y="3490913"/>
          <p14:tracePt t="29632" x="1890713" y="3490913"/>
          <p14:tracePt t="29646" x="1876425" y="3490913"/>
          <p14:tracePt t="29761" x="1863725" y="3490913"/>
          <p14:tracePt t="29775" x="1849438" y="3490913"/>
          <p14:tracePt t="29789" x="1835150" y="3490913"/>
          <p14:tracePt t="29811" x="1822450" y="3505200"/>
          <p14:tracePt t="29855" x="1822450" y="3519488"/>
          <p14:tracePt t="29869" x="1808163" y="3533775"/>
          <p14:tracePt t="29882" x="1793875" y="3560763"/>
          <p14:tracePt t="29888" x="1781175" y="3575050"/>
          <p14:tracePt t="29896" x="1752600" y="3587750"/>
          <p14:tracePt t="29902" x="1752600" y="3602038"/>
          <p14:tracePt t="29919" x="1738313" y="3629025"/>
          <p14:tracePt t="29924" x="1738313" y="3643313"/>
          <p14:tracePt t="29931" x="1738313" y="3670300"/>
          <p14:tracePt t="29938" x="1738313" y="3684588"/>
          <p14:tracePt t="29946" x="1738313" y="3698875"/>
          <p14:tracePt t="29953" x="1738313" y="3713163"/>
          <p14:tracePt t="29968" x="1738313" y="3740150"/>
          <p14:tracePt t="29982" x="1738313" y="3754438"/>
          <p14:tracePt t="29990" x="1738313" y="3767138"/>
          <p14:tracePt t="29996" x="1738313" y="3795713"/>
          <p14:tracePt t="30019" x="1738313" y="3808413"/>
          <p14:tracePt t="30035" x="1738313" y="3822700"/>
          <p14:tracePt t="30519" x="1738313" y="3808413"/>
          <p14:tracePt t="30526" x="1752600" y="3767138"/>
          <p14:tracePt t="30532" x="1766888" y="3754438"/>
          <p14:tracePt t="30539" x="1766888" y="3740150"/>
          <p14:tracePt t="30555" x="1781175" y="3740150"/>
          <p14:tracePt t="30621" x="1781175" y="3713163"/>
          <p14:tracePt t="30625" x="1781175" y="3684588"/>
          <p14:tracePt t="30634" x="1752600" y="3629025"/>
          <p14:tracePt t="30640" x="1738313" y="3587750"/>
          <p14:tracePt t="30646" x="1725613" y="3533775"/>
          <p14:tracePt t="30654" x="1711325" y="3490913"/>
          <p14:tracePt t="30661" x="1697038" y="3449638"/>
          <p14:tracePt t="30668" x="1697038" y="3422650"/>
          <p14:tracePt t="30676" x="1684338" y="3408363"/>
          <p14:tracePt t="30684" x="1684338" y="3340100"/>
          <p14:tracePt t="30690" x="1655763" y="3325813"/>
          <p14:tracePt t="30704" x="1643063" y="3298825"/>
          <p14:tracePt t="30711" x="1643063" y="3284538"/>
          <p14:tracePt t="30719" x="1628775" y="3270250"/>
          <p14:tracePt t="30735" x="1628775" y="3257550"/>
          <p14:tracePt t="30740" x="1628775" y="3216275"/>
          <p14:tracePt t="30754" x="1628775" y="3201988"/>
          <p14:tracePt t="30761" x="1628775" y="3187700"/>
          <p14:tracePt t="30791" x="1614488" y="3187700"/>
          <p14:tracePt t="30805" x="1614488" y="3173413"/>
          <p14:tracePt t="32244" x="1628775" y="3173413"/>
          <p14:tracePt t="32250" x="1711325" y="3187700"/>
          <p14:tracePt t="32257" x="1752600" y="3201988"/>
          <p14:tracePt t="32264" x="1793875" y="3216275"/>
          <p14:tracePt t="32271" x="1835150" y="3228975"/>
          <p14:tracePt t="32278" x="1890713" y="3270250"/>
          <p14:tracePt t="32285" x="1931988" y="3298825"/>
          <p14:tracePt t="32292" x="1960563" y="3311525"/>
          <p14:tracePt t="32301" x="2001838" y="3340100"/>
          <p14:tracePt t="32307" x="2028825" y="3367088"/>
          <p14:tracePt t="32314" x="2055813" y="3408363"/>
          <p14:tracePt t="32321" x="2084388" y="3436938"/>
          <p14:tracePt t="32329" x="2098675" y="3449638"/>
          <p14:tracePt t="32335" x="2125663" y="3463925"/>
          <p14:tracePt t="32343" x="2139950" y="3478213"/>
          <p14:tracePt t="32350" x="2152650" y="3490913"/>
          <p14:tracePt t="32357" x="2166938" y="3519488"/>
          <p14:tracePt t="32364" x="2181225" y="3519488"/>
          <p14:tracePt t="32371" x="2193925" y="3533775"/>
          <p14:tracePt t="32378" x="2208213" y="3546475"/>
          <p14:tracePt t="32386" x="2208213" y="3560763"/>
          <p14:tracePt t="32393" x="2222500" y="3587750"/>
          <p14:tracePt t="32401" x="2249488" y="3602038"/>
          <p14:tracePt t="32418" x="2263775" y="3616325"/>
          <p14:tracePt t="32422" x="2278063" y="3616325"/>
          <p14:tracePt t="32428" x="2290763" y="3629025"/>
          <p14:tracePt t="32436" x="2305050" y="3657600"/>
          <p14:tracePt t="32443" x="2332038" y="3670300"/>
          <p14:tracePt t="32451" x="2346325" y="3684588"/>
          <p14:tracePt t="32458" x="2360613" y="3684588"/>
          <p14:tracePt t="32465" x="2373313" y="3698875"/>
          <p14:tracePt t="32472" x="2373313" y="3713163"/>
          <p14:tracePt t="32486" x="2387600" y="3725863"/>
          <p14:tracePt t="32501" x="2387600" y="3740150"/>
          <p14:tracePt t="32509" x="2401888" y="3740150"/>
          <p14:tracePt t="32537" x="2414588" y="3740150"/>
          <p14:tracePt t="32543" x="2414588" y="3767138"/>
          <p14:tracePt t="32616" x="2428875" y="3767138"/>
          <p14:tracePt t="32673" x="2428875" y="3781425"/>
          <p14:tracePt t="32702" x="2428875" y="3795713"/>
          <p14:tracePt t="33010" x="2457450" y="3808413"/>
          <p14:tracePt t="33017" x="2498725" y="3836988"/>
          <p14:tracePt t="33022" x="2552700" y="3849688"/>
          <p14:tracePt t="33030" x="2566988" y="3863975"/>
          <p14:tracePt t="33037" x="2595563" y="3892550"/>
          <p14:tracePt t="33044" x="2608263" y="3892550"/>
          <p14:tracePt t="33051" x="2622550" y="3892550"/>
          <p14:tracePt t="33067" x="2636838" y="3892550"/>
          <p14:tracePt t="33131" x="2663825" y="3892550"/>
          <p14:tracePt t="33138" x="2663825" y="3905250"/>
          <p14:tracePt t="33174" x="2678113" y="3919538"/>
          <p14:tracePt t="33188" x="2690813" y="3919538"/>
          <p14:tracePt t="33217" x="2705100" y="3919538"/>
          <p14:tracePt t="33238" x="2705100" y="3933825"/>
          <p14:tracePt t="33246" x="2719388" y="3933825"/>
          <p14:tracePt t="33252" x="2732088" y="3933825"/>
          <p14:tracePt t="33258" x="2746375" y="3933825"/>
          <p14:tracePt t="33267" x="2787650" y="3933825"/>
          <p14:tracePt t="33273" x="2816225" y="3933825"/>
          <p14:tracePt t="33280" x="2870200" y="3933825"/>
          <p14:tracePt t="33288" x="2940050" y="3933825"/>
          <p14:tracePt t="33295" x="2981325" y="3933825"/>
          <p14:tracePt t="33302" x="3036888" y="3933825"/>
          <p14:tracePt t="33308" x="3146425" y="3946525"/>
          <p14:tracePt t="33317" x="3271838" y="3946525"/>
          <p14:tracePt t="33323" x="3381375" y="3946525"/>
          <p14:tracePt t="33330" x="3478213" y="3946525"/>
          <p14:tracePt t="33337" x="3616325" y="3946525"/>
          <p14:tracePt t="33344" x="3698875" y="3905250"/>
          <p14:tracePt t="33351" x="3810000" y="3863975"/>
          <p14:tracePt t="33359" x="3878263" y="3836988"/>
          <p14:tracePt t="33367" x="3989388" y="3795713"/>
          <p14:tracePt t="33373" x="4016375" y="3795713"/>
          <p14:tracePt t="33380" x="4057650" y="3754438"/>
          <p14:tracePt t="33387" x="4084638" y="3740150"/>
          <p14:tracePt t="33394" x="4113213" y="3713163"/>
          <p14:tracePt t="33401" x="4127500" y="3713163"/>
          <p14:tracePt t="33408" x="4140200" y="3713163"/>
          <p14:tracePt t="33417" x="4140200" y="3698875"/>
          <p14:tracePt t="33475" x="4140200" y="3684588"/>
          <p14:tracePt t="33481" x="4127500" y="3670300"/>
          <p14:tracePt t="33488" x="4084638" y="3629025"/>
          <p14:tracePt t="33495" x="4030663" y="3587750"/>
          <p14:tracePt t="33502" x="3989388" y="3533775"/>
          <p14:tracePt t="33509" x="3919538" y="3505200"/>
          <p14:tracePt t="33517" x="3878263" y="3463925"/>
          <p14:tracePt t="33524" x="3836988" y="3422650"/>
          <p14:tracePt t="33530" x="3795713" y="3395663"/>
          <p14:tracePt t="33538" x="3781425" y="3367088"/>
          <p14:tracePt t="33545" x="3754438" y="3340100"/>
          <p14:tracePt t="33554" x="3725863" y="3298825"/>
          <p14:tracePt t="33559" x="3698875" y="3270250"/>
          <p14:tracePt t="33567" x="3657600" y="3228975"/>
          <p14:tracePt t="33573" x="3643313" y="3187700"/>
          <p14:tracePt t="33581" x="3616325" y="3146425"/>
          <p14:tracePt t="33588" x="3575050" y="3105150"/>
          <p14:tracePt t="33596" x="3546475" y="3063875"/>
          <p14:tracePt t="33602" x="3533775" y="3036888"/>
          <p14:tracePt t="33609" x="3492500" y="2967038"/>
          <p14:tracePt t="33618" x="3478213" y="2952750"/>
          <p14:tracePt t="33623" x="3463925" y="2940050"/>
          <p14:tracePt t="33630" x="3451225" y="2925763"/>
          <p14:tracePt t="33638" x="3451225" y="2911475"/>
          <p14:tracePt t="33645" x="3436938" y="2898775"/>
          <p14:tracePt t="33660" x="3422650" y="2898775"/>
          <p14:tracePt t="33667" x="3408363" y="2870200"/>
          <p14:tracePt t="33674" x="3381375" y="2857500"/>
          <p14:tracePt t="33680" x="3367088" y="2843213"/>
          <p14:tracePt t="33695" x="3354388" y="2828925"/>
          <p14:tracePt t="33702" x="3340100" y="2814638"/>
          <p14:tracePt t="33710" x="3298825" y="2814638"/>
          <p14:tracePt t="33718" x="3298825" y="2801938"/>
          <p14:tracePt t="33724" x="3257550" y="2787650"/>
          <p14:tracePt t="33731" x="3228975" y="2787650"/>
          <p14:tracePt t="33738" x="3201988" y="2773363"/>
          <p14:tracePt t="33745" x="3175000" y="2773363"/>
          <p14:tracePt t="33752" x="3119438" y="2746375"/>
          <p14:tracePt t="33759" x="3090863" y="2732088"/>
          <p14:tracePt t="33767" x="3049588" y="2732088"/>
          <p14:tracePt t="33774" x="3022600" y="2719388"/>
          <p14:tracePt t="33780" x="2967038" y="2719388"/>
          <p14:tracePt t="33788" x="2940050" y="2719388"/>
          <p14:tracePt t="33795" x="2898775" y="2705100"/>
          <p14:tracePt t="33803" x="2870200" y="2705100"/>
          <p14:tracePt t="33810" x="2828925" y="2690813"/>
          <p14:tracePt t="33817" x="2787650" y="2690813"/>
          <p14:tracePt t="33824" x="2760663" y="2690813"/>
          <p14:tracePt t="33831" x="2746375" y="2690813"/>
          <p14:tracePt t="33838" x="2705100" y="2690813"/>
          <p14:tracePt t="33845" x="2690813" y="2690813"/>
          <p14:tracePt t="33852" x="2678113" y="2690813"/>
          <p14:tracePt t="33859" x="2663825" y="2690813"/>
          <p14:tracePt t="33867" x="2649538" y="2690813"/>
          <p14:tracePt t="33881" x="2636838" y="2690813"/>
          <p14:tracePt t="33888" x="2622550" y="2690813"/>
          <p14:tracePt t="33925" x="2595563" y="2690813"/>
          <p14:tracePt t="33962" x="2595563" y="2705100"/>
          <p14:tracePt t="33975" x="2581275" y="2705100"/>
          <p14:tracePt t="33985" x="2581275" y="2719388"/>
          <p14:tracePt t="33989" x="2552700" y="2760663"/>
          <p14:tracePt t="33996" x="2540000" y="2801938"/>
          <p14:tracePt t="34003" x="2511425" y="2828925"/>
          <p14:tracePt t="34011" x="2498725" y="2884488"/>
          <p14:tracePt t="34017" x="2498725" y="2925763"/>
          <p14:tracePt t="34025" x="2470150" y="2967038"/>
          <p14:tracePt t="34032" x="2470150" y="3022600"/>
          <p14:tracePt t="34039" x="2470150" y="3049588"/>
          <p14:tracePt t="34046" x="2457450" y="3090863"/>
          <p14:tracePt t="34053" x="2457450" y="3119438"/>
          <p14:tracePt t="34060" x="2457450" y="3132138"/>
          <p14:tracePt t="34067" x="2457450" y="3160713"/>
          <p14:tracePt t="34074" x="2457450" y="3187700"/>
          <p14:tracePt t="34082" x="2457450" y="3201988"/>
          <p14:tracePt t="34097" x="2470150" y="3228975"/>
          <p14:tracePt t="34103" x="2470150" y="3257550"/>
          <p14:tracePt t="34110" x="2484438" y="3257550"/>
          <p14:tracePt t="34117" x="2484438" y="3284538"/>
          <p14:tracePt t="34125" x="2484438" y="3298825"/>
          <p14:tracePt t="34134" x="2498725" y="3298825"/>
          <p14:tracePt t="34139" x="2498725" y="3311525"/>
          <p14:tracePt t="34146" x="2511425" y="3325813"/>
          <p14:tracePt t="34161" x="2525713" y="3340100"/>
          <p14:tracePt t="34167" x="2540000" y="3354388"/>
          <p14:tracePt t="34174" x="2552700" y="3381375"/>
          <p14:tracePt t="34183" x="2595563" y="3408363"/>
          <p14:tracePt t="34189" x="2622550" y="3422650"/>
          <p14:tracePt t="34195" x="2649538" y="3436938"/>
          <p14:tracePt t="34203" x="2678113" y="3436938"/>
          <p14:tracePt t="34210" x="2705100" y="3449638"/>
          <p14:tracePt t="34218" x="2719388" y="3449638"/>
          <p14:tracePt t="34224" x="2732088" y="3449638"/>
          <p14:tracePt t="34234" x="2760663" y="3449638"/>
          <p14:tracePt t="34240" x="2787650" y="3449638"/>
          <p14:tracePt t="34246" x="2801938" y="3449638"/>
          <p14:tracePt t="34254" x="2870200" y="3449638"/>
          <p14:tracePt t="34261" x="2884488" y="3449638"/>
          <p14:tracePt t="34268" x="2911475" y="3449638"/>
          <p14:tracePt t="34275" x="2954338" y="3449638"/>
          <p14:tracePt t="34283" x="2995613" y="3436938"/>
          <p14:tracePt t="34289" x="3022600" y="3422650"/>
          <p14:tracePt t="34296" x="3063875" y="3395663"/>
          <p14:tracePt t="34303" x="3090863" y="3381375"/>
          <p14:tracePt t="34310" x="3133725" y="3367088"/>
          <p14:tracePt t="34318" x="3160713" y="3354388"/>
          <p14:tracePt t="34324" x="3187700" y="3325813"/>
          <p14:tracePt t="34334" x="3216275" y="3311525"/>
          <p14:tracePt t="34339" x="3243263" y="3284538"/>
          <p14:tracePt t="34347" x="3284538" y="3228975"/>
          <p14:tracePt t="34353" x="3313113" y="3201988"/>
          <p14:tracePt t="34361" x="3325813" y="3201988"/>
          <p14:tracePt t="34368" x="3340100" y="3187700"/>
          <p14:tracePt t="34375" x="3354388" y="3187700"/>
          <p14:tracePt t="34384" x="3354388" y="3173413"/>
          <p14:tracePt t="34389" x="3367088" y="3160713"/>
          <p14:tracePt t="34447" x="3367088" y="3146425"/>
          <p14:tracePt t="34454" x="3367088" y="3132138"/>
          <p14:tracePt t="34461" x="3367088" y="3105150"/>
          <p14:tracePt t="34468" x="3367088" y="3090863"/>
          <p14:tracePt t="34475" x="3367088" y="3078163"/>
          <p14:tracePt t="34489" x="3367088" y="3049588"/>
          <p14:tracePt t="34496" x="3367088" y="3036888"/>
          <p14:tracePt t="34503" x="3354388" y="3022600"/>
          <p14:tracePt t="34510" x="3354388" y="3008313"/>
          <p14:tracePt t="34518" x="3340100" y="2994025"/>
          <p14:tracePt t="34525" x="3325813" y="2967038"/>
          <p14:tracePt t="34534" x="3313113" y="2952750"/>
          <p14:tracePt t="34539" x="3298825" y="2925763"/>
          <p14:tracePt t="34546" x="3271838" y="2898775"/>
          <p14:tracePt t="34553" x="3243263" y="2857500"/>
          <p14:tracePt t="34561" x="3216275" y="2828925"/>
          <p14:tracePt t="34568" x="3187700" y="2814638"/>
          <p14:tracePt t="34575" x="3175000" y="2814638"/>
          <p14:tracePt t="34583" x="3160713" y="2801938"/>
          <p14:tracePt t="34589" x="3146425" y="2787650"/>
          <p14:tracePt t="34596" x="3133725" y="2787650"/>
          <p14:tracePt t="34603" x="3119438" y="2773363"/>
          <p14:tracePt t="34618" x="3105150" y="2773363"/>
          <p14:tracePt t="34625" x="3105150" y="2746375"/>
          <p14:tracePt t="34633" x="3090863" y="2746375"/>
          <p14:tracePt t="34669" x="3078163" y="2746375"/>
          <p14:tracePt t="34684" x="3049588" y="2746375"/>
          <p14:tracePt t="34690" x="2995613" y="2732088"/>
          <p14:tracePt t="34697" x="2967038" y="2732088"/>
          <p14:tracePt t="34705" x="2940050" y="2732088"/>
          <p14:tracePt t="34711" x="2911475" y="2732088"/>
          <p14:tracePt t="34718" x="2870200" y="2732088"/>
          <p14:tracePt t="34725" x="2828925" y="2732088"/>
          <p14:tracePt t="34733" x="2801938" y="2732088"/>
          <p14:tracePt t="34740" x="2760663" y="2732088"/>
          <p14:tracePt t="34747" x="2719388" y="2746375"/>
          <p14:tracePt t="34754" x="2705100" y="2746375"/>
          <p14:tracePt t="34768" x="2690813" y="2760663"/>
          <p14:tracePt t="34800" x="2678113" y="2760663"/>
          <p14:tracePt t="34877" x="2663825" y="2773363"/>
          <p14:tracePt t="34884" x="2649538" y="2773363"/>
          <p14:tracePt t="34891" x="2649538" y="2787650"/>
          <p14:tracePt t="34898" x="2622550" y="2801938"/>
          <p14:tracePt t="34904" x="2608263" y="2828925"/>
          <p14:tracePt t="34911" x="2581275" y="2843213"/>
          <p14:tracePt t="34919" x="2566988" y="2843213"/>
          <p14:tracePt t="34926" x="2552700" y="2857500"/>
          <p14:tracePt t="34934" x="2552700" y="2884488"/>
          <p14:tracePt t="34940" x="2552700" y="2898775"/>
          <p14:tracePt t="34947" x="2540000" y="2911475"/>
          <p14:tracePt t="34955" x="2540000" y="2925763"/>
          <p14:tracePt t="34961" x="2525713" y="2940050"/>
          <p14:tracePt t="34977" x="2525713" y="2952750"/>
          <p14:tracePt t="34983" x="2525713" y="2967038"/>
          <p14:tracePt t="34991" x="2525713" y="2994025"/>
          <p14:tracePt t="34997" x="2525713" y="3008313"/>
          <p14:tracePt t="35004" x="2525713" y="3036888"/>
          <p14:tracePt t="35011" x="2525713" y="3078163"/>
          <p14:tracePt t="35019" x="2525713" y="3119438"/>
          <p14:tracePt t="35026" x="2525713" y="3160713"/>
          <p14:tracePt t="35033" x="2525713" y="3187700"/>
          <p14:tracePt t="35041" x="2540000" y="3216275"/>
          <p14:tracePt t="35048" x="2552700" y="3257550"/>
          <p14:tracePt t="35055" x="2552700" y="3298825"/>
          <p14:tracePt t="35062" x="2566988" y="3325813"/>
          <p14:tracePt t="35077" x="2566988" y="3340100"/>
          <p14:tracePt t="35083" x="2581275" y="3340100"/>
          <p14:tracePt t="35090" x="2581275" y="3354388"/>
          <p14:tracePt t="35127" x="2581275" y="3367088"/>
          <p14:tracePt t="35178" x="2581275" y="3381375"/>
          <p14:tracePt t="35184" x="2595563" y="3381375"/>
          <p14:tracePt t="35191" x="2636838" y="3395663"/>
          <p14:tracePt t="35200" x="2649538" y="3408363"/>
          <p14:tracePt t="35205" x="2678113" y="3422650"/>
          <p14:tracePt t="35212" x="2690813" y="3422650"/>
          <p14:tracePt t="35219" x="2719388" y="3436938"/>
          <p14:tracePt t="35227" x="2774950" y="3436938"/>
          <p14:tracePt t="35235" x="2801938" y="3436938"/>
          <p14:tracePt t="35241" x="2843213" y="3436938"/>
          <p14:tracePt t="35250" x="2870200" y="3436938"/>
          <p14:tracePt t="35255" x="2925763" y="3436938"/>
          <p14:tracePt t="35262" x="2954338" y="3436938"/>
          <p14:tracePt t="35269" x="2995613" y="3422650"/>
          <p14:tracePt t="35276" x="3049588" y="3422650"/>
          <p14:tracePt t="35283" x="3078163" y="3408363"/>
          <p14:tracePt t="35291" x="3119438" y="3408363"/>
          <p14:tracePt t="35300" x="3146425" y="3381375"/>
          <p14:tracePt t="35305" x="3187700" y="3381375"/>
          <p14:tracePt t="35312" x="3216275" y="3367088"/>
          <p14:tracePt t="35319" x="3228975" y="3354388"/>
          <p14:tracePt t="35326" x="3257550" y="3354388"/>
          <p14:tracePt t="35334" x="3257550" y="3340100"/>
          <p14:tracePt t="35341" x="3284538" y="3340100"/>
          <p14:tracePt t="35350" x="3313113" y="3325813"/>
          <p14:tracePt t="35355" x="3325813" y="3311525"/>
          <p14:tracePt t="35362" x="3340100" y="3284538"/>
          <p14:tracePt t="35369" x="3354388" y="3243263"/>
          <p14:tracePt t="35377" x="3381375" y="3216275"/>
          <p14:tracePt t="35384" x="3395663" y="3173413"/>
          <p14:tracePt t="35391" x="3395663" y="3160713"/>
          <p14:tracePt t="35400" x="3408363" y="3146425"/>
          <p14:tracePt t="35405" x="3408363" y="3132138"/>
          <p14:tracePt t="35412" x="3408363" y="3119438"/>
          <p14:tracePt t="35420" x="3436938" y="3105150"/>
          <p14:tracePt t="35426" x="3451225" y="3090863"/>
          <p14:tracePt t="35434" x="3451225" y="3078163"/>
          <p14:tracePt t="35451" x="3451225" y="3063875"/>
          <p14:tracePt t="35455" x="3463925" y="3049588"/>
          <p14:tracePt t="35464" x="3463925" y="3036888"/>
          <p14:tracePt t="35477" x="3463925" y="3022600"/>
          <p14:tracePt t="35484" x="3463925" y="3008313"/>
          <p14:tracePt t="35492" x="3463925" y="2994025"/>
          <p14:tracePt t="35500" x="3463925" y="2981325"/>
          <p14:tracePt t="35505" x="3463925" y="2967038"/>
          <p14:tracePt t="35512" x="3451225" y="2967038"/>
          <p14:tracePt t="35520" x="3422650" y="2940050"/>
          <p14:tracePt t="35527" x="3422650" y="2925763"/>
          <p14:tracePt t="35534" x="3395663" y="2884488"/>
          <p14:tracePt t="35542" x="3381375" y="2870200"/>
          <p14:tracePt t="35551" x="3340100" y="2857500"/>
          <p14:tracePt t="35556" x="3325813" y="2843213"/>
          <p14:tracePt t="35562" x="3298825" y="2814638"/>
          <p14:tracePt t="35570" x="3271838" y="2801938"/>
          <p14:tracePt t="35577" x="3243263" y="2787650"/>
          <p14:tracePt t="35584" x="3216275" y="2787650"/>
          <p14:tracePt t="35591" x="3201988" y="2760663"/>
          <p14:tracePt t="35600" x="3187700" y="2760663"/>
          <p14:tracePt t="35606" x="3146425" y="2746375"/>
          <p14:tracePt t="35620" x="3133725" y="2732088"/>
          <p14:tracePt t="35627" x="3119438" y="2732088"/>
          <p14:tracePt t="35635" x="3090863" y="2732088"/>
          <p14:tracePt t="35651" x="3078163" y="2732088"/>
          <p14:tracePt t="35657" x="3049588" y="2732088"/>
          <p14:tracePt t="35665" x="3022600" y="2732088"/>
          <p14:tracePt t="35670" x="3022600" y="2719388"/>
          <p14:tracePt t="35677" x="3008313" y="2719388"/>
          <p14:tracePt t="35684" x="2995613" y="2719388"/>
          <p14:tracePt t="35694" x="2954338" y="2705100"/>
          <p14:tracePt t="35700" x="2925763" y="2705100"/>
          <p14:tracePt t="35706" x="2911475" y="2705100"/>
          <p14:tracePt t="35714" x="2870200" y="2705100"/>
          <p14:tracePt t="35720" x="2828925" y="2705100"/>
          <p14:tracePt t="35727" x="2787650" y="2705100"/>
          <p14:tracePt t="35735" x="2760663" y="2705100"/>
          <p14:tracePt t="35742" x="2732088" y="2705100"/>
          <p14:tracePt t="35750" x="2690813" y="2705100"/>
          <p14:tracePt t="35756" x="2636838" y="2719388"/>
          <p14:tracePt t="35764" x="2595563" y="2719388"/>
          <p14:tracePt t="35770" x="2552700" y="2719388"/>
          <p14:tracePt t="35777" x="2511425" y="2732088"/>
          <p14:tracePt t="35784" x="2484438" y="2732088"/>
          <p14:tracePt t="35792" x="2470150" y="2746375"/>
          <p14:tracePt t="35800" x="2443163" y="2746375"/>
          <p14:tracePt t="35806" x="2428875" y="2746375"/>
          <p14:tracePt t="35813" x="2428875" y="2760663"/>
          <p14:tracePt t="36029" x="2414588" y="2760663"/>
          <p14:tracePt t="36051" x="2401888" y="2773363"/>
          <p14:tracePt t="36058" x="2401888" y="2787650"/>
          <p14:tracePt t="36064" x="2401888" y="2828925"/>
          <p14:tracePt t="36071" x="2387600" y="2828925"/>
          <p14:tracePt t="36078" x="2387600" y="2870200"/>
          <p14:tracePt t="36085" x="2387600" y="2898775"/>
          <p14:tracePt t="36092" x="2387600" y="2925763"/>
          <p14:tracePt t="36100" x="2387600" y="2967038"/>
          <p14:tracePt t="36114" x="2387600" y="2981325"/>
          <p14:tracePt t="36121" x="2387600" y="2994025"/>
          <p14:tracePt t="36128" x="2387600" y="3008313"/>
          <p14:tracePt t="36135" x="2387600" y="3022600"/>
          <p14:tracePt t="36215" x="2387600" y="3036888"/>
          <p14:tracePt t="36236" x="2387600" y="3049588"/>
          <p14:tracePt t="36250" x="2401888" y="3049588"/>
          <p14:tracePt t="36281" x="2401888" y="3078163"/>
          <p14:tracePt t="36380" x="2401888" y="3090863"/>
          <p14:tracePt t="36387" x="2414588" y="3090863"/>
          <p14:tracePt t="37203" x="2414588" y="3105150"/>
          <p14:tracePt t="37231" x="2414588" y="3119438"/>
          <p14:tracePt t="37238" x="2428875" y="3119438"/>
          <p14:tracePt t="37245" x="2428875" y="3132138"/>
          <p14:tracePt t="37252" x="2443163" y="3132138"/>
          <p14:tracePt t="37259" x="2457450" y="3160713"/>
          <p14:tracePt t="37266" x="2470150" y="3173413"/>
          <p14:tracePt t="37273" x="2470150" y="3187700"/>
          <p14:tracePt t="37280" x="2498725" y="3187700"/>
          <p14:tracePt t="37287" x="2511425" y="3201988"/>
          <p14:tracePt t="37295" x="2525713" y="3201988"/>
          <p14:tracePt t="37302" x="2540000" y="3216275"/>
          <p14:tracePt t="37316" x="2552700" y="3228975"/>
          <p14:tracePt t="37339" x="2552700" y="3243263"/>
          <p14:tracePt t="37345" x="2566988" y="3243263"/>
          <p14:tracePt t="37360" x="2581275" y="3243263"/>
          <p14:tracePt t="37366" x="2595563" y="3257550"/>
          <p14:tracePt t="37374" x="2636838" y="3270250"/>
          <p14:tracePt t="37381" x="2649538" y="3270250"/>
          <p14:tracePt t="37388" x="2690813" y="3284538"/>
          <p14:tracePt t="37395" x="2760663" y="3284538"/>
          <p14:tracePt t="37402" x="2801938" y="3284538"/>
          <p14:tracePt t="37409" x="2843213" y="3311525"/>
          <p14:tracePt t="37416" x="2898775" y="3311525"/>
          <p14:tracePt t="37423" x="2925763" y="3311525"/>
          <p14:tracePt t="37430" x="2954338" y="3311525"/>
          <p14:tracePt t="37438" x="2967038" y="3311525"/>
          <p14:tracePt t="37444" x="2995613" y="3311525"/>
          <p14:tracePt t="37452" x="3022600" y="3311525"/>
          <p14:tracePt t="37460" x="3036888" y="3311525"/>
          <p14:tracePt t="37466" x="3049588" y="3298825"/>
          <p14:tracePt t="37511" x="3063875" y="3298825"/>
          <p14:tracePt t="37525" x="3078163" y="3298825"/>
          <p14:tracePt t="37533" x="3090863" y="3270250"/>
          <p14:tracePt t="37538" x="3105150" y="3257550"/>
          <p14:tracePt t="37545" x="3133725" y="3257550"/>
          <p14:tracePt t="37552" x="3160713" y="3228975"/>
          <p14:tracePt t="37560" x="3175000" y="3216275"/>
          <p14:tracePt t="37567" x="3201988" y="3216275"/>
          <p14:tracePt t="37574" x="3216275" y="3187700"/>
          <p14:tracePt t="37583" x="3243263" y="3173413"/>
          <p14:tracePt t="37588" x="3257550" y="3146425"/>
          <p14:tracePt t="37595" x="3284538" y="3119438"/>
          <p14:tracePt t="37602" x="3284538" y="3105150"/>
          <p14:tracePt t="37609" x="3298825" y="3090863"/>
          <p14:tracePt t="37617" x="3313113" y="3063875"/>
          <p14:tracePt t="37623" x="3313113" y="3049588"/>
          <p14:tracePt t="37633" x="3325813" y="2981325"/>
          <p14:tracePt t="37645" x="3325813" y="2952750"/>
          <p14:tracePt t="37653" x="3325813" y="2940050"/>
          <p14:tracePt t="37659" x="3325813" y="2925763"/>
          <p14:tracePt t="37667" x="3325813" y="2898775"/>
          <p14:tracePt t="37674" x="3325813" y="2884488"/>
          <p14:tracePt t="37683" x="3325813" y="2870200"/>
          <p14:tracePt t="37688" x="3313113" y="2857500"/>
          <p14:tracePt t="37711" x="3298825" y="2843213"/>
          <p14:tracePt t="37725" x="3271838" y="2843213"/>
          <p14:tracePt t="37733" x="3257550" y="2828925"/>
          <p14:tracePt t="37739" x="3243263" y="2801938"/>
          <p14:tracePt t="37746" x="3228975" y="2801938"/>
          <p14:tracePt t="37753" x="3228975" y="2787650"/>
          <p14:tracePt t="37760" x="3216275" y="2760663"/>
          <p14:tracePt t="37766" x="3187700" y="2746375"/>
          <p14:tracePt t="37774" x="3175000" y="2746375"/>
          <p14:tracePt t="37788" x="3146425" y="2732088"/>
          <p14:tracePt t="37795" x="3133725" y="2719388"/>
          <p14:tracePt t="37802" x="3105150" y="2705100"/>
          <p14:tracePt t="37810" x="3078163" y="2705100"/>
          <p14:tracePt t="37817" x="3063875" y="2690813"/>
          <p14:tracePt t="37824" x="3008313" y="2678113"/>
          <p14:tracePt t="37833" x="2995613" y="2678113"/>
          <p14:tracePt t="37838" x="2954338" y="2678113"/>
          <p14:tracePt t="37845" x="2911475" y="2663825"/>
          <p14:tracePt t="37853" x="2843213" y="2663825"/>
          <p14:tracePt t="37860" x="2801938" y="2663825"/>
          <p14:tracePt t="37868" x="2787650" y="2663825"/>
          <p14:tracePt t="37875" x="2746375" y="2663825"/>
          <p14:tracePt t="37884" x="2719388" y="2663825"/>
          <p14:tracePt t="37899" x="2678113" y="2663825"/>
          <p14:tracePt t="37912" x="2663825" y="2663825"/>
          <p14:tracePt t="37917" x="2649538" y="2663825"/>
          <p14:tracePt t="37925" x="2622550" y="2663825"/>
          <p14:tracePt t="37940" x="2608263" y="2663825"/>
          <p14:tracePt t="37962" x="2595563" y="2663825"/>
          <p14:tracePt t="37997" x="2581275" y="2663825"/>
          <p14:tracePt t="38018" x="2566988" y="2663825"/>
          <p14:tracePt t="38025" x="2552700" y="2678113"/>
          <p14:tracePt t="38041" x="2540000" y="2690813"/>
          <p14:tracePt t="38047" x="2511425" y="2690813"/>
          <p14:tracePt t="38054" x="2498725" y="2690813"/>
          <p14:tracePt t="38068" x="2498725" y="2705100"/>
          <p14:tracePt t="38084" x="2498725" y="2719388"/>
          <p14:tracePt t="38089" x="2484438" y="2719388"/>
          <p14:tracePt t="38118" x="2484438" y="2732088"/>
          <p14:tracePt t="38126" x="2470150" y="2732088"/>
          <p14:tracePt t="38134" x="2457450" y="2746375"/>
          <p14:tracePt t="38139" x="2457450" y="2773363"/>
          <p14:tracePt t="38147" x="2443163" y="2787650"/>
          <p14:tracePt t="38153" x="2428875" y="2814638"/>
          <p14:tracePt t="38160" x="2428875" y="2828925"/>
          <p14:tracePt t="38168" x="2428875" y="2843213"/>
          <p14:tracePt t="38174" x="2428875" y="2857500"/>
          <p14:tracePt t="38183" x="2428875" y="2870200"/>
          <p14:tracePt t="38189" x="2428875" y="2911475"/>
          <p14:tracePt t="38204" x="2428875" y="2925763"/>
          <p14:tracePt t="38233" x="2428875" y="2940050"/>
          <p14:tracePt t="38255" x="2428875" y="2952750"/>
          <p14:tracePt t="38276" x="2428875" y="2967038"/>
          <p14:tracePt t="38298" x="2428875" y="2981325"/>
          <p14:tracePt t="38304" x="2428875" y="3008313"/>
          <p14:tracePt t="38311" x="2428875" y="3022600"/>
          <p14:tracePt t="38341" x="2428875" y="3036888"/>
          <p14:tracePt t="38404" x="2428875" y="3049588"/>
          <p14:tracePt t="38654" x="2428875" y="3063875"/>
          <p14:tracePt t="38682" x="2443163" y="3078163"/>
          <p14:tracePt t="38696" x="2443163" y="3090863"/>
          <p14:tracePt t="38710" x="2457450" y="3090863"/>
          <p14:tracePt t="38718" x="2457450" y="3105150"/>
          <p14:tracePt t="38732" x="2457450" y="3119438"/>
          <p14:tracePt t="38739" x="2470150" y="3132138"/>
          <p14:tracePt t="38746" x="2470150" y="3146425"/>
          <p14:tracePt t="38863" x="2470150" y="3160713"/>
          <p14:tracePt t="40237" x="2498725" y="3173413"/>
          <p14:tracePt t="40245" x="2525713" y="3187700"/>
          <p14:tracePt t="40250" x="2540000" y="3201988"/>
          <p14:tracePt t="40257" x="2552700" y="3216275"/>
          <p14:tracePt t="40266" x="2566988" y="3216275"/>
          <p14:tracePt t="40272" x="2622550" y="3228975"/>
          <p14:tracePt t="40279" x="2636838" y="3243263"/>
          <p14:tracePt t="40286" x="2649538" y="3243263"/>
          <p14:tracePt t="40294" x="2663825" y="3257550"/>
          <p14:tracePt t="40300" x="2678113" y="3257550"/>
          <p14:tracePt t="40308" x="2690813" y="3257550"/>
          <p14:tracePt t="40315" x="2705100" y="3284538"/>
          <p14:tracePt t="40322" x="2746375" y="3298825"/>
          <p14:tracePt t="40329" x="2760663" y="3298825"/>
          <p14:tracePt t="40336" x="2787650" y="3298825"/>
          <p14:tracePt t="40343" x="2828925" y="3311525"/>
          <p14:tracePt t="40351" x="2870200" y="3311525"/>
          <p14:tracePt t="40357" x="2898775" y="3325813"/>
          <p14:tracePt t="40365" x="2925763" y="3325813"/>
          <p14:tracePt t="40372" x="2954338" y="3325813"/>
          <p14:tracePt t="40378" x="2967038" y="3325813"/>
          <p14:tracePt t="40386" x="2995613" y="3325813"/>
          <p14:tracePt t="40393" x="3008313" y="3325813"/>
          <p14:tracePt t="40400" x="3022600" y="3340100"/>
          <p14:tracePt t="40407" x="3036888" y="3340100"/>
          <p14:tracePt t="40451" x="3049588" y="3340100"/>
          <p14:tracePt t="40502" x="3063875" y="3340100"/>
          <p14:tracePt t="40508" x="3078163" y="3340100"/>
          <p14:tracePt t="40516" x="3105150" y="3340100"/>
          <p14:tracePt t="40523" x="3133725" y="3340100"/>
          <p14:tracePt t="40529" x="3160713" y="3354388"/>
          <p14:tracePt t="40536" x="3187700" y="3354388"/>
          <p14:tracePt t="40543" x="3243263" y="3354388"/>
          <p14:tracePt t="40550" x="3271838" y="3354388"/>
          <p14:tracePt t="40558" x="3298825" y="3354388"/>
          <p14:tracePt t="40565" x="3325813" y="3354388"/>
          <p14:tracePt t="40572" x="3340100" y="3354388"/>
          <p14:tracePt t="40579" x="3381375" y="3354388"/>
          <p14:tracePt t="40586" x="3395663" y="3354388"/>
          <p14:tracePt t="40609" x="3408363" y="3354388"/>
          <p14:tracePt t="40651" x="3422650" y="3354388"/>
          <p14:tracePt t="40688" x="3436938" y="3354388"/>
          <p14:tracePt t="40781" x="3436938" y="3367088"/>
          <p14:tracePt t="40787" x="3451225" y="3381375"/>
          <p14:tracePt t="40816" x="3451225" y="3408363"/>
          <p14:tracePt t="40832" x="3451225" y="3422650"/>
          <p14:tracePt t="40852" x="3451225" y="3436938"/>
          <p14:tracePt t="40859" x="3436938" y="3463925"/>
          <p14:tracePt t="40865" x="3422650" y="3478213"/>
          <p14:tracePt t="40873" x="3381375" y="3505200"/>
          <p14:tracePt t="40880" x="3340100" y="3519488"/>
          <p14:tracePt t="40887" x="3298825" y="3560763"/>
          <p14:tracePt t="40899" x="3257550" y="3575050"/>
          <p14:tracePt t="40901" x="3216275" y="3587750"/>
          <p14:tracePt t="40908" x="3187700" y="3602038"/>
          <p14:tracePt t="40916" x="3160713" y="3602038"/>
          <p14:tracePt t="40923" x="3119438" y="3616325"/>
          <p14:tracePt t="40933" x="3078163" y="3629025"/>
          <p14:tracePt t="40937" x="3036888" y="3629025"/>
          <p14:tracePt t="40944" x="2995613" y="3629025"/>
          <p14:tracePt t="40951" x="2911475" y="3629025"/>
          <p14:tracePt t="40958" x="2870200" y="3629025"/>
          <p14:tracePt t="40966" x="2843213" y="3629025"/>
          <p14:tracePt t="40973" x="2801938" y="3616325"/>
          <p14:tracePt t="40980" x="2760663" y="3616325"/>
          <p14:tracePt t="40988" x="2732088" y="3616325"/>
          <p14:tracePt t="40995" x="2705100" y="3602038"/>
          <p14:tracePt t="41010" x="2678113" y="3602038"/>
          <p14:tracePt t="41016" x="2649538" y="3602038"/>
          <p14:tracePt t="41023" x="2636838" y="3587750"/>
          <p14:tracePt t="41032" x="2622550" y="3587750"/>
          <p14:tracePt t="41037" x="2608263" y="3575050"/>
          <p14:tracePt t="41045" x="2595563" y="3575050"/>
          <p14:tracePt t="41051" x="2581275" y="3575050"/>
          <p14:tracePt t="41059" x="2581275" y="3560763"/>
          <p14:tracePt t="41066" x="2566988" y="3560763"/>
          <p14:tracePt t="41073" x="2540000" y="3546475"/>
          <p14:tracePt t="41082" x="2525713" y="3546475"/>
          <p14:tracePt t="41087" x="2498725" y="3533775"/>
          <p14:tracePt t="41095" x="2498725" y="3519488"/>
          <p14:tracePt t="41102" x="2484438" y="3505200"/>
          <p14:tracePt t="41109" x="2470150" y="3505200"/>
          <p14:tracePt t="41116" x="2457450" y="3478213"/>
          <p14:tracePt t="41123" x="2443163" y="3478213"/>
          <p14:tracePt t="41138" x="2428875" y="3463925"/>
          <p14:tracePt t="41153" x="2428875" y="3449638"/>
          <p14:tracePt t="41183" x="2414588" y="3449638"/>
          <p14:tracePt t="41195" x="2414588" y="3436938"/>
          <p14:tracePt t="41231" x="2401888" y="3408363"/>
          <p14:tracePt t="41252" x="2401888" y="3395663"/>
          <p14:tracePt t="41259" x="2401888" y="3367088"/>
          <p14:tracePt t="41266" x="2401888" y="3340100"/>
          <p14:tracePt t="41273" x="2401888" y="3325813"/>
          <p14:tracePt t="41281" x="2401888" y="3311525"/>
          <p14:tracePt t="41295" x="2414588" y="3298825"/>
          <p14:tracePt t="41310" x="2414588" y="3284538"/>
          <p14:tracePt t="41316" x="2428875" y="3270250"/>
          <p14:tracePt t="41332" x="2428875" y="3257550"/>
          <p14:tracePt t="41337" x="2457450" y="3243263"/>
          <p14:tracePt t="41345" x="2498725" y="3228975"/>
          <p14:tracePt t="41351" x="2540000" y="3216275"/>
          <p14:tracePt t="41360" x="2581275" y="3216275"/>
          <p14:tracePt t="41366" x="2608263" y="3216275"/>
          <p14:tracePt t="41373" x="2636838" y="3216275"/>
          <p14:tracePt t="41381" x="2663825" y="3216275"/>
          <p14:tracePt t="41395" x="2705100" y="3216275"/>
          <p14:tracePt t="41402" x="2719388" y="3216275"/>
          <p14:tracePt t="42341" x="2774950" y="3187700"/>
          <p14:tracePt t="42349" x="2801938" y="3160713"/>
          <p14:tracePt t="42355" x="2828925" y="3132138"/>
          <p14:tracePt t="42361" x="2870200" y="3090863"/>
          <p14:tracePt t="42368" x="2940050" y="3063875"/>
          <p14:tracePt t="42375" x="2981325" y="3022600"/>
          <p14:tracePt t="42383" x="3022600" y="2994025"/>
          <p14:tracePt t="42390" x="3090863" y="2925763"/>
          <p14:tracePt t="42399" x="3119438" y="2898775"/>
          <p14:tracePt t="42404" x="3146425" y="2870200"/>
          <p14:tracePt t="42411" x="3175000" y="2857500"/>
          <p14:tracePt t="42419" x="3175000" y="2843213"/>
          <p14:tracePt t="42434" x="3201988" y="2843213"/>
          <p14:tracePt t="42440" x="3201988" y="2828925"/>
          <p14:tracePt t="43336" x="3187700" y="2843213"/>
          <p14:tracePt t="43342" x="3175000" y="2843213"/>
          <p14:tracePt t="43348" x="3160713" y="2843213"/>
          <p14:tracePt t="43356" x="3133725" y="2857500"/>
          <p14:tracePt t="43365" x="3119438" y="2857500"/>
          <p14:tracePt t="43370" x="3119438" y="2870200"/>
          <p14:tracePt t="43384" x="3105150" y="2870200"/>
          <p14:tracePt t="43392" x="3105150" y="2884488"/>
          <p14:tracePt t="43398" x="3090863" y="2884488"/>
          <p14:tracePt t="43422" x="3078163" y="2884488"/>
          <p14:tracePt t="43443" x="3063875" y="2884488"/>
          <p14:tracePt t="43486" x="3049588" y="2898775"/>
          <p14:tracePt t="43514" x="3022600" y="2898775"/>
          <p14:tracePt t="43529" x="3022600" y="2911475"/>
          <p14:tracePt t="43536" x="3008313" y="2911475"/>
          <p14:tracePt t="43594" x="3008313" y="2940050"/>
          <p14:tracePt t="43600" x="2995613" y="2994025"/>
          <p14:tracePt t="43607" x="2981325" y="3049588"/>
          <p14:tracePt t="43615" x="2981325" y="3105150"/>
          <p14:tracePt t="43620" x="2981325" y="3132138"/>
          <p14:tracePt t="43628" x="2981325" y="3173413"/>
          <p14:tracePt t="43635" x="2995613" y="3216275"/>
          <p14:tracePt t="43642" x="3008313" y="3284538"/>
          <p14:tracePt t="43649" x="3036888" y="3311525"/>
          <p14:tracePt t="43656" x="3049588" y="3340100"/>
          <p14:tracePt t="43672" x="3063875" y="3367088"/>
          <p14:tracePt t="43679" x="3078163" y="3381375"/>
          <p14:tracePt t="43686" x="3078163" y="3408363"/>
          <p14:tracePt t="43692" x="3090863" y="3436938"/>
          <p14:tracePt t="43699" x="3105150" y="3449638"/>
          <p14:tracePt t="43707" x="3119438" y="3505200"/>
          <p14:tracePt t="43715" x="3133725" y="3505200"/>
          <p14:tracePt t="43721" x="3160713" y="3533775"/>
          <p14:tracePt t="43727" x="3175000" y="3560763"/>
          <p14:tracePt t="43735" x="3187700" y="3575050"/>
          <p14:tracePt t="43742" x="3201988" y="3587750"/>
          <p14:tracePt t="43749" x="3216275" y="3587750"/>
          <p14:tracePt t="43757" x="3228975" y="3602038"/>
          <p14:tracePt t="43765" x="3228975" y="3616325"/>
          <p14:tracePt t="43778" x="3243263" y="3629025"/>
          <p14:tracePt t="43822" x="3257550" y="3629025"/>
          <p14:tracePt t="43844" x="3284538" y="3643313"/>
          <p14:tracePt t="44560" x="3340100" y="3643313"/>
          <p14:tracePt t="44566" x="3381375" y="3629025"/>
          <p14:tracePt t="44575" x="3463925" y="3629025"/>
          <p14:tracePt t="44582" x="3519488" y="3629025"/>
          <p14:tracePt t="44587" x="3587750" y="3629025"/>
          <p14:tracePt t="44593" x="3630613" y="3629025"/>
          <p14:tracePt t="44601" x="3671888" y="3629025"/>
          <p14:tracePt t="44609" x="3713163" y="3629025"/>
          <p14:tracePt t="44615" x="3754438" y="3629025"/>
          <p14:tracePt t="44622" x="3781425" y="3629025"/>
          <p14:tracePt t="44632" x="3822700" y="3629025"/>
          <p14:tracePt t="44637" x="3863975" y="3643313"/>
          <p14:tracePt t="44644" x="3892550" y="3657600"/>
          <p14:tracePt t="44651" x="3905250" y="3657600"/>
          <p14:tracePt t="44658" x="3933825" y="3670300"/>
          <p14:tracePt t="44665" x="3948113" y="3670300"/>
          <p14:tracePt t="44696" x="3975100" y="3670300"/>
          <p14:tracePt t="44709" x="3989388" y="3670300"/>
          <p14:tracePt t="44723" x="4002088" y="3670300"/>
          <p14:tracePt t="44732" x="4002088" y="3684588"/>
          <p14:tracePt t="44737" x="4016375" y="3684588"/>
          <p14:tracePt t="44760" x="4030663" y="3684588"/>
          <p14:tracePt t="44767" x="4043363" y="3698875"/>
          <p14:tracePt t="44773" x="4057650" y="3698875"/>
          <p14:tracePt t="44781" x="4071938" y="3698875"/>
          <p14:tracePt t="44796" x="4084638" y="3698875"/>
          <p14:tracePt t="44802" x="4098925" y="3725863"/>
          <p14:tracePt t="44809" x="4113213" y="3725863"/>
          <p14:tracePt t="44816" x="4140200" y="3725863"/>
          <p14:tracePt t="44823" x="4154488" y="3725863"/>
          <p14:tracePt t="44832" x="4168775" y="3725863"/>
          <p14:tracePt t="44838" x="4210050" y="3725863"/>
          <p14:tracePt t="44844" x="4222750" y="3713163"/>
          <p14:tracePt t="44851" x="4251325" y="3713163"/>
          <p14:tracePt t="44859" x="4265613" y="3713163"/>
          <p14:tracePt t="44866" x="4265613" y="3698875"/>
          <p14:tracePt t="44873" x="4278313" y="3698875"/>
          <p14:tracePt t="44888" x="4292600" y="3698875"/>
          <p14:tracePt t="44946" x="4306888" y="3698875"/>
          <p14:tracePt t="45661" x="4319588" y="3698875"/>
          <p14:tracePt t="45668" x="4360863" y="3698875"/>
          <p14:tracePt t="45675" x="4389438" y="3698875"/>
          <p14:tracePt t="45681" x="4430713" y="3698875"/>
          <p14:tracePt t="45689" x="4457700" y="3698875"/>
          <p14:tracePt t="45698" x="4486275" y="3698875"/>
          <p14:tracePt t="45703" x="4527550" y="3713163"/>
          <p14:tracePt t="45710" x="4581525" y="3725863"/>
          <p14:tracePt t="45717" x="4610100" y="3725863"/>
          <p14:tracePt t="45724" x="4637088" y="3725863"/>
          <p14:tracePt t="45731" x="4665663" y="3725863"/>
          <p14:tracePt t="45739" x="4665663" y="3740150"/>
          <p14:tracePt t="45748" x="4692650" y="3740150"/>
          <p14:tracePt t="45754" x="4706938" y="3740150"/>
          <p14:tracePt t="45761" x="4706938" y="3754438"/>
          <p14:tracePt t="45768" x="4719638" y="3754438"/>
          <p14:tracePt t="46735" x="4733925" y="3754438"/>
          <p14:tracePt t="46792" x="4760913" y="3754438"/>
          <p14:tracePt t="46799" x="4775200" y="3754438"/>
          <p14:tracePt t="46806" x="4803775" y="3754438"/>
          <p14:tracePt t="46814" x="4830763" y="3740150"/>
          <p14:tracePt t="46820" x="4845050" y="3740150"/>
          <p14:tracePt t="46826" x="4886325" y="3740150"/>
          <p14:tracePt t="46834" x="4913313" y="3725863"/>
          <p14:tracePt t="46841" x="4954588" y="3725863"/>
          <p14:tracePt t="46848" x="4995863" y="3713163"/>
          <p14:tracePt t="46855" x="5024438" y="3698875"/>
          <p14:tracePt t="46865" x="5078413" y="3698875"/>
          <p14:tracePt t="46870" x="5092700" y="3698875"/>
          <p14:tracePt t="46877" x="5121275" y="3684588"/>
          <p14:tracePt t="46899" x="5230813" y="3670300"/>
          <p14:tracePt t="46906" x="5257800" y="3670300"/>
          <p14:tracePt t="46915" x="5272088" y="3670300"/>
          <p14:tracePt t="46920" x="5286375" y="3670300"/>
          <p14:tracePt t="46928" x="5300663" y="3670300"/>
          <p14:tracePt t="46934" x="5327650" y="3670300"/>
          <p14:tracePt t="46941" x="5341938" y="3670300"/>
          <p14:tracePt t="46948" x="5354638" y="3670300"/>
          <p14:tracePt t="46956" x="5368925" y="3670300"/>
          <p14:tracePt t="46971" x="5383213" y="3670300"/>
          <p14:tracePt t="46985" x="5410200" y="3670300"/>
          <p14:tracePt t="46992" x="5424488" y="3670300"/>
          <p14:tracePt t="46999" x="5438775" y="3670300"/>
          <p14:tracePt t="47006" x="5451475" y="3670300"/>
          <p14:tracePt t="47014" x="5465763" y="3657600"/>
          <p14:tracePt t="47021" x="5507038" y="3657600"/>
          <p14:tracePt t="47028" x="5548313" y="3657600"/>
          <p14:tracePt t="47034" x="5603875" y="3657600"/>
          <p14:tracePt t="47041" x="5645150" y="3657600"/>
          <p14:tracePt t="47049" x="5686425" y="3657600"/>
          <p14:tracePt t="47056" x="5727700" y="3657600"/>
          <p14:tracePt t="47064" x="5754688" y="3657600"/>
          <p14:tracePt t="47070" x="5768975" y="3670300"/>
          <p14:tracePt t="47085" x="5783263" y="3670300"/>
          <p14:tracePt t="47092" x="5797550" y="3670300"/>
          <p14:tracePt t="47156" x="5797550" y="3684588"/>
          <p14:tracePt t="47163" x="5810250" y="3684588"/>
          <p14:tracePt t="48422" x="5783263" y="3684588"/>
          <p14:tracePt t="48429" x="5754688" y="3684588"/>
          <p14:tracePt t="48436" x="5727700" y="3684588"/>
          <p14:tracePt t="48450" x="5700713" y="3684588"/>
          <p14:tracePt t="48457" x="5686425" y="3684588"/>
          <p14:tracePt t="48464" x="5672138" y="3684588"/>
          <p14:tracePt t="48480" x="5659438" y="3684588"/>
          <p14:tracePt t="48493" x="5645150" y="3684588"/>
          <p14:tracePt t="48507" x="5630863" y="3684588"/>
          <p14:tracePt t="48522" x="5618163" y="3684588"/>
          <p14:tracePt t="48537" x="5589588" y="3684588"/>
          <p14:tracePt t="48543" x="5575300" y="3684588"/>
          <p14:tracePt t="48551" x="5562600" y="3684588"/>
          <p14:tracePt t="48565" x="5548313" y="3684588"/>
          <p14:tracePt t="48572" x="5521325" y="3684588"/>
          <p14:tracePt t="48581" x="5507038" y="3684588"/>
          <p14:tracePt t="48587" x="5492750" y="3684588"/>
          <p14:tracePt t="48594" x="5480050" y="3684588"/>
          <p14:tracePt t="48602" x="5451475" y="3684588"/>
          <p14:tracePt t="48609" x="5424488" y="3684588"/>
          <p14:tracePt t="48615" x="5395913" y="3684588"/>
          <p14:tracePt t="48622" x="5383213" y="3684588"/>
          <p14:tracePt t="48630" x="5341938" y="3684588"/>
          <p14:tracePt t="48637" x="5327650" y="3684588"/>
          <p14:tracePt t="48644" x="5300663" y="3684588"/>
          <p14:tracePt t="48651" x="5286375" y="3684588"/>
          <p14:tracePt t="48665" x="5272088" y="3684588"/>
          <p14:tracePt t="48682" x="5257800" y="3684588"/>
          <p14:tracePt t="48687" x="5230813" y="3684588"/>
          <p14:tracePt t="48694" x="5216525" y="3684588"/>
          <p14:tracePt t="48709" x="5203825" y="3684588"/>
          <p14:tracePt t="48715" x="5189538" y="3684588"/>
          <p14:tracePt t="48722" x="5175250" y="3684588"/>
          <p14:tracePt t="48738" x="5162550" y="3684588"/>
          <p14:tracePt t="48761" x="5148263" y="3684588"/>
          <p14:tracePt t="48780" x="5121275" y="3684588"/>
          <p14:tracePt t="48789" x="5106988" y="3684588"/>
          <p14:tracePt t="48801" x="5092700" y="3684588"/>
          <p14:tracePt t="48808" x="5078413" y="3684588"/>
          <p14:tracePt t="48815" x="5065713" y="3684588"/>
          <p14:tracePt t="48831" x="5051425" y="3684588"/>
          <p14:tracePt t="48853" x="5037138" y="3684588"/>
          <p14:tracePt t="48898" x="5010150" y="3698875"/>
          <p14:tracePt t="48911" x="4995863" y="3698875"/>
          <p14:tracePt t="48938" x="4983163" y="3698875"/>
          <p14:tracePt t="48975" x="4968875" y="3698875"/>
          <p14:tracePt t="48990" x="4954588" y="3698875"/>
          <p14:tracePt t="49004" x="4941888" y="3698875"/>
          <p14:tracePt t="49025" x="4927600" y="3698875"/>
          <p14:tracePt t="51472" x="4954588" y="3698875"/>
          <p14:tracePt t="51480" x="5010150" y="3698875"/>
          <p14:tracePt t="51486" x="5051425" y="3698875"/>
          <p14:tracePt t="51493" x="5078413" y="3698875"/>
          <p14:tracePt t="51500" x="5121275" y="3698875"/>
          <p14:tracePt t="51507" x="5162550" y="3698875"/>
          <p14:tracePt t="51514" x="5230813" y="3713163"/>
          <p14:tracePt t="51522" x="5272088" y="3725863"/>
          <p14:tracePt t="51530" x="5327650" y="3725863"/>
          <p14:tracePt t="51536" x="5354638" y="3740150"/>
          <p14:tracePt t="51543" x="5383213" y="3754438"/>
          <p14:tracePt t="51550" x="5410200" y="3767138"/>
          <p14:tracePt t="51557" x="5451475" y="3781425"/>
          <p14:tracePt t="51573" x="5465763" y="3795713"/>
          <p14:tracePt t="51581" x="5480050" y="3795713"/>
          <p14:tracePt t="51586" x="5492750" y="3795713"/>
          <p14:tracePt t="51593" x="5521325" y="3795713"/>
          <p14:tracePt t="51609" x="5548313" y="3795713"/>
          <p14:tracePt t="51615" x="5548313" y="3808413"/>
          <p14:tracePt t="51622" x="5575300" y="3808413"/>
          <p14:tracePt t="51631" x="5603875" y="3822700"/>
          <p14:tracePt t="51645" x="5618163" y="3822700"/>
          <p14:tracePt t="51651" x="5630863" y="3836988"/>
          <p14:tracePt t="51657" x="5672138" y="3836988"/>
          <p14:tracePt t="51681" x="5686425" y="3849688"/>
          <p14:tracePt t="51687" x="5700713" y="3849688"/>
          <p14:tracePt t="51693" x="5727700" y="3849688"/>
          <p14:tracePt t="51700" x="5741988" y="3849688"/>
          <p14:tracePt t="51707" x="5754688" y="3849688"/>
          <p14:tracePt t="51715" x="5783263" y="3849688"/>
          <p14:tracePt t="51722" x="5797550" y="3849688"/>
          <p14:tracePt t="51731" x="5810250" y="3849688"/>
          <p14:tracePt t="52753" x="5783263" y="3849688"/>
          <p14:tracePt t="52760" x="5700713" y="3878263"/>
          <p14:tracePt t="52766" x="5645150" y="3892550"/>
          <p14:tracePt t="52773" x="5548313" y="3905250"/>
          <p14:tracePt t="52780" x="5480050" y="3905250"/>
          <p14:tracePt t="52787" x="5368925" y="3933825"/>
          <p14:tracePt t="52796" x="5230813" y="3933825"/>
          <p14:tracePt t="52802" x="5148263" y="3946525"/>
          <p14:tracePt t="52809" x="5024438" y="3960813"/>
          <p14:tracePt t="52816" x="4968875" y="3960813"/>
          <p14:tracePt t="52823" x="4886325" y="3975100"/>
          <p14:tracePt t="52831" x="4830763" y="3975100"/>
          <p14:tracePt t="52838" x="4775200" y="3987800"/>
          <p14:tracePt t="52846" x="4706938" y="3987800"/>
          <p14:tracePt t="52852" x="4651375" y="4002088"/>
          <p14:tracePt t="52859" x="4568825" y="4002088"/>
          <p14:tracePt t="52866" x="4513263" y="4002088"/>
          <p14:tracePt t="52874" x="4402138" y="4043363"/>
          <p14:tracePt t="52881" x="4292600" y="4057650"/>
          <p14:tracePt t="52898" x="4084638" y="4098925"/>
          <p14:tracePt t="52902" x="4002088" y="4113213"/>
          <p14:tracePt t="52909" x="3892550" y="4125913"/>
          <p14:tracePt t="52916" x="3822700" y="4140200"/>
          <p14:tracePt t="52923" x="3725863" y="4167188"/>
          <p14:tracePt t="52931" x="3643313" y="4181475"/>
          <p14:tracePt t="52938" x="3519488" y="4222750"/>
          <p14:tracePt t="52946" x="3436938" y="4237038"/>
          <p14:tracePt t="52952" x="3381375" y="4251325"/>
          <p14:tracePt t="52959" x="3325813" y="4251325"/>
          <p14:tracePt t="52966" x="3298825" y="4264025"/>
          <p14:tracePt t="52974" x="3243263" y="4264025"/>
          <p14:tracePt t="52981" x="3216275" y="4264025"/>
          <p14:tracePt t="52988" x="3201988" y="4264025"/>
          <p14:tracePt t="52996" x="3187700" y="4278313"/>
          <p14:tracePt t="53090" x="3175000" y="4278313"/>
          <p14:tracePt t="53096" x="3146425" y="4278313"/>
          <p14:tracePt t="53103" x="3133725" y="4278313"/>
          <p14:tracePt t="53109" x="3119438" y="4292600"/>
          <p14:tracePt t="53117" x="3105150" y="4292600"/>
          <p14:tracePt t="53124" x="3090863" y="4292600"/>
          <p14:tracePt t="53131" x="3078163" y="4292600"/>
          <p14:tracePt t="53139" x="3063875" y="4292600"/>
          <p14:tracePt t="53145" x="3063875" y="4305300"/>
          <p14:tracePt t="53163" x="3036888" y="4305300"/>
          <p14:tracePt t="53332" x="3146425" y="4305300"/>
          <p14:tracePt t="53340" x="3271838" y="4305300"/>
          <p14:tracePt t="53347" x="3422650" y="4278313"/>
          <p14:tracePt t="53354" x="3616325" y="4264025"/>
          <p14:tracePt t="53361" x="3822700" y="4237038"/>
          <p14:tracePt t="53368" x="4030663" y="4222750"/>
          <p14:tracePt t="53374" x="4210050" y="4222750"/>
          <p14:tracePt t="53382" x="4333875" y="4222750"/>
          <p14:tracePt t="53389" x="4471988" y="4222750"/>
          <p14:tracePt t="53396" x="4595813" y="4222750"/>
          <p14:tracePt t="53403" x="4719638" y="4222750"/>
          <p14:tracePt t="53411" x="4830763" y="4222750"/>
          <p14:tracePt t="53418" x="4941888" y="4222750"/>
          <p14:tracePt t="53424" x="4995863" y="4222750"/>
          <p14:tracePt t="53432" x="5065713" y="4222750"/>
          <p14:tracePt t="53439" x="5106988" y="4222750"/>
          <p14:tracePt t="53446" x="5133975" y="4222750"/>
          <p14:tracePt t="53453" x="5148263" y="4222750"/>
          <p14:tracePt t="53461" x="5175250" y="4222750"/>
          <p14:tracePt t="53468" x="5189538" y="4222750"/>
          <p14:tracePt t="53475" x="5203825" y="4222750"/>
          <p14:tracePt t="53490" x="5216525" y="4222750"/>
          <p14:tracePt t="53496" x="5230813" y="4222750"/>
          <p14:tracePt t="53503" x="5245100" y="4222750"/>
          <p14:tracePt t="53518" x="5257800" y="4222750"/>
          <p14:tracePt t="53525" x="5286375" y="4222750"/>
          <p14:tracePt t="53540" x="5300663" y="4222750"/>
          <p14:tracePt t="53563" x="5313363" y="4222750"/>
          <p14:tracePt t="53826" x="5286375" y="4222750"/>
          <p14:tracePt t="53835" x="5175250" y="4237038"/>
          <p14:tracePt t="53840" x="5133975" y="4237038"/>
          <p14:tracePt t="53847" x="5065713" y="4237038"/>
          <p14:tracePt t="53855" x="5010150" y="4237038"/>
          <p14:tracePt t="53863" x="4927600" y="4237038"/>
          <p14:tracePt t="53868" x="4845050" y="4237038"/>
          <p14:tracePt t="53875" x="4760913" y="4237038"/>
          <p14:tracePt t="53883" x="4706938" y="4237038"/>
          <p14:tracePt t="53898" x="4540250" y="4181475"/>
          <p14:tracePt t="53905" x="4457700" y="4181475"/>
          <p14:tracePt t="53914" x="4416425" y="4181475"/>
          <p14:tracePt t="53919" x="4375150" y="4167188"/>
          <p14:tracePt t="53925" x="4348163" y="4167188"/>
          <p14:tracePt t="53933" x="4306888" y="4154488"/>
          <p14:tracePt t="53940" x="4292600" y="4154488"/>
          <p14:tracePt t="53947" x="4278313" y="4154488"/>
          <p14:tracePt t="53964" x="4265613" y="4154488"/>
          <p14:tracePt t="53978" x="4251325" y="4154488"/>
          <p14:tracePt t="56769" x="4292600" y="4154488"/>
          <p14:tracePt t="56774" x="4333875" y="4154488"/>
          <p14:tracePt t="56781" x="4375150" y="4154488"/>
          <p14:tracePt t="56788" x="4416425" y="4154488"/>
          <p14:tracePt t="56795" x="4457700" y="4154488"/>
          <p14:tracePt t="56804" x="4486275" y="4154488"/>
          <p14:tracePt t="56810" x="4540250" y="4154488"/>
          <p14:tracePt t="56817" x="4581525" y="4154488"/>
          <p14:tracePt t="56824" x="4610100" y="4154488"/>
          <p14:tracePt t="56831" x="4651375" y="4154488"/>
          <p14:tracePt t="56839" x="4678363" y="4140200"/>
          <p14:tracePt t="56846" x="4692650" y="4140200"/>
          <p14:tracePt t="56854" x="4706938" y="4140200"/>
          <p14:tracePt t="56860" x="4719638" y="4113213"/>
          <p14:tracePt t="56897" x="4733925" y="4113213"/>
          <p14:tracePt t="56914" x="4748213" y="4113213"/>
          <p14:tracePt t="56933" x="4760913" y="4113213"/>
          <p14:tracePt t="56954" x="4775200" y="4113213"/>
          <p14:tracePt t="56990" x="4789488" y="4113213"/>
          <p14:tracePt t="57018" x="4803775" y="4125913"/>
          <p14:tracePt t="57033" x="4816475" y="4125913"/>
          <p14:tracePt t="57599" x="4886325" y="4125913"/>
          <p14:tracePt t="57605" x="5010150" y="4125913"/>
          <p14:tracePt t="57612" x="5065713" y="4113213"/>
          <p14:tracePt t="57619" x="5175250" y="4098925"/>
          <p14:tracePt t="57625" x="5245100" y="4098925"/>
          <p14:tracePt t="57633" x="5300663" y="4098925"/>
          <p14:tracePt t="57640" x="5341938" y="4071938"/>
          <p14:tracePt t="57647" x="5368925" y="4071938"/>
          <p14:tracePt t="57663" x="5395913" y="4071938"/>
          <p14:tracePt t="57670" x="5410200" y="4071938"/>
          <p14:tracePt t="57705" x="5424488" y="4071938"/>
          <p14:tracePt t="57735" x="5424488" y="4057650"/>
          <p14:tracePt t="57740" x="5424488" y="4016375"/>
          <p14:tracePt t="57747" x="5424488" y="3960813"/>
          <p14:tracePt t="57754" x="5410200" y="3919538"/>
          <p14:tracePt t="57762" x="5383213" y="3892550"/>
          <p14:tracePt t="57769" x="5368925" y="3863975"/>
          <p14:tracePt t="57776" x="5354638" y="3836988"/>
          <p14:tracePt t="57783" x="5354638" y="3822700"/>
          <p14:tracePt t="57790" x="5341938" y="3795713"/>
          <p14:tracePt t="57805" x="5313363" y="3781425"/>
          <p14:tracePt t="57812" x="5272088" y="3754438"/>
          <p14:tracePt t="57819" x="5189538" y="3725863"/>
          <p14:tracePt t="57826" x="5051425" y="3698875"/>
          <p14:tracePt t="57833" x="4968875" y="3670300"/>
          <p14:tracePt t="57840" x="4857750" y="3657600"/>
          <p14:tracePt t="57847" x="4775200" y="3643313"/>
          <p14:tracePt t="57854" x="4651375" y="3643313"/>
          <p14:tracePt t="57863" x="4513263" y="3643313"/>
          <p14:tracePt t="57869" x="4402138" y="3616325"/>
          <p14:tracePt t="57876" x="4306888" y="3616325"/>
          <p14:tracePt t="57883" x="4195763" y="3616325"/>
          <p14:tracePt t="57890" x="4071938" y="3602038"/>
          <p14:tracePt t="57898" x="3989388" y="3602038"/>
          <p14:tracePt t="57904" x="3905250" y="3602038"/>
          <p14:tracePt t="57913" x="3863975" y="3587750"/>
          <p14:tracePt t="57919" x="3781425" y="3587750"/>
          <p14:tracePt t="57926" x="3740150" y="3575050"/>
          <p14:tracePt t="57934" x="3684588" y="3575050"/>
          <p14:tracePt t="57940" x="3630613" y="3560763"/>
          <p14:tracePt t="57947" x="3575050" y="3560763"/>
          <p14:tracePt t="57954" x="3519488" y="3560763"/>
          <p14:tracePt t="57962" x="3408363" y="3546475"/>
          <p14:tracePt t="57970" x="3367088" y="3546475"/>
          <p14:tracePt t="57977" x="3284538" y="3505200"/>
          <p14:tracePt t="57984" x="3216275" y="3505200"/>
          <p14:tracePt t="57991" x="3146425" y="3490913"/>
          <p14:tracePt t="57997" x="3078163" y="3490913"/>
          <p14:tracePt t="58005" x="3022600" y="3478213"/>
          <p14:tracePt t="58012" x="2981325" y="3478213"/>
          <p14:tracePt t="58019" x="2925763" y="3478213"/>
          <p14:tracePt t="58026" x="2884488" y="3463925"/>
          <p14:tracePt t="58033" x="2816225" y="3463925"/>
          <p14:tracePt t="58040" x="2746375" y="3449638"/>
          <p14:tracePt t="58048" x="2690813" y="3436938"/>
          <p14:tracePt t="58055" x="2581275" y="3436938"/>
          <p14:tracePt t="58062" x="2511425" y="3436938"/>
          <p14:tracePt t="58069" x="2401888" y="3436938"/>
          <p14:tracePt t="58076" x="2290763" y="3436938"/>
          <p14:tracePt t="58083" x="2235200" y="3422650"/>
          <p14:tracePt t="58091" x="2193925" y="3422650"/>
          <p14:tracePt t="58098" x="2139950" y="3422650"/>
          <p14:tracePt t="58105" x="2111375" y="3408363"/>
          <p14:tracePt t="58112" x="2084388" y="3395663"/>
          <p14:tracePt t="58120" x="2070100" y="3395663"/>
          <p14:tracePt t="58127" x="2055813" y="3395663"/>
          <p14:tracePt t="58343" x="2070100" y="3422650"/>
          <p14:tracePt t="58349" x="2084388" y="3422650"/>
          <p14:tracePt t="58356" x="2098675" y="3463925"/>
          <p14:tracePt t="58363" x="2111375" y="3490913"/>
          <p14:tracePt t="58369" x="2125663" y="3505200"/>
          <p14:tracePt t="58379" x="2139950" y="3519488"/>
          <p14:tracePt t="58384" x="2152650" y="3533775"/>
          <p14:tracePt t="58391" x="2166938" y="3533775"/>
          <p14:tracePt t="58398" x="2181225" y="3546475"/>
          <p14:tracePt t="58405" x="2208213" y="3560763"/>
          <p14:tracePt t="58413" x="2222500" y="3587750"/>
          <p14:tracePt t="58420" x="2278063" y="3616325"/>
          <p14:tracePt t="58429" x="2290763" y="3616325"/>
          <p14:tracePt t="58434" x="2319338" y="3629025"/>
          <p14:tracePt t="58441" x="2346325" y="3657600"/>
          <p14:tracePt t="58448" x="2414588" y="3670300"/>
          <p14:tracePt t="58455" x="2457450" y="3684588"/>
          <p14:tracePt t="58463" x="2498725" y="3698875"/>
          <p14:tracePt t="58470" x="2566988" y="3698875"/>
          <p14:tracePt t="58479" x="2608263" y="3725863"/>
          <p14:tracePt t="58484" x="2663825" y="3740150"/>
          <p14:tracePt t="58491" x="2719388" y="3740150"/>
          <p14:tracePt t="58498" x="2760663" y="3740150"/>
          <p14:tracePt t="58505" x="2801938" y="3754438"/>
          <p14:tracePt t="58513" x="2857500" y="3754438"/>
          <p14:tracePt t="58520" x="2898775" y="3754438"/>
          <p14:tracePt t="58528" x="2925763" y="3754438"/>
          <p14:tracePt t="58534" x="2954338" y="3767138"/>
          <p14:tracePt t="58541" x="2995613" y="3767138"/>
          <p14:tracePt t="58548" x="2995613" y="3781425"/>
          <p14:tracePt t="58556" x="3008313" y="3781425"/>
          <p14:tracePt t="58563" x="3022600" y="3781425"/>
          <p14:tracePt t="58570" x="3036888" y="3795713"/>
          <p14:tracePt t="58585" x="3049588" y="3795713"/>
          <p14:tracePt t="58592" x="3049588" y="3808413"/>
          <p14:tracePt t="58607" x="3063875" y="3808413"/>
          <p14:tracePt t="58613" x="3078163" y="3808413"/>
          <p14:tracePt t="58621" x="3105150" y="3808413"/>
          <p14:tracePt t="58629" x="3119438" y="3808413"/>
          <p14:tracePt t="58643" x="3119438" y="3822700"/>
          <p14:tracePt t="58649" x="3146425" y="3822700"/>
          <p14:tracePt t="58656" x="3175000" y="3822700"/>
          <p14:tracePt t="58663" x="3201988" y="3822700"/>
          <p14:tracePt t="58671" x="3243263" y="3822700"/>
          <p14:tracePt t="58679" x="3271838" y="3849688"/>
          <p14:tracePt t="58684" x="3298825" y="3849688"/>
          <p14:tracePt t="58691" x="3313113" y="3849688"/>
          <p14:tracePt t="58699" x="3340100" y="3849688"/>
          <p14:tracePt t="58706" x="3381375" y="3849688"/>
          <p14:tracePt t="58713" x="3395663" y="3849688"/>
          <p14:tracePt t="58720" x="3408363" y="3863975"/>
          <p14:tracePt t="58729" x="3422650" y="3863975"/>
          <p14:tracePt t="58735" x="3463925" y="3863975"/>
          <p14:tracePt t="58742" x="3492500" y="3863975"/>
          <p14:tracePt t="58749" x="3519488" y="3863975"/>
          <p14:tracePt t="58756" x="3546475" y="3863975"/>
          <p14:tracePt t="58763" x="3587750" y="3863975"/>
          <p14:tracePt t="58771" x="3630613" y="3863975"/>
          <p14:tracePt t="58779" x="3643313" y="3863975"/>
          <p14:tracePt t="58785" x="3657600" y="3863975"/>
          <p14:tracePt t="58792" x="3713163" y="3863975"/>
          <p14:tracePt t="58799" x="3725863" y="3863975"/>
          <p14:tracePt t="58806" x="3768725" y="3863975"/>
          <p14:tracePt t="58813" x="3795713" y="3863975"/>
          <p14:tracePt t="58821" x="3810000" y="3863975"/>
          <p14:tracePt t="58828" x="3878263" y="3863975"/>
          <p14:tracePt t="58835" x="3919538" y="3836988"/>
          <p14:tracePt t="58842" x="3960813" y="3836988"/>
          <p14:tracePt t="58850" x="4002088" y="3836988"/>
          <p14:tracePt t="58857" x="4030663" y="3836988"/>
          <p14:tracePt t="58873" x="4057650" y="3836988"/>
          <p14:tracePt t="58878" x="4084638" y="3822700"/>
          <p14:tracePt t="58885" x="4127500" y="3822700"/>
          <p14:tracePt t="58895" x="4140200" y="3822700"/>
          <p14:tracePt t="58899" x="4168775" y="3822700"/>
          <p14:tracePt t="58906" x="4195763" y="3808413"/>
          <p14:tracePt t="58913" x="4237038" y="3808413"/>
          <p14:tracePt t="58921" x="4306888" y="3795713"/>
          <p14:tracePt t="58929" x="4360863" y="3795713"/>
          <p14:tracePt t="58935" x="4402138" y="3781425"/>
          <p14:tracePt t="58942" x="4457700" y="3781425"/>
          <p14:tracePt t="58949" x="4486275" y="3781425"/>
          <p14:tracePt t="58957" x="4568825" y="3767138"/>
          <p14:tracePt t="58964" x="4610100" y="3767138"/>
          <p14:tracePt t="58971" x="4624388" y="3767138"/>
          <p14:tracePt t="58978" x="4706938" y="3754438"/>
          <p14:tracePt t="58985" x="4760913" y="3754438"/>
          <p14:tracePt t="58992" x="4845050" y="3754438"/>
          <p14:tracePt t="59000" x="4886325" y="3754438"/>
          <p14:tracePt t="59007" x="4927600" y="3754438"/>
          <p14:tracePt t="59014" x="4983163" y="3754438"/>
          <p14:tracePt t="59021" x="5024438" y="3754438"/>
          <p14:tracePt t="59029" x="5065713" y="3754438"/>
          <p14:tracePt t="59035" x="5121275" y="3754438"/>
          <p14:tracePt t="59045" x="5148263" y="3754438"/>
          <p14:tracePt t="59050" x="5189538" y="3754438"/>
          <p14:tracePt t="59058" x="5230813" y="3754438"/>
          <p14:tracePt t="59064" x="5257800" y="3754438"/>
          <p14:tracePt t="59071" x="5286375" y="3754438"/>
          <p14:tracePt t="59078" x="5300663" y="3740150"/>
          <p14:tracePt t="59101" x="5313363" y="3740150"/>
          <p14:tracePt t="59115" x="5341938" y="3740150"/>
          <p14:tracePt t="59122" x="5383213" y="3740150"/>
          <p14:tracePt t="59128" x="5410200" y="3725863"/>
          <p14:tracePt t="59136" x="5451475" y="3725863"/>
          <p14:tracePt t="59143" x="5492750" y="3698875"/>
          <p14:tracePt t="59150" x="5548313" y="3670300"/>
          <p14:tracePt t="59157" x="5618163" y="3643313"/>
          <p14:tracePt t="59164" x="5700713" y="3602038"/>
          <p14:tracePt t="59171" x="5797550" y="3533775"/>
          <p14:tracePt t="59178" x="5892800" y="3478213"/>
          <p14:tracePt t="59185" x="5976938" y="3422650"/>
          <p14:tracePt t="59193" x="6100763" y="3340100"/>
          <p14:tracePt t="59200" x="6183313" y="3284538"/>
          <p14:tracePt t="59209" x="6238875" y="3270250"/>
          <p14:tracePt t="59215" x="6294438" y="3243263"/>
          <p14:tracePt t="59221" x="6321425" y="3216275"/>
          <p14:tracePt t="59228" x="6348413" y="3187700"/>
          <p14:tracePt t="59235" x="6389688" y="3160713"/>
          <p14:tracePt t="59243" x="6389688" y="3146425"/>
          <p14:tracePt t="59250" x="6403975" y="3146425"/>
          <p14:tracePt t="59302" x="6376988" y="3132138"/>
          <p14:tracePt t="59308" x="6348413" y="3090863"/>
          <p14:tracePt t="59315" x="6321425" y="3063875"/>
          <p14:tracePt t="59321" x="6280150" y="3022600"/>
          <p14:tracePt t="59329" x="6210300" y="3008313"/>
          <p14:tracePt t="59336" x="6183313" y="2981325"/>
          <p14:tracePt t="59345" x="6142038" y="2967038"/>
          <p14:tracePt t="59350" x="6115050" y="2940050"/>
          <p14:tracePt t="59357" x="6072188" y="2911475"/>
          <p14:tracePt t="59365" x="6030913" y="2898775"/>
          <p14:tracePt t="59372" x="5989638" y="2870200"/>
          <p14:tracePt t="59379" x="5907088" y="2843213"/>
          <p14:tracePt t="59386" x="5810250" y="2760663"/>
          <p14:tracePt t="59393" x="5727700" y="2732088"/>
          <p14:tracePt t="59400" x="5659438" y="2705100"/>
          <p14:tracePt t="59407" x="5562600" y="2678113"/>
          <p14:tracePt t="59415" x="5480050" y="2663825"/>
          <p14:tracePt t="59421" x="5354638" y="2622550"/>
          <p14:tracePt t="59429" x="5300663" y="2593975"/>
          <p14:tracePt t="59436" x="5245100" y="2581275"/>
          <p14:tracePt t="59445" x="5203825" y="2581275"/>
          <p14:tracePt t="59450" x="5148263" y="2566988"/>
          <p14:tracePt t="59457" x="5092700" y="2566988"/>
          <p14:tracePt t="59464" x="5051425" y="2566988"/>
          <p14:tracePt t="59474" x="5010150" y="2566988"/>
          <p14:tracePt t="59479" x="4941888" y="2566988"/>
          <p14:tracePt t="59487" x="4886325" y="2566988"/>
          <p14:tracePt t="59495" x="4775200" y="2566988"/>
          <p14:tracePt t="59500" x="4719638" y="2566988"/>
          <p14:tracePt t="59508" x="4665663" y="2566988"/>
          <p14:tracePt t="59515" x="4581525" y="2566988"/>
          <p14:tracePt t="59522" x="4527550" y="2566988"/>
          <p14:tracePt t="59529" x="4471988" y="2566988"/>
          <p14:tracePt t="59536" x="4430713" y="2566988"/>
          <p14:tracePt t="59545" x="4402138" y="2566988"/>
          <p14:tracePt t="59550" x="4348163" y="2566988"/>
          <p14:tracePt t="59558" x="4292600" y="2581275"/>
          <p14:tracePt t="59565" x="4222750" y="2635250"/>
          <p14:tracePt t="59571" x="4168775" y="2649538"/>
          <p14:tracePt t="59579" x="4098925" y="2678113"/>
          <p14:tracePt t="59586" x="3989388" y="2719388"/>
          <p14:tracePt t="59595" x="3948113" y="2746375"/>
          <p14:tracePt t="59601" x="3836988" y="2773363"/>
          <p14:tracePt t="59608" x="3781425" y="2814638"/>
          <p14:tracePt t="59615" x="3740150" y="2828925"/>
          <p14:tracePt t="59622" x="3657600" y="2857500"/>
          <p14:tracePt t="59629" x="3616325" y="2884488"/>
          <p14:tracePt t="59637" x="3533775" y="2898775"/>
          <p14:tracePt t="59646" x="3505200" y="2911475"/>
          <p14:tracePt t="59651" x="3463925" y="2952750"/>
          <p14:tracePt t="59658" x="3451225" y="2967038"/>
          <p14:tracePt t="59665" x="3408363" y="2981325"/>
          <p14:tracePt t="59672" x="3395663" y="2981325"/>
          <p14:tracePt t="59679" x="3395663" y="2994025"/>
          <p14:tracePt t="59686" x="3367088" y="2994025"/>
          <p14:tracePt t="59695" x="3354388" y="3008313"/>
          <p14:tracePt t="59701" x="3340100" y="3008313"/>
          <p14:tracePt t="59708" x="3325813" y="3008313"/>
          <p14:tracePt t="59715" x="3325813" y="3022600"/>
          <p14:tracePt t="59722" x="3284538" y="3036888"/>
          <p14:tracePt t="59730" x="3257550" y="3078163"/>
          <p14:tracePt t="59737" x="3228975" y="3090863"/>
          <p14:tracePt t="59745" x="3201988" y="3119438"/>
          <p14:tracePt t="59751" x="3175000" y="3132138"/>
          <p14:tracePt t="59758" x="3133725" y="3160713"/>
          <p14:tracePt t="59765" x="3119438" y="3173413"/>
          <p14:tracePt t="59773" x="3090863" y="3201988"/>
          <p14:tracePt t="59779" x="3049588" y="3216275"/>
          <p14:tracePt t="59787" x="3036888" y="3216275"/>
          <p14:tracePt t="59795" x="3036888" y="3228975"/>
          <p14:tracePt t="59831" x="3022600" y="3228975"/>
          <p14:tracePt t="59846" x="2995613" y="3257550"/>
          <p14:tracePt t="59851" x="2995613" y="3270250"/>
          <p14:tracePt t="59859" x="2981325" y="3298825"/>
          <p14:tracePt t="59865" x="2981325" y="3311525"/>
          <p14:tracePt t="59873" x="2967038" y="3325813"/>
          <p14:tracePt t="59880" x="2967038" y="3340100"/>
          <p14:tracePt t="59887" x="2954338" y="3354388"/>
          <p14:tracePt t="59903" x="2954338" y="3367088"/>
          <p14:tracePt t="59908" x="2954338" y="3381375"/>
          <p14:tracePt t="59915" x="2954338" y="3408363"/>
          <p14:tracePt t="59923" x="2954338" y="3422650"/>
          <p14:tracePt t="59930" x="2954338" y="3449638"/>
          <p14:tracePt t="59937" x="2954338" y="3478213"/>
          <p14:tracePt t="59951" x="2954338" y="3505200"/>
          <p14:tracePt t="59959" x="2954338" y="3533775"/>
          <p14:tracePt t="59966" x="2954338" y="3560763"/>
          <p14:tracePt t="59981" x="2954338" y="3575050"/>
          <p14:tracePt t="59988" x="2954338" y="3587750"/>
          <p14:tracePt t="60002" x="2954338" y="3602038"/>
          <p14:tracePt t="60017" x="2954338" y="3616325"/>
          <p14:tracePt t="62615" x="2995613" y="3643313"/>
          <p14:tracePt t="62621" x="3022600" y="3670300"/>
          <p14:tracePt t="62628" x="3049588" y="3698875"/>
          <p14:tracePt t="62635" x="3090863" y="3725863"/>
          <p14:tracePt t="62642" x="3105150" y="3767138"/>
          <p14:tracePt t="62650" x="3133725" y="3795713"/>
          <p14:tracePt t="62656" x="3146425" y="3808413"/>
          <p14:tracePt t="62664" x="3160713" y="3822700"/>
          <p14:tracePt t="62671" x="3175000" y="3836988"/>
          <p14:tracePt t="62685" x="3187700" y="3849688"/>
          <p14:tracePt t="62694" x="3216275" y="3849688"/>
          <p14:tracePt t="62699" x="3228975" y="3863975"/>
          <p14:tracePt t="62706" x="3257550" y="3892550"/>
          <p14:tracePt t="62714" x="3271838" y="3905250"/>
          <p14:tracePt t="62720" x="3298825" y="3919538"/>
          <p14:tracePt t="62729" x="3340100" y="3933825"/>
          <p14:tracePt t="62735" x="3367088" y="3960813"/>
          <p14:tracePt t="62745" x="3395663" y="3960813"/>
          <p14:tracePt t="62749" x="3422650" y="3975100"/>
          <p14:tracePt t="62756" x="3451225" y="3987800"/>
          <p14:tracePt t="62764" x="3492500" y="4002088"/>
          <p14:tracePt t="62770" x="3533775" y="4002088"/>
          <p14:tracePt t="62778" x="3546475" y="4029075"/>
          <p14:tracePt t="62785" x="3575050" y="4029075"/>
          <p14:tracePt t="62794" x="3630613" y="4029075"/>
          <p14:tracePt t="62800" x="3671888" y="4029075"/>
          <p14:tracePt t="62807" x="3698875" y="4029075"/>
          <p14:tracePt t="62814" x="3725863" y="4043363"/>
          <p14:tracePt t="62821" x="3768725" y="4043363"/>
          <p14:tracePt t="62828" x="3795713" y="4043363"/>
          <p14:tracePt t="62835" x="3836988" y="4043363"/>
          <p14:tracePt t="62845" x="3851275" y="4057650"/>
          <p14:tracePt t="62850" x="3892550" y="4057650"/>
          <p14:tracePt t="62857" x="3919538" y="4057650"/>
          <p14:tracePt t="62864" x="3948113" y="4057650"/>
          <p14:tracePt t="62871" x="3989388" y="4057650"/>
          <p14:tracePt t="62878" x="4071938" y="4057650"/>
          <p14:tracePt t="62896" x="4195763" y="4057650"/>
          <p14:tracePt t="62900" x="4265613" y="4057650"/>
          <p14:tracePt t="62906" x="4333875" y="4043363"/>
          <p14:tracePt t="62914" x="4402138" y="4043363"/>
          <p14:tracePt t="62921" x="4498975" y="4002088"/>
          <p14:tracePt t="62928" x="4554538" y="3987800"/>
          <p14:tracePt t="62936" x="4665663" y="3975100"/>
          <p14:tracePt t="62945" x="4719638" y="3960813"/>
          <p14:tracePt t="62950" x="4803775" y="3960813"/>
          <p14:tracePt t="62957" x="4857750" y="3960813"/>
          <p14:tracePt t="62964" x="4886325" y="3960813"/>
          <p14:tracePt t="62971" x="4941888" y="3946525"/>
          <p14:tracePt t="62978" x="4968875" y="3946525"/>
          <p14:tracePt t="62986" x="4995863" y="3946525"/>
          <p14:tracePt t="62995" x="5024438" y="3933825"/>
          <p14:tracePt t="63000" x="5051425" y="3933825"/>
          <p14:tracePt t="63007" x="5078413" y="3933825"/>
          <p14:tracePt t="63015" x="5121275" y="3933825"/>
          <p14:tracePt t="63030" x="5162550" y="3933825"/>
          <p14:tracePt t="63036" x="5216525" y="3919538"/>
          <p14:tracePt t="63044" x="5286375" y="3892550"/>
          <p14:tracePt t="63050" x="5327650" y="3892550"/>
          <p14:tracePt t="63057" x="5383213" y="3878263"/>
          <p14:tracePt t="63065" x="5424488" y="3878263"/>
          <p14:tracePt t="63074" x="5465763" y="3878263"/>
          <p14:tracePt t="63079" x="5521325" y="3849688"/>
          <p14:tracePt t="63086" x="5548313" y="3849688"/>
          <p14:tracePt t="63095" x="5575300" y="3849688"/>
          <p14:tracePt t="63100" x="5603875" y="3849688"/>
          <p14:tracePt t="63107" x="5645150" y="3849688"/>
          <p14:tracePt t="63115" x="5672138" y="3849688"/>
          <p14:tracePt t="63121" x="5686425" y="3849688"/>
          <p14:tracePt t="63129" x="5700713" y="3863975"/>
          <p14:tracePt t="63136" x="5727700" y="3863975"/>
          <p14:tracePt t="63144" x="5783263" y="3863975"/>
          <p14:tracePt t="63150" x="5797550" y="3863975"/>
          <p14:tracePt t="63157" x="5824538" y="3878263"/>
          <p14:tracePt t="63165" x="5838825" y="3878263"/>
          <p14:tracePt t="63175" x="5851525" y="3878263"/>
          <p14:tracePt t="63179" x="5865813" y="3878263"/>
          <p14:tracePt t="63186" x="5892800" y="3878263"/>
          <p14:tracePt t="63194" x="5907088" y="3878263"/>
          <p14:tracePt t="63294" x="5921375" y="3849688"/>
          <p14:tracePt t="63301" x="5935663" y="3808413"/>
          <p14:tracePt t="63308" x="5976938" y="3725863"/>
          <p14:tracePt t="63315" x="5989638" y="3629025"/>
          <p14:tracePt t="63322" x="5989638" y="3616325"/>
          <p14:tracePt t="63329" x="5989638" y="3587750"/>
          <p14:tracePt t="63336" x="5989638" y="3546475"/>
          <p14:tracePt t="63344" x="5989638" y="3505200"/>
          <p14:tracePt t="63351" x="5989638" y="3478213"/>
          <p14:tracePt t="63357" x="5989638" y="3449638"/>
          <p14:tracePt t="63365" x="5989638" y="3436938"/>
          <p14:tracePt t="63372" x="5976938" y="3422650"/>
          <p14:tracePt t="63379" x="5976938" y="3395663"/>
          <p14:tracePt t="63386" x="5962650" y="3381375"/>
          <p14:tracePt t="63394" x="5948363" y="3367088"/>
          <p14:tracePt t="63401" x="5948363" y="3354388"/>
          <p14:tracePt t="63407" x="5935663" y="3311525"/>
          <p14:tracePt t="63415" x="5892800" y="3284538"/>
          <p14:tracePt t="63422" x="5838825" y="3257550"/>
          <p14:tracePt t="63429" x="5797550" y="3228975"/>
          <p14:tracePt t="63436" x="5727700" y="3216275"/>
          <p14:tracePt t="63445" x="5672138" y="3160713"/>
          <p14:tracePt t="63452" x="5618163" y="3146425"/>
          <p14:tracePt t="63458" x="5548313" y="3119438"/>
          <p14:tracePt t="63465" x="5492750" y="3105150"/>
          <p14:tracePt t="63472" x="5410200" y="3090863"/>
          <p14:tracePt t="63480" x="5354638" y="3078163"/>
          <p14:tracePt t="63487" x="5313363" y="3063875"/>
          <p14:tracePt t="63494" x="5230813" y="3036888"/>
          <p14:tracePt t="63501" x="5175250" y="3036888"/>
          <p14:tracePt t="63508" x="5065713" y="3008313"/>
          <p14:tracePt t="63515" x="4983163" y="3008313"/>
          <p14:tracePt t="63524" x="4872038" y="3036888"/>
          <p14:tracePt t="63530" x="4803775" y="3036888"/>
          <p14:tracePt t="63537" x="4692650" y="3036888"/>
          <p14:tracePt t="63544" x="4581525" y="3049588"/>
          <p14:tracePt t="63551" x="4498975" y="3049588"/>
          <p14:tracePt t="63559" x="4416425" y="3063875"/>
          <p14:tracePt t="63565" x="4360863" y="3078163"/>
          <p14:tracePt t="63572" x="4319588" y="3090863"/>
          <p14:tracePt t="63580" x="4265613" y="3105150"/>
          <p14:tracePt t="63587" x="4195763" y="3105150"/>
          <p14:tracePt t="63595" x="4154488" y="3119438"/>
          <p14:tracePt t="63602" x="4084638" y="3146425"/>
          <p14:tracePt t="63609" x="4043363" y="3160713"/>
          <p14:tracePt t="63616" x="3933825" y="3187700"/>
          <p14:tracePt t="63622" x="3878263" y="3201988"/>
          <p14:tracePt t="63630" x="3822700" y="3201988"/>
          <p14:tracePt t="63636" x="3754438" y="3216275"/>
          <p14:tracePt t="63644" x="3713163" y="3228975"/>
          <p14:tracePt t="63651" x="3643313" y="3228975"/>
          <p14:tracePt t="63658" x="3602038" y="3243263"/>
          <p14:tracePt t="63665" x="3519488" y="3243263"/>
          <p14:tracePt t="63672" x="3478213" y="3257550"/>
          <p14:tracePt t="63680" x="3436938" y="3270250"/>
          <p14:tracePt t="63687" x="3354388" y="3270250"/>
          <p14:tracePt t="63694" x="3313113" y="3284538"/>
          <p14:tracePt t="63702" x="3271838" y="3298825"/>
          <p14:tracePt t="63709" x="3216275" y="3298825"/>
          <p14:tracePt t="63716" x="3175000" y="3325813"/>
          <p14:tracePt t="63723" x="3133725" y="3340100"/>
          <p14:tracePt t="63730" x="3063875" y="3367088"/>
          <p14:tracePt t="63737" x="3022600" y="3381375"/>
          <p14:tracePt t="63745" x="2981325" y="3395663"/>
          <p14:tracePt t="63751" x="2940050" y="3395663"/>
          <p14:tracePt t="63758" x="2911475" y="3408363"/>
          <p14:tracePt t="63766" x="2898775" y="3408363"/>
          <p14:tracePt t="63773" x="2870200" y="3408363"/>
          <p14:tracePt t="63780" x="2843213" y="3422650"/>
          <p14:tracePt t="63787" x="2816225" y="3436938"/>
          <p14:tracePt t="63794" x="2801938" y="3463925"/>
          <p14:tracePt t="63801" x="2787650" y="3478213"/>
          <p14:tracePt t="63809" x="2774950" y="3478213"/>
          <p14:tracePt t="63824" x="2774950" y="3490913"/>
          <p14:tracePt t="63839" x="2760663" y="3490913"/>
          <p14:tracePt t="63844" x="2760663" y="3505200"/>
          <p14:tracePt t="63878" x="2746375" y="3505200"/>
          <p14:tracePt t="63903" x="2732088" y="3505200"/>
          <p14:tracePt t="66380" x="2732088" y="3519488"/>
          <p14:tracePt t="66615" x="2732088" y="3533775"/>
          <p14:tracePt t="66651" x="2746375" y="3533775"/>
          <p14:tracePt t="66673" x="2746375" y="3546475"/>
          <p14:tracePt t="66700" x="2760663" y="3560763"/>
          <p14:tracePt t="66715" x="2760663" y="3575050"/>
          <p14:tracePt t="66729" x="2774950" y="3587750"/>
          <p14:tracePt t="66736" x="2787650" y="3602038"/>
          <p14:tracePt t="66744" x="2816225" y="3616325"/>
          <p14:tracePt t="66750" x="2828925" y="3629025"/>
          <p14:tracePt t="66764" x="2828925" y="3643313"/>
          <p14:tracePt t="66773" x="2857500" y="3657600"/>
          <p14:tracePt t="66779" x="2884488" y="3657600"/>
          <p14:tracePt t="66785" x="2884488" y="3670300"/>
          <p14:tracePt t="66794" x="2911475" y="3698875"/>
          <p14:tracePt t="66800" x="2911475" y="3713163"/>
          <p14:tracePt t="66807" x="2940050" y="3713163"/>
          <p14:tracePt t="66815" x="2954338" y="3713163"/>
          <p14:tracePt t="66822" x="2981325" y="3725863"/>
          <p14:tracePt t="66829" x="2995613" y="3740150"/>
          <p14:tracePt t="66844" x="3008313" y="3754438"/>
          <p14:tracePt t="66867" x="3022600" y="3754438"/>
          <p14:tracePt t="66872" x="3022600" y="3767138"/>
          <p14:tracePt t="66879" x="3036888" y="3767138"/>
          <p14:tracePt t="66900" x="3049588" y="3767138"/>
          <p14:tracePt t="66944" x="3049588" y="3781425"/>
          <p14:tracePt t="67002" x="3063875" y="3781425"/>
          <p14:tracePt t="67008" x="3063875" y="3795713"/>
          <p14:tracePt t="67015" x="3090863" y="3822700"/>
          <p14:tracePt t="67080" x="3090863" y="3836988"/>
          <p14:tracePt t="67088" x="3105150" y="3836988"/>
          <p14:tracePt t="67159" x="3105150" y="3849688"/>
          <p14:tracePt t="67202" x="3119438" y="3849688"/>
          <p14:tracePt t="67238" x="3119438" y="3863975"/>
          <p14:tracePt t="67266" x="3133725" y="3863975"/>
          <p14:tracePt t="67274" x="3133725" y="3878263"/>
          <p14:tracePt t="67288" x="3133725" y="3892550"/>
          <p14:tracePt t="67294" x="3146425" y="3892550"/>
          <p14:tracePt t="67316" x="3160713" y="3905250"/>
          <p14:tracePt t="67323" x="3160713" y="3933825"/>
          <p14:tracePt t="67330" x="3160713" y="3946525"/>
          <p14:tracePt t="67336" x="3175000" y="3946525"/>
          <p14:tracePt t="67983" x="3216275" y="3946525"/>
          <p14:tracePt t="67988" x="3257550" y="3960813"/>
          <p14:tracePt t="67995" x="3340100" y="3975100"/>
          <p14:tracePt t="68003" x="3395663" y="3987800"/>
          <p14:tracePt t="68010" x="3505200" y="3987800"/>
          <p14:tracePt t="68017" x="3602038" y="3987800"/>
          <p14:tracePt t="68025" x="3713163" y="4002088"/>
          <p14:tracePt t="68031" x="3795713" y="4002088"/>
          <p14:tracePt t="68038" x="3878263" y="4002088"/>
          <p14:tracePt t="68045" x="3933825" y="4002088"/>
          <p14:tracePt t="68052" x="4016375" y="3987800"/>
          <p14:tracePt t="68060" x="4071938" y="3987800"/>
          <p14:tracePt t="68067" x="4154488" y="3975100"/>
          <p14:tracePt t="68073" x="4210050" y="3975100"/>
          <p14:tracePt t="68081" x="4265613" y="3960813"/>
          <p14:tracePt t="68088" x="4348163" y="3960813"/>
          <p14:tracePt t="68095" x="4402138" y="3960813"/>
          <p14:tracePt t="68102" x="4486275" y="3960813"/>
          <p14:tracePt t="68110" x="4513263" y="3960813"/>
          <p14:tracePt t="68117" x="4540250" y="3960813"/>
          <p14:tracePt t="68132" x="4554538" y="3960813"/>
          <p14:tracePt t="68219" x="4554538" y="3946525"/>
          <p14:tracePt t="68225" x="4554538" y="3919538"/>
          <p14:tracePt t="68232" x="4540250" y="3892550"/>
          <p14:tracePt t="68239" x="4540250" y="3878263"/>
          <p14:tracePt t="68246" x="4513263" y="3863975"/>
          <p14:tracePt t="68254" x="4498975" y="3822700"/>
          <p14:tracePt t="68260" x="4471988" y="3795713"/>
          <p14:tracePt t="68267" x="4445000" y="3781425"/>
          <p14:tracePt t="68274" x="4430713" y="3754438"/>
          <p14:tracePt t="68282" x="4416425" y="3740150"/>
          <p14:tracePt t="68288" x="4389438" y="3725863"/>
          <p14:tracePt t="68296" x="4375150" y="3698875"/>
          <p14:tracePt t="68303" x="4348163" y="3684588"/>
          <p14:tracePt t="68310" x="4348163" y="3657600"/>
          <p14:tracePt t="68317" x="4306888" y="3657600"/>
          <p14:tracePt t="68324" x="4292600" y="3643313"/>
          <p14:tracePt t="68332" x="4278313" y="3643313"/>
          <p14:tracePt t="68339" x="4251325" y="3616325"/>
          <p14:tracePt t="68346" x="4222750" y="3602038"/>
          <p14:tracePt t="68353" x="4181475" y="3575050"/>
          <p14:tracePt t="68360" x="4168775" y="3560763"/>
          <p14:tracePt t="68367" x="4140200" y="3533775"/>
          <p14:tracePt t="68375" x="4127500" y="3519488"/>
          <p14:tracePt t="68382" x="4098925" y="3505200"/>
          <p14:tracePt t="68389" x="4084638" y="3490913"/>
          <p14:tracePt t="68396" x="4057650" y="3490913"/>
          <p14:tracePt t="68403" x="4030663" y="3436938"/>
          <p14:tracePt t="68410" x="4016375" y="3422650"/>
          <p14:tracePt t="68417" x="3975100" y="3381375"/>
          <p14:tracePt t="68425" x="3933825" y="3354388"/>
          <p14:tracePt t="68432" x="3892550" y="3325813"/>
          <p14:tracePt t="68439" x="3836988" y="3284538"/>
          <p14:tracePt t="68446" x="3795713" y="3243263"/>
          <p14:tracePt t="68453" x="3754438" y="3216275"/>
          <p14:tracePt t="68460" x="3725863" y="3187700"/>
          <p14:tracePt t="68468" x="3698875" y="3146425"/>
          <p14:tracePt t="68477" x="3671888" y="3119438"/>
          <p14:tracePt t="68482" x="3643313" y="3105150"/>
          <p14:tracePt t="68489" x="3602038" y="3078163"/>
          <p14:tracePt t="68496" x="3575050" y="3063875"/>
          <p14:tracePt t="68503" x="3546475" y="3008313"/>
          <p14:tracePt t="68510" x="3533775" y="3008313"/>
          <p14:tracePt t="68517" x="3519488" y="2994025"/>
          <p14:tracePt t="68527" x="3492500" y="2981325"/>
          <p14:tracePt t="68532" x="3478213" y="2967038"/>
          <p14:tracePt t="68539" x="3451225" y="2952750"/>
          <p14:tracePt t="68546" x="3422650" y="2940050"/>
          <p14:tracePt t="68553" x="3408363" y="2911475"/>
          <p14:tracePt t="68560" x="3381375" y="2898775"/>
          <p14:tracePt t="68568" x="3354388" y="2870200"/>
          <p14:tracePt t="68578" x="3325813" y="2870200"/>
          <p14:tracePt t="68589" x="3298825" y="2857500"/>
          <p14:tracePt t="68596" x="3284538" y="2857500"/>
          <p14:tracePt t="68603" x="3243263" y="2843213"/>
          <p14:tracePt t="68610" x="3216275" y="2828925"/>
          <p14:tracePt t="68628" x="3187700" y="2814638"/>
          <p14:tracePt t="68632" x="3160713" y="2814638"/>
          <p14:tracePt t="68639" x="3133725" y="2814638"/>
          <p14:tracePt t="68646" x="3105150" y="2801938"/>
          <p14:tracePt t="68654" x="3090863" y="2801938"/>
          <p14:tracePt t="68661" x="3063875" y="2801938"/>
          <p14:tracePt t="68668" x="3049588" y="2787650"/>
          <p14:tracePt t="68677" x="3036888" y="2787650"/>
          <p14:tracePt t="68682" x="3008313" y="2787650"/>
          <p14:tracePt t="68697" x="2995613" y="2787650"/>
          <p14:tracePt t="68703" x="2981325" y="2787650"/>
          <p14:tracePt t="68733" x="2967038" y="2787650"/>
          <p14:tracePt t="68748" x="2954338" y="2787650"/>
          <p14:tracePt t="68798" x="2940050" y="2787650"/>
          <p14:tracePt t="68805" x="2925763" y="2801938"/>
          <p14:tracePt t="68811" x="2898775" y="2801938"/>
          <p14:tracePt t="68818" x="2870200" y="2814638"/>
          <p14:tracePt t="68827" x="2843213" y="2828925"/>
          <p14:tracePt t="68833" x="2828925" y="2828925"/>
          <p14:tracePt t="68840" x="2816225" y="2843213"/>
          <p14:tracePt t="68847" x="2774950" y="2857500"/>
          <p14:tracePt t="68854" x="2760663" y="2857500"/>
          <p14:tracePt t="68861" x="2746375" y="2884488"/>
          <p14:tracePt t="68868" x="2746375" y="2898775"/>
          <p14:tracePt t="68877" x="2719388" y="2898775"/>
          <p14:tracePt t="68883" x="2719388" y="2911475"/>
          <p14:tracePt t="68894" x="2705100" y="2911475"/>
          <p14:tracePt t="68897" x="2690813" y="2911475"/>
          <p14:tracePt t="68919" x="2663825" y="2925763"/>
          <p14:tracePt t="68941" x="2649538" y="2925763"/>
          <p14:tracePt t="68948" x="2636838" y="2940050"/>
          <p14:tracePt t="68962" x="2622550" y="2952750"/>
          <p14:tracePt t="69328" x="2663825" y="3090863"/>
          <p14:tracePt t="69335" x="2746375" y="3284538"/>
          <p14:tracePt t="69342" x="2857500" y="3490913"/>
          <p14:tracePt t="69348" x="2954338" y="3684588"/>
          <p14:tracePt t="69355" x="3063875" y="3878263"/>
          <p14:tracePt t="69362" x="3187700" y="4002088"/>
          <p14:tracePt t="69369" x="3271838" y="4140200"/>
          <p14:tracePt t="69377" x="3381375" y="4264025"/>
          <p14:tracePt t="69383" x="3463925" y="4402138"/>
          <p14:tracePt t="69390" x="3560763" y="4513263"/>
          <p14:tracePt t="69398" x="3616325" y="4651375"/>
          <p14:tracePt t="69404" x="3698875" y="4775200"/>
          <p14:tracePt t="69414" x="3725863" y="4830763"/>
          <p14:tracePt t="69419" x="3740150" y="4843463"/>
          <p14:tracePt t="69427" x="3754438" y="4884738"/>
          <p14:tracePt t="69434" x="3768725" y="4913313"/>
          <p14:tracePt t="69441" x="3768725" y="4927600"/>
          <p14:tracePt t="69448" x="3781425" y="4927600"/>
          <p14:tracePt t="69507" x="3795713" y="4927600"/>
          <p14:tracePt t="69521" x="3795713" y="4940300"/>
          <p14:tracePt t="69535" x="3795713" y="4954588"/>
          <p14:tracePt t="69544" x="3810000" y="4968875"/>
          <p14:tracePt t="69548" x="3836988" y="4995863"/>
          <p14:tracePt t="69556" x="3851275" y="5010150"/>
          <p14:tracePt t="69563" x="3878263" y="5022850"/>
          <p14:tracePt t="69569" x="3892550" y="5037138"/>
          <p14:tracePt t="69576" x="3892550" y="5051425"/>
          <p14:tracePt t="69584" x="3905250" y="5064125"/>
          <p14:tracePt t="69598" x="3919538" y="5078413"/>
          <p14:tracePt t="69635" x="3933825" y="5078413"/>
          <p14:tracePt t="69722" x="3933825" y="5106988"/>
          <p14:tracePt t="69728" x="3960813" y="5106988"/>
          <p14:tracePt t="69734" x="3960813" y="5119688"/>
          <p14:tracePt t="69743" x="3960813" y="5133975"/>
          <p14:tracePt t="69748" x="3975100" y="5133975"/>
          <p14:tracePt t="69756" x="3989388" y="5148263"/>
          <p14:tracePt t="69763" x="4002088" y="5160963"/>
          <p14:tracePt t="69778" x="4016375" y="5175250"/>
          <p14:tracePt t="69784" x="4016375" y="5189538"/>
          <p14:tracePt t="69793" x="4043363" y="5202238"/>
          <p14:tracePt t="69798" x="4084638" y="5230813"/>
          <p14:tracePt t="69805" x="4098925" y="5230813"/>
          <p14:tracePt t="70215" x="4140200" y="5245100"/>
          <p14:tracePt t="70221" x="4195763" y="5257800"/>
          <p14:tracePt t="70229" x="4265613" y="5299075"/>
          <p14:tracePt t="70236" x="4319588" y="5313363"/>
          <p14:tracePt t="70244" x="4389438" y="5340350"/>
          <p14:tracePt t="70250" x="4471988" y="5354638"/>
          <p14:tracePt t="70258" x="4527550" y="5395913"/>
          <p14:tracePt t="70264" x="4651375" y="5424488"/>
          <p14:tracePt t="70271" x="4733925" y="5465763"/>
          <p14:tracePt t="70278" x="4872038" y="5507038"/>
          <p14:tracePt t="70285" x="4983163" y="5534025"/>
          <p14:tracePt t="70294" x="5051425" y="5603875"/>
          <p14:tracePt t="70300" x="5133975" y="5645150"/>
          <p14:tracePt t="70307" x="5203825" y="5699125"/>
          <p14:tracePt t="70314" x="5272088" y="5740400"/>
          <p14:tracePt t="70321" x="5354638" y="5783263"/>
          <p14:tracePt t="70329" x="5395913" y="5810250"/>
          <p14:tracePt t="70337" x="5438775" y="5824538"/>
          <p14:tracePt t="70344" x="5507038" y="5851525"/>
          <p14:tracePt t="70350" x="5548313" y="5865813"/>
          <p14:tracePt t="70357" x="5589588" y="5892800"/>
          <p14:tracePt t="70364" x="5630863" y="5907088"/>
          <p14:tracePt t="70371" x="5659438" y="5907088"/>
          <p14:tracePt t="70378" x="5672138" y="5907088"/>
          <p14:tracePt t="70385" x="5686425" y="5919788"/>
          <p14:tracePt t="70400" x="5700713" y="5919788"/>
          <p14:tracePt t="70479" x="5741988" y="5919788"/>
          <p14:tracePt t="70486" x="5783263" y="5919788"/>
          <p14:tracePt t="70493" x="5824538" y="5919788"/>
          <p14:tracePt t="70500" x="5880100" y="5934075"/>
          <p14:tracePt t="70507" x="5935663" y="5948363"/>
          <p14:tracePt t="70515" x="5976938" y="5962650"/>
          <p14:tracePt t="70522" x="6059488" y="5975350"/>
          <p14:tracePt t="70528" x="6100763" y="5989638"/>
          <p14:tracePt t="70536" x="6142038" y="6003925"/>
          <p14:tracePt t="70543" x="6169025" y="6003925"/>
          <p14:tracePt t="70550" x="6197600" y="6030913"/>
          <p14:tracePt t="70557" x="6210300" y="6030913"/>
          <p14:tracePt t="70564" x="6224588" y="6030913"/>
          <p14:tracePt t="70594" x="6224588" y="6045200"/>
          <p14:tracePt t="70680" x="6238875" y="6045200"/>
          <p14:tracePt t="71482" x="6265863" y="6045200"/>
          <p14:tracePt t="71489" x="6294438" y="6045200"/>
          <p14:tracePt t="71495" x="6321425" y="6045200"/>
          <p14:tracePt t="71502" x="6362700" y="6057900"/>
          <p14:tracePt t="71509" x="6403975" y="6057900"/>
          <p14:tracePt t="71516" x="6430963" y="6057900"/>
          <p14:tracePt t="71524" x="6473825" y="6057900"/>
          <p14:tracePt t="71531" x="6515100" y="6057900"/>
          <p14:tracePt t="71538" x="6556375" y="6057900"/>
          <p14:tracePt t="71545" x="6583363" y="6057900"/>
          <p14:tracePt t="71552" x="6597650" y="6057900"/>
          <p14:tracePt t="71559" x="6638925" y="6045200"/>
          <p14:tracePt t="71566" x="6665913" y="6045200"/>
          <p14:tracePt t="71573" x="6694488" y="6045200"/>
          <p14:tracePt t="71580" x="6721475" y="6030913"/>
          <p14:tracePt t="71588" x="6777038" y="6030913"/>
          <p14:tracePt t="71595" x="6804025" y="6030913"/>
          <p14:tracePt t="71602" x="6818313" y="6016625"/>
          <p14:tracePt t="71609" x="6845300" y="6016625"/>
          <p14:tracePt t="71616" x="6859588" y="6016625"/>
          <p14:tracePt t="71624" x="6900863" y="6016625"/>
          <p14:tracePt t="71631" x="6927850" y="6016625"/>
          <p14:tracePt t="71637" x="6942138" y="6016625"/>
          <p14:tracePt t="71645" x="6956425" y="6016625"/>
          <p14:tracePt t="71654" x="6983413" y="6003925"/>
          <p14:tracePt t="71659" x="7024688" y="6003925"/>
          <p14:tracePt t="71667" x="7053263" y="6003925"/>
          <p14:tracePt t="71673" x="7065963" y="6003925"/>
          <p14:tracePt t="71681" x="7080250" y="5989638"/>
          <p14:tracePt t="71688" x="7094538" y="5989638"/>
          <p14:tracePt t="71696" x="7108825" y="5989638"/>
          <p14:tracePt t="71710" x="7135813" y="5989638"/>
          <p14:tracePt t="71727" x="7150100" y="5989638"/>
          <p14:tracePt t="71731" x="7177088" y="5989638"/>
          <p14:tracePt t="71739" x="7191375" y="5989638"/>
          <p14:tracePt t="71745" x="7204075" y="5975350"/>
          <p14:tracePt t="71752" x="7245350" y="5975350"/>
          <p14:tracePt t="71759" x="7273925" y="5962650"/>
          <p14:tracePt t="71767" x="7329488" y="5934075"/>
          <p14:tracePt t="71776" x="7342188" y="5919788"/>
          <p14:tracePt t="71781" x="7412038" y="5907088"/>
          <p14:tracePt t="71788" x="7453313" y="5892800"/>
          <p14:tracePt t="71795" x="7494588" y="5878513"/>
          <p14:tracePt t="71803" x="7535863" y="5851525"/>
          <p14:tracePt t="71810" x="7562850" y="5837238"/>
          <p14:tracePt t="71817" x="7577138" y="5837238"/>
          <p14:tracePt t="71826" x="7591425" y="5824538"/>
          <p14:tracePt t="71839" x="7605713" y="5795963"/>
          <p14:tracePt t="71954" x="7618413" y="5795963"/>
          <p14:tracePt t="71961" x="7632700" y="5783263"/>
          <p14:tracePt t="71967" x="7659688" y="5768975"/>
          <p14:tracePt t="71976" x="7673975" y="5754688"/>
          <p14:tracePt t="71989" x="7673975" y="5740400"/>
          <p14:tracePt t="71996" x="7673975" y="5713413"/>
          <p14:tracePt t="72003" x="7688263" y="5672138"/>
          <p14:tracePt t="72010" x="7688263" y="5645150"/>
          <p14:tracePt t="72027" x="7700963" y="5630863"/>
          <p14:tracePt t="72031" x="7700963" y="5616575"/>
          <p14:tracePt t="72038" x="7700963" y="5603875"/>
          <p14:tracePt t="72061" x="7700963" y="5589588"/>
          <p14:tracePt t="72077" x="7700963" y="5548313"/>
          <p14:tracePt t="72082" x="7688263" y="5519738"/>
          <p14:tracePt t="72089" x="7688263" y="5507038"/>
          <p14:tracePt t="72096" x="7673975" y="5492750"/>
          <p14:tracePt t="72103" x="7646988" y="5492750"/>
          <p14:tracePt t="72110" x="7632700" y="5465763"/>
          <p14:tracePt t="72117" x="7591425" y="5437188"/>
          <p14:tracePt t="72127" x="7562850" y="5410200"/>
          <p14:tracePt t="72132" x="7494588" y="5368925"/>
          <p14:tracePt t="72139" x="7453313" y="5354638"/>
          <p14:tracePt t="72146" x="7412038" y="5340350"/>
          <p14:tracePt t="72153" x="7356475" y="5327650"/>
          <p14:tracePt t="72160" x="7329488" y="5313363"/>
          <p14:tracePt t="72167" x="7288213" y="5299075"/>
          <p14:tracePt t="72176" x="7259638" y="5272088"/>
          <p14:tracePt t="72182" x="7204075" y="5257800"/>
          <p14:tracePt t="72189" x="7177088" y="5245100"/>
          <p14:tracePt t="72196" x="7135813" y="5245100"/>
          <p14:tracePt t="72203" x="7121525" y="5230813"/>
          <p14:tracePt t="72210" x="7080250" y="5230813"/>
          <p14:tracePt t="72217" x="7065963" y="5230813"/>
          <p14:tracePt t="72226" x="7024688" y="5216525"/>
          <p14:tracePt t="72232" x="6997700" y="5216525"/>
          <p14:tracePt t="72239" x="6942138" y="5216525"/>
          <p14:tracePt t="72246" x="6900863" y="5216525"/>
          <p14:tracePt t="72253" x="6859588" y="5216525"/>
          <p14:tracePt t="72260" x="6818313" y="5216525"/>
          <p14:tracePt t="72268" x="6777038" y="5216525"/>
          <p14:tracePt t="72276" x="6735763" y="5216525"/>
          <p14:tracePt t="72282" x="6707188" y="5216525"/>
          <p14:tracePt t="72290" x="6665913" y="5216525"/>
          <p14:tracePt t="72296" x="6638925" y="5216525"/>
          <p14:tracePt t="72303" x="6611938" y="5216525"/>
          <p14:tracePt t="72311" x="6597650" y="5216525"/>
          <p14:tracePt t="72326" x="6556375" y="5216525"/>
          <p14:tracePt t="72340" x="6542088" y="5216525"/>
          <p14:tracePt t="72347" x="6527800" y="5216525"/>
          <p14:tracePt t="72383" x="6515100" y="5216525"/>
          <p14:tracePt t="72391" x="6486525" y="5216525"/>
          <p14:tracePt t="72397" x="6430963" y="5216525"/>
          <p14:tracePt t="72403" x="6403975" y="5216525"/>
          <p14:tracePt t="72410" x="6376988" y="5216525"/>
          <p14:tracePt t="72418" x="6348413" y="5216525"/>
          <p14:tracePt t="72426" x="6348413" y="5230813"/>
          <p14:tracePt t="72432" x="6307138" y="5245100"/>
          <p14:tracePt t="72439" x="6265863" y="5245100"/>
          <p14:tracePt t="72447" x="6238875" y="5257800"/>
          <p14:tracePt t="72454" x="6210300" y="5286375"/>
          <p14:tracePt t="72461" x="6183313" y="5286375"/>
          <p14:tracePt t="72468" x="6156325" y="5299075"/>
          <p14:tracePt t="72476" x="6127750" y="5299075"/>
          <p14:tracePt t="72482" x="6115050" y="5313363"/>
          <p14:tracePt t="72489" x="6100763" y="5313363"/>
          <p14:tracePt t="72497" x="6072188" y="5313363"/>
          <p14:tracePt t="72504" x="6059488" y="5327650"/>
          <p14:tracePt t="72511" x="6045200" y="5327650"/>
          <p14:tracePt t="72543" x="6030913" y="5327650"/>
          <p14:tracePt t="72548" x="6018213" y="5340350"/>
          <p14:tracePt t="72562" x="6003925" y="5340350"/>
          <p14:tracePt t="72577" x="5962650" y="5340350"/>
          <p14:tracePt t="72583" x="5948363" y="5354638"/>
          <p14:tracePt t="72590" x="5935663" y="5354638"/>
          <p14:tracePt t="72597" x="5921375" y="5354638"/>
          <p14:tracePt t="72604" x="5921375" y="5368925"/>
          <p14:tracePt t="72611" x="5892800" y="5381625"/>
          <p14:tracePt t="72618" x="5865813" y="5395913"/>
          <p14:tracePt t="72626" x="5838825" y="5424488"/>
          <p14:tracePt t="72633" x="5810250" y="5437188"/>
          <p14:tracePt t="72640" x="5797550" y="5437188"/>
          <p14:tracePt t="72648" x="5783263" y="5451475"/>
          <p14:tracePt t="72913" x="5783263" y="5465763"/>
          <p14:tracePt t="72920" x="5783263" y="5478463"/>
          <p14:tracePt t="72927" x="5783263" y="5492750"/>
          <p14:tracePt t="72933" x="5783263" y="5507038"/>
          <p14:tracePt t="72949" x="5797550" y="5534025"/>
          <p14:tracePt t="72956" x="5797550" y="5548313"/>
          <p14:tracePt t="72971" x="5797550" y="5561013"/>
          <p14:tracePt t="72985" x="5810250" y="5575300"/>
          <p14:tracePt t="73049" x="5824538" y="5589588"/>
          <p14:tracePt t="73063" x="5824538" y="5603875"/>
          <p14:tracePt t="73070" x="5824538" y="5616575"/>
          <p14:tracePt t="73093" x="5838825" y="5630863"/>
          <p14:tracePt t="73150" x="5838825" y="5645150"/>
          <p14:tracePt t="73156" x="5851525" y="5645150"/>
          <p14:tracePt t="74080" x="5865813" y="5657850"/>
          <p14:tracePt t="74086" x="5865813" y="5672138"/>
          <p14:tracePt t="74092" x="5880100" y="5686425"/>
          <p14:tracePt t="74137" x="5892800" y="5686425"/>
          <p14:tracePt t="74142" x="5892800" y="5699125"/>
          <p14:tracePt t="74150" x="5921375" y="5699125"/>
          <p14:tracePt t="74159" x="5921375" y="5713413"/>
          <p14:tracePt t="74164" x="5935663" y="5713413"/>
          <p14:tracePt t="74171" x="5948363" y="5727700"/>
          <p14:tracePt t="74179" x="5948363" y="5740400"/>
          <p14:tracePt t="74186" x="5962650" y="5740400"/>
          <p14:tracePt t="74192" x="5976938" y="5754688"/>
          <p14:tracePt t="74200" x="5989638" y="5754688"/>
          <p14:tracePt t="74209" x="6003925" y="5768975"/>
          <p14:tracePt t="74214" x="6030913" y="5768975"/>
          <p14:tracePt t="74221" x="6045200" y="5783263"/>
          <p14:tracePt t="74228" x="6072188" y="5783263"/>
          <p14:tracePt t="74235" x="6100763" y="5783263"/>
          <p14:tracePt t="74242" x="6142038" y="5783263"/>
          <p14:tracePt t="74250" x="6156325" y="5783263"/>
          <p14:tracePt t="74259" x="6169025" y="5783263"/>
          <p14:tracePt t="74264" x="6183313" y="5783263"/>
          <p14:tracePt t="74271" x="6197600" y="5783263"/>
          <p14:tracePt t="74286" x="6210300" y="5783263"/>
          <p14:tracePt t="74366" x="6224588" y="5783263"/>
          <p14:tracePt t="76291" x="6265863" y="5783263"/>
          <p14:tracePt t="76298" x="6307138" y="5783263"/>
          <p14:tracePt t="76304" x="6362700" y="5768975"/>
          <p14:tracePt t="76311" x="6418263" y="5768975"/>
          <p14:tracePt t="76318" x="6459538" y="5754688"/>
          <p14:tracePt t="76326" x="6527800" y="5754688"/>
          <p14:tracePt t="76334" x="6542088" y="5754688"/>
          <p14:tracePt t="76340" x="6569075" y="5754688"/>
          <p14:tracePt t="76347" x="6583363" y="5754688"/>
          <p14:tracePt t="76354" x="6611938" y="5754688"/>
          <p14:tracePt t="76361" x="6624638" y="5754688"/>
          <p14:tracePt t="76368" x="6638925" y="5754688"/>
          <p14:tracePt t="76375" x="6653213" y="5754688"/>
          <p14:tracePt t="76393" x="6665913" y="5754688"/>
          <p14:tracePt t="76397" x="6680200" y="5754688"/>
          <p14:tracePt t="76412" x="6694488" y="5754688"/>
          <p14:tracePt t="76426" x="6707188" y="5754688"/>
          <p14:tracePt t="76443" x="6735763" y="5754688"/>
          <p14:tracePt t="76455" x="6748463" y="5754688"/>
          <p14:tracePt t="76461" x="6762750" y="5754688"/>
          <p14:tracePt t="76469" x="6777038" y="5754688"/>
          <p14:tracePt t="76475" x="6791325" y="5754688"/>
          <p14:tracePt t="76483" x="6804025" y="5768975"/>
          <p14:tracePt t="76492" x="6818313" y="5768975"/>
          <p14:tracePt t="76497" x="6832600" y="5768975"/>
          <p14:tracePt t="76505" x="6845300" y="5768975"/>
          <p14:tracePt t="76520" x="6873875" y="5768975"/>
          <p14:tracePt t="77028" x="6886575" y="5768975"/>
          <p14:tracePt t="77035" x="6915150" y="5768975"/>
          <p14:tracePt t="77042" x="6956425" y="5768975"/>
          <p14:tracePt t="77048" x="6997700" y="5783263"/>
          <p14:tracePt t="77055" x="7011988" y="5783263"/>
          <p14:tracePt t="77063" x="7024688" y="5783263"/>
          <p14:tracePt t="77069" x="7038975" y="5783263"/>
          <p14:tracePt t="77076" x="7038975" y="5795963"/>
          <p14:tracePt t="77092" x="7053263" y="5795963"/>
          <p14:tracePt t="77113" x="7065963" y="5795963"/>
          <p14:tracePt t="77465" x="7080250" y="5795963"/>
          <p14:tracePt t="77471" x="7108825" y="5795963"/>
          <p14:tracePt t="77478" x="7121525" y="5795963"/>
          <p14:tracePt t="77484" x="7162800" y="5795963"/>
          <p14:tracePt t="77491" x="7177088" y="5795963"/>
          <p14:tracePt t="77514" x="7191375" y="5795963"/>
          <p14:tracePt t="77551" x="7204075" y="5795963"/>
          <p14:tracePt t="79797" x="7288213" y="5795963"/>
          <p14:tracePt t="79805" x="7397750" y="5795963"/>
          <p14:tracePt t="79811" x="7494588" y="5795963"/>
          <p14:tracePt t="79818" x="7659688" y="5795963"/>
          <p14:tracePt t="79824" x="7785100" y="5795963"/>
          <p14:tracePt t="79832" x="7935913" y="5795963"/>
          <p14:tracePt t="79841" x="8074025" y="5795963"/>
          <p14:tracePt t="79846" x="8226425" y="5795963"/>
          <p14:tracePt t="79854" x="8323263" y="5795963"/>
          <p14:tracePt t="79861" x="8405813" y="5795963"/>
          <p14:tracePt t="79868" x="8461375" y="5795963"/>
          <p14:tracePt t="79874" x="8529638" y="5795963"/>
          <p14:tracePt t="79882" x="8585200" y="5795963"/>
          <p14:tracePt t="79891" x="8626475" y="5795963"/>
          <p14:tracePt t="79897" x="8667750" y="5795963"/>
          <p14:tracePt t="79903" x="8709025" y="5795963"/>
          <p14:tracePt t="79911" x="8736013" y="5783263"/>
          <p14:tracePt t="79917" x="8750300" y="5783263"/>
          <p14:tracePt t="79955" x="8750300" y="5768975"/>
          <p14:tracePt t="79970" x="8791575" y="5740400"/>
          <p14:tracePt t="79975" x="8805863" y="5713413"/>
          <p14:tracePt t="79982" x="8832850" y="5672138"/>
          <p14:tracePt t="79991" x="8832850" y="5603875"/>
          <p14:tracePt t="79996" x="8832850" y="5519738"/>
          <p14:tracePt t="80003" x="8832850" y="5381625"/>
          <p14:tracePt t="80011" x="8791575" y="5216525"/>
          <p14:tracePt t="80018" x="8736013" y="5078413"/>
          <p14:tracePt t="80025" x="8694738" y="4927600"/>
          <p14:tracePt t="80032" x="8653463" y="4816475"/>
          <p14:tracePt t="80041" x="8612188" y="4719638"/>
          <p14:tracePt t="80047" x="8543925" y="4581525"/>
          <p14:tracePt t="80053" x="8488363" y="4498975"/>
          <p14:tracePt t="80061" x="8405813" y="4360863"/>
          <p14:tracePt t="80068" x="8308975" y="4264025"/>
          <p14:tracePt t="80075" x="8170863" y="4140200"/>
          <p14:tracePt t="80083" x="8074025" y="4043363"/>
          <p14:tracePt t="80091" x="7908925" y="3960813"/>
          <p14:tracePt t="80097" x="7742238" y="3905250"/>
          <p14:tracePt t="80104" x="7632700" y="3822700"/>
          <p14:tracePt t="80111" x="7494588" y="3767138"/>
          <p14:tracePt t="80118" x="7329488" y="3698875"/>
          <p14:tracePt t="80126" x="7162800" y="3616325"/>
          <p14:tracePt t="80133" x="6997700" y="3560763"/>
          <p14:tracePt t="80141" x="6818313" y="3478213"/>
          <p14:tracePt t="80147" x="6624638" y="3395663"/>
          <p14:tracePt t="80154" x="6459538" y="3354388"/>
          <p14:tracePt t="80161" x="6280150" y="3311525"/>
          <p14:tracePt t="80168" x="6142038" y="3270250"/>
          <p14:tracePt t="80175" x="5976938" y="3216275"/>
          <p14:tracePt t="80182" x="5797550" y="3146425"/>
          <p14:tracePt t="80191" x="5534025" y="3105150"/>
          <p14:tracePt t="80196" x="5272088" y="3078163"/>
          <p14:tracePt t="80204" x="5121275" y="3078163"/>
          <p14:tracePt t="80211" x="4913313" y="3078163"/>
          <p14:tracePt t="80218" x="4733925" y="3078163"/>
          <p14:tracePt t="80226" x="4527550" y="3078163"/>
          <p14:tracePt t="80232" x="4348163" y="3063875"/>
          <p14:tracePt t="80241" x="4222750" y="3063875"/>
          <p14:tracePt t="80247" x="4113213" y="3063875"/>
          <p14:tracePt t="80254" x="4057650" y="3078163"/>
          <p14:tracePt t="80261" x="3989388" y="3078163"/>
          <p14:tracePt t="80268" x="3933825" y="3090863"/>
          <p14:tracePt t="80275" x="3878263" y="3090863"/>
          <p14:tracePt t="80283" x="3795713" y="3119438"/>
          <p14:tracePt t="80291" x="3740150" y="3132138"/>
          <p14:tracePt t="80297" x="3657600" y="3146425"/>
          <p14:tracePt t="80304" x="3575050" y="3160713"/>
          <p14:tracePt t="80312" x="3451225" y="3216275"/>
          <p14:tracePt t="80318" x="3395663" y="3228975"/>
          <p14:tracePt t="80325" x="3354388" y="3257550"/>
          <p14:tracePt t="80333" x="3271838" y="3284538"/>
          <p14:tracePt t="80341" x="3228975" y="3311525"/>
          <p14:tracePt t="80347" x="3175000" y="3325813"/>
          <p14:tracePt t="80354" x="3133725" y="3340100"/>
          <p14:tracePt t="80361" x="3105150" y="3367088"/>
          <p14:tracePt t="80368" x="3078163" y="3381375"/>
          <p14:tracePt t="80376" x="3063875" y="3395663"/>
          <p14:tracePt t="80384" x="3036888" y="3395663"/>
          <p14:tracePt t="80391" x="3022600" y="3395663"/>
          <p14:tracePt t="80397" x="3022600" y="3408363"/>
          <p14:tracePt t="80404" x="3008313" y="3408363"/>
          <p14:tracePt t="80411" x="2995613" y="3422650"/>
          <p14:tracePt t="80419" x="2981325" y="3422650"/>
          <p14:tracePt t="80433" x="2967038" y="3422650"/>
          <p14:tracePt t="80441" x="2967038" y="3436938"/>
          <p14:tracePt t="80456" x="2954338" y="3449638"/>
          <p14:tracePt t="80462" x="2898775" y="3463925"/>
          <p14:tracePt t="80469" x="2828925" y="3533775"/>
          <p14:tracePt t="80476" x="2732088" y="3587750"/>
          <p14:tracePt t="80483" x="2678113" y="3616325"/>
          <p14:tracePt t="80493" x="2649538" y="3657600"/>
          <p14:tracePt t="80497" x="2581275" y="3684588"/>
          <p14:tracePt t="80505" x="2552700" y="3713163"/>
          <p14:tracePt t="80514" x="2525713" y="3725863"/>
          <p14:tracePt t="80518" x="2498725" y="3754438"/>
          <p14:tracePt t="80526" x="2498725" y="3767138"/>
          <p14:tracePt t="80534" x="2457450" y="3822700"/>
          <p14:tracePt t="80541" x="2428875" y="3849688"/>
          <p14:tracePt t="80547" x="2414588" y="3892550"/>
          <p14:tracePt t="80555" x="2387600" y="3946525"/>
          <p14:tracePt t="80562" x="2373313" y="3987800"/>
          <p14:tracePt t="80569" x="2373313" y="4057650"/>
          <p14:tracePt t="80576" x="2373313" y="4113213"/>
          <p14:tracePt t="80583" x="2373313" y="4167188"/>
          <p14:tracePt t="80591" x="2373313" y="4222750"/>
          <p14:tracePt t="80597" x="2373313" y="4278313"/>
          <p14:tracePt t="80605" x="2401888" y="4333875"/>
          <p14:tracePt t="80611" x="2414588" y="4402138"/>
          <p14:tracePt t="80619" x="2443163" y="4443413"/>
          <p14:tracePt t="80626" x="2457450" y="4513263"/>
          <p14:tracePt t="80633" x="2511425" y="4595813"/>
          <p14:tracePt t="80641" x="2540000" y="4664075"/>
          <p14:tracePt t="80647" x="2581275" y="4748213"/>
          <p14:tracePt t="80654" x="2608263" y="4789488"/>
          <p14:tracePt t="80662" x="2678113" y="4899025"/>
          <p14:tracePt t="80669" x="2705100" y="4940300"/>
          <p14:tracePt t="80676" x="2732088" y="4981575"/>
          <p14:tracePt t="80683" x="2774950" y="5051425"/>
          <p14:tracePt t="80691" x="2828925" y="5092700"/>
          <p14:tracePt t="80698" x="2870200" y="5133975"/>
          <p14:tracePt t="80705" x="2898775" y="5160963"/>
          <p14:tracePt t="80712" x="2925763" y="5202238"/>
          <p14:tracePt t="80719" x="2967038" y="5245100"/>
          <p14:tracePt t="80727" x="3008313" y="5286375"/>
          <p14:tracePt t="80734" x="3063875" y="5354638"/>
          <p14:tracePt t="80742" x="3133725" y="5381625"/>
          <p14:tracePt t="80748" x="3160713" y="5424488"/>
          <p14:tracePt t="80755" x="3187700" y="5465763"/>
          <p14:tracePt t="80762" x="3228975" y="5492750"/>
          <p14:tracePt t="80769" x="3257550" y="5519738"/>
          <p14:tracePt t="80777" x="3284538" y="5534025"/>
          <p14:tracePt t="80784" x="3298825" y="5548313"/>
          <p14:tracePt t="80791" x="3313113" y="5575300"/>
          <p14:tracePt t="80798" x="3325813" y="5603875"/>
          <p14:tracePt t="80805" x="3354388" y="5616575"/>
          <p14:tracePt t="80812" x="3354388" y="5630863"/>
          <p14:tracePt t="80819" x="3395663" y="5630863"/>
          <p14:tracePt t="80826" x="3422650" y="5657850"/>
          <p14:tracePt t="80833" x="3463925" y="5672138"/>
          <p14:tracePt t="80841" x="3492500" y="5699125"/>
          <p14:tracePt t="80848" x="3560763" y="5754688"/>
          <p14:tracePt t="80855" x="3630613" y="5810250"/>
          <p14:tracePt t="80862" x="3684588" y="5837238"/>
          <p14:tracePt t="80869" x="3725863" y="5865813"/>
          <p14:tracePt t="80892" x="3933825" y="5948363"/>
          <p14:tracePt t="80898" x="4043363" y="5948363"/>
          <p14:tracePt t="80905" x="4127500" y="5962650"/>
          <p14:tracePt t="80912" x="4181475" y="5975350"/>
          <p14:tracePt t="80919" x="4251325" y="5975350"/>
          <p14:tracePt t="80927" x="4319588" y="5975350"/>
          <p14:tracePt t="80934" x="4402138" y="5975350"/>
          <p14:tracePt t="80940" x="4486275" y="5975350"/>
          <p14:tracePt t="80949" x="4527550" y="5975350"/>
          <p14:tracePt t="80955" x="4568825" y="5975350"/>
          <p14:tracePt t="80963" x="4651375" y="5948363"/>
          <p14:tracePt t="80970" x="4706938" y="5934075"/>
          <p14:tracePt t="80977" x="4830763" y="5851525"/>
          <p14:tracePt t="80985" x="4913313" y="5783263"/>
          <p14:tracePt t="80992" x="5065713" y="5672138"/>
          <p14:tracePt t="80998" x="5175250" y="5603875"/>
          <p14:tracePt t="81004" x="5286375" y="5519738"/>
          <p14:tracePt t="81012" x="5410200" y="5410200"/>
          <p14:tracePt t="81019" x="5534025" y="5257800"/>
          <p14:tracePt t="81026" x="5630863" y="5160963"/>
          <p14:tracePt t="81033" x="5727700" y="5051425"/>
          <p14:tracePt t="81041" x="5797550" y="4981575"/>
          <p14:tracePt t="81048" x="5851525" y="4913313"/>
          <p14:tracePt t="81056" x="5892800" y="4872038"/>
          <p14:tracePt t="81062" x="5976938" y="4748213"/>
          <p14:tracePt t="81069" x="5989638" y="4664075"/>
          <p14:tracePt t="81076" x="6003925" y="4554538"/>
          <p14:tracePt t="81083" x="6018213" y="4443413"/>
          <p14:tracePt t="81090" x="6018213" y="4333875"/>
          <p14:tracePt t="81098" x="6003925" y="4237038"/>
          <p14:tracePt t="81106" x="5962650" y="4140200"/>
          <p14:tracePt t="81112" x="5907088" y="4029075"/>
          <p14:tracePt t="81120" x="5838825" y="3933825"/>
          <p14:tracePt t="81126" x="5783263" y="3822700"/>
          <p14:tracePt t="81133" x="5659438" y="3725863"/>
          <p14:tracePt t="81141" x="5521325" y="3629025"/>
          <p14:tracePt t="81148" x="5395913" y="3519488"/>
          <p14:tracePt t="81155" x="5257800" y="3422650"/>
          <p14:tracePt t="81162" x="5175250" y="3395663"/>
          <p14:tracePt t="81169" x="5078413" y="3340100"/>
          <p14:tracePt t="81176" x="4983163" y="3257550"/>
          <p14:tracePt t="81185" x="4899025" y="3201988"/>
          <p14:tracePt t="81191" x="4830763" y="3173413"/>
          <p14:tracePt t="81198" x="4748213" y="3160713"/>
          <p14:tracePt t="81206" x="4665663" y="3119438"/>
          <p14:tracePt t="81212" x="4581525" y="3105150"/>
          <p14:tracePt t="81219" x="4486275" y="3049588"/>
          <p14:tracePt t="81227" x="4389438" y="3049588"/>
          <p14:tracePt t="81234" x="4292600" y="3036888"/>
          <p14:tracePt t="81241" x="4210050" y="3022600"/>
          <p14:tracePt t="81248" x="4154488" y="3022600"/>
          <p14:tracePt t="81256" x="4098925" y="3022600"/>
          <p14:tracePt t="81262" x="4043363" y="3022600"/>
          <p14:tracePt t="81269" x="4016375" y="3022600"/>
          <p14:tracePt t="81276" x="3960813" y="3008313"/>
          <p14:tracePt t="81284" x="3919538" y="3008313"/>
          <p14:tracePt t="81291" x="3892550" y="3008313"/>
          <p14:tracePt t="81298" x="3851275" y="3008313"/>
          <p14:tracePt t="81307" x="3822700" y="3008313"/>
          <p14:tracePt t="81312" x="3810000" y="3008313"/>
          <p14:tracePt t="81319" x="3795713" y="3008313"/>
          <p14:tracePt t="81327" x="3768725" y="3008313"/>
          <p14:tracePt t="81334" x="3725863" y="3008313"/>
          <p14:tracePt t="81341" x="3698875" y="3008313"/>
          <p14:tracePt t="81348" x="3657600" y="3022600"/>
          <p14:tracePt t="81357" x="3575050" y="3036888"/>
          <p14:tracePt t="81362" x="3533775" y="3049588"/>
          <p14:tracePt t="81370" x="3492500" y="3078163"/>
          <p14:tracePt t="81377" x="3436938" y="3078163"/>
          <p14:tracePt t="81384" x="3408363" y="3090863"/>
          <p14:tracePt t="81391" x="3381375" y="3105150"/>
          <p14:tracePt t="81399" x="3354388" y="3119438"/>
          <p14:tracePt t="81408" x="3340100" y="3132138"/>
          <p14:tracePt t="81413" x="3325813" y="3132138"/>
          <p14:tracePt t="81420" x="3313113" y="3132138"/>
          <p14:tracePt t="81428" x="3298825" y="3132138"/>
          <p14:tracePt t="81451" x="3284538" y="3132138"/>
          <p14:tracePt t="81458" x="3284538" y="3146425"/>
          <p14:tracePt t="81464" x="3271838" y="3146425"/>
          <p14:tracePt t="81501" x="3257550" y="3146425"/>
          <p14:tracePt t="81508" x="3243263" y="3160713"/>
          <p14:tracePt t="81513" x="3216275" y="3187700"/>
          <p14:tracePt t="81520" x="3175000" y="3228975"/>
          <p14:tracePt t="81528" x="3133725" y="3257550"/>
          <p14:tracePt t="81535" x="3105150" y="3284538"/>
          <p14:tracePt t="81542" x="3036888" y="3311525"/>
          <p14:tracePt t="81550" x="3008313" y="3367088"/>
          <p14:tracePt t="81558" x="2981325" y="3395663"/>
          <p14:tracePt t="81564" x="2967038" y="3395663"/>
          <p14:tracePt t="81571" x="2954338" y="3422650"/>
          <p14:tracePt t="81578" x="2911475" y="3436938"/>
          <p14:tracePt t="81585" x="2911475" y="3449638"/>
          <p14:tracePt t="81592" x="2898775" y="3463925"/>
          <p14:tracePt t="81599" x="2884488" y="3463925"/>
          <p14:tracePt t="81630" x="2884488" y="3478213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 dirty="0"/>
              <a:t>Partial</a:t>
            </a:r>
            <a:r>
              <a:rPr spc="9" dirty="0"/>
              <a:t> </a:t>
            </a:r>
            <a:r>
              <a:rPr spc="-14" dirty="0"/>
              <a:t>derivative</a:t>
            </a:r>
            <a:r>
              <a:rPr spc="-18" dirty="0"/>
              <a:t> </a:t>
            </a:r>
            <a:r>
              <a:rPr dirty="0"/>
              <a:t>of </a:t>
            </a:r>
            <a:r>
              <a:rPr spc="-9" dirty="0"/>
              <a:t>log-likelihood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2195" y="2422679"/>
            <a:ext cx="6565988" cy="6661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9735" y="3287688"/>
            <a:ext cx="7369337" cy="7580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9803" y="4461950"/>
            <a:ext cx="4460330" cy="3397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1927" y="5430249"/>
            <a:ext cx="1999717" cy="2874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36535" y="1581988"/>
            <a:ext cx="5763015" cy="280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75"/>
    </mc:Choice>
    <mc:Fallback xmlns="">
      <p:transition spd="slow" advTm="76775"/>
    </mc:Fallback>
  </mc:AlternateContent>
  <p:extLst>
    <p:ext uri="{3A86A75C-4F4B-4683-9AE1-C65F6400EC91}">
      <p14:laserTraceLst xmlns:p14="http://schemas.microsoft.com/office/powerpoint/2010/main">
        <p14:tracePtLst>
          <p14:tracePt t="16142" x="2801938" y="3478213"/>
          <p14:tracePt t="16147" x="2663825" y="3436938"/>
          <p14:tracePt t="16154" x="2511425" y="3381375"/>
          <p14:tracePt t="16161" x="2401888" y="3340100"/>
          <p14:tracePt t="16168" x="2235200" y="3257550"/>
          <p14:tracePt t="16176" x="2098675" y="3201988"/>
          <p14:tracePt t="16182" x="2001838" y="3105150"/>
          <p14:tracePt t="16189" x="1890713" y="3049588"/>
          <p14:tracePt t="16197" x="1808163" y="2981325"/>
          <p14:tracePt t="16204" x="1725613" y="2911475"/>
          <p14:tracePt t="16211" x="1655763" y="2843213"/>
          <p14:tracePt t="16218" x="1531938" y="2773363"/>
          <p14:tracePt t="16225" x="1476375" y="2732088"/>
          <p14:tracePt t="16232" x="1408113" y="2678113"/>
          <p14:tracePt t="16239" x="1338263" y="2649538"/>
          <p14:tracePt t="16247" x="1270000" y="2552700"/>
          <p14:tracePt t="16254" x="1173163" y="2498725"/>
          <p14:tracePt t="16264" x="1117600" y="2428875"/>
          <p14:tracePt t="16268" x="1076325" y="2360613"/>
          <p14:tracePt t="16275" x="1049338" y="2317750"/>
          <p14:tracePt t="16283" x="1020763" y="2290763"/>
          <p14:tracePt t="16289" x="1008063" y="2290763"/>
          <p14:tracePt t="16297" x="993775" y="2276475"/>
          <p14:tracePt t="16304" x="979488" y="2276475"/>
          <p14:tracePt t="16313" x="966788" y="2249488"/>
          <p14:tracePt t="16318" x="966788" y="2235200"/>
          <p14:tracePt t="16325" x="966788" y="2222500"/>
          <p14:tracePt t="16333" x="952500" y="2208213"/>
          <p14:tracePt t="16339" x="938213" y="2193925"/>
          <p14:tracePt t="16347" x="925513" y="2181225"/>
          <p14:tracePt t="16354" x="896938" y="2166938"/>
          <p14:tracePt t="16364" x="896938" y="2152650"/>
          <p14:tracePt t="16368" x="896938" y="2138363"/>
          <p14:tracePt t="16375" x="896938" y="2125663"/>
          <p14:tracePt t="16382" x="882650" y="2125663"/>
          <p14:tracePt t="16390" x="882650" y="2097088"/>
          <p14:tracePt t="16397" x="869950" y="2084388"/>
          <p14:tracePt t="16506" x="869950" y="2070100"/>
          <p14:tracePt t="16513" x="925513" y="2043113"/>
          <p14:tracePt t="16519" x="1008063" y="2001838"/>
          <p14:tracePt t="16526" x="1187450" y="1987550"/>
          <p14:tracePt t="16533" x="1325563" y="1958975"/>
          <p14:tracePt t="16540" x="1435100" y="1973263"/>
          <p14:tracePt t="16548" x="1546225" y="1987550"/>
          <p14:tracePt t="16555" x="1601788" y="1987550"/>
          <p14:tracePt t="16563" x="1655763" y="2014538"/>
          <p14:tracePt t="16568" x="1697038" y="2028825"/>
          <p14:tracePt t="16576" x="1738313" y="2043113"/>
          <p14:tracePt t="16583" x="1766888" y="2055813"/>
          <p14:tracePt t="16590" x="1793875" y="2070100"/>
          <p14:tracePt t="16597" x="1822450" y="2070100"/>
          <p14:tracePt t="16605" x="1835150" y="2084388"/>
          <p14:tracePt t="16613" x="1849438" y="2097088"/>
          <p14:tracePt t="16626" x="1863725" y="2111375"/>
          <p14:tracePt t="16633" x="1876425" y="2111375"/>
          <p14:tracePt t="16648" x="1890713" y="2138363"/>
          <p14:tracePt t="16655" x="1917700" y="2138363"/>
          <p14:tracePt t="16663" x="1917700" y="2152650"/>
          <p14:tracePt t="16669" x="1931988" y="2166938"/>
          <p14:tracePt t="16676" x="1931988" y="2181225"/>
          <p14:tracePt t="16683" x="1946275" y="2181225"/>
          <p14:tracePt t="16690" x="1973263" y="2181225"/>
          <p14:tracePt t="16697" x="1987550" y="2193925"/>
          <p14:tracePt t="16705" x="1987550" y="2208213"/>
          <p14:tracePt t="16719" x="2001838" y="2222500"/>
          <p14:tracePt t="16727" x="2028825" y="2222500"/>
          <p14:tracePt t="16733" x="2043113" y="2235200"/>
          <p14:tracePt t="16748" x="2055813" y="2249488"/>
          <p14:tracePt t="16770" x="2070100" y="2249488"/>
          <p14:tracePt t="16807" x="2070100" y="2263775"/>
          <p14:tracePt t="16813" x="2084388" y="2263775"/>
          <p14:tracePt t="16849" x="2098675" y="2263775"/>
          <p14:tracePt t="16863" x="2111375" y="2276475"/>
          <p14:tracePt t="16877" x="2152650" y="2276475"/>
          <p14:tracePt t="16885" x="2181225" y="2290763"/>
          <p14:tracePt t="16891" x="2208213" y="2290763"/>
          <p14:tracePt t="16898" x="2235200" y="2290763"/>
          <p14:tracePt t="16914" x="2278063" y="2290763"/>
          <p14:tracePt t="16919" x="2305050" y="2290763"/>
          <p14:tracePt t="16927" x="2332038" y="2290763"/>
          <p14:tracePt t="16934" x="2346325" y="2290763"/>
          <p14:tracePt t="16941" x="2373313" y="2290763"/>
          <p14:tracePt t="16948" x="2414588" y="2290763"/>
          <p14:tracePt t="16955" x="2443163" y="2290763"/>
          <p14:tracePt t="16963" x="2470150" y="2290763"/>
          <p14:tracePt t="16969" x="2498725" y="2290763"/>
          <p14:tracePt t="16984" x="2511425" y="2305050"/>
          <p14:tracePt t="16991" x="2525713" y="2305050"/>
          <p14:tracePt t="16998" x="2540000" y="2305050"/>
          <p14:tracePt t="17013" x="2552700" y="2305050"/>
          <p14:tracePt t="18152" x="2595563" y="2317750"/>
          <p14:tracePt t="18159" x="2622550" y="2317750"/>
          <p14:tracePt t="18165" x="2649538" y="2317750"/>
          <p14:tracePt t="18172" x="2690813" y="2317750"/>
          <p14:tracePt t="18179" x="2705100" y="2317750"/>
          <p14:tracePt t="18186" x="2732088" y="2317750"/>
          <p14:tracePt t="18193" x="2746375" y="2317750"/>
          <p14:tracePt t="18200" x="2787650" y="2317750"/>
          <p14:tracePt t="18208" x="2828925" y="2332038"/>
          <p14:tracePt t="18215" x="2843213" y="2332038"/>
          <p14:tracePt t="18223" x="2857500" y="2332038"/>
          <p14:tracePt t="18229" x="2884488" y="2346325"/>
          <p14:tracePt t="18236" x="2940050" y="2346325"/>
          <p14:tracePt t="18243" x="2967038" y="2346325"/>
          <p14:tracePt t="18250" x="2981325" y="2346325"/>
          <p14:tracePt t="18257" x="3008313" y="2346325"/>
          <p14:tracePt t="18272" x="3022600" y="2346325"/>
          <p14:tracePt t="18279" x="3036888" y="2346325"/>
          <p14:tracePt t="18286" x="3063875" y="2346325"/>
          <p14:tracePt t="18301" x="3078163" y="2346325"/>
          <p14:tracePt t="18373" x="3090863" y="2346325"/>
          <p14:tracePt t="18409" x="3105150" y="2346325"/>
          <p14:tracePt t="19153" x="3063875" y="2360613"/>
          <p14:tracePt t="19160" x="3022600" y="2387600"/>
          <p14:tracePt t="19167" x="2967038" y="2414588"/>
          <p14:tracePt t="19174" x="2925763" y="2414588"/>
          <p14:tracePt t="19181" x="2843213" y="2428875"/>
          <p14:tracePt t="19188" x="2801938" y="2428875"/>
          <p14:tracePt t="19197" x="2760663" y="2428875"/>
          <p14:tracePt t="19202" x="2705100" y="2428875"/>
          <p14:tracePt t="19209" x="2663825" y="2428875"/>
          <p14:tracePt t="19216" x="2581275" y="2428875"/>
          <p14:tracePt t="19223" x="2540000" y="2428875"/>
          <p14:tracePt t="19231" x="2498725" y="2428875"/>
          <p14:tracePt t="19239" x="2443163" y="2428875"/>
          <p14:tracePt t="19246" x="2401888" y="2428875"/>
          <p14:tracePt t="19253" x="2373313" y="2428875"/>
          <p14:tracePt t="19260" x="2360613" y="2414588"/>
          <p14:tracePt t="19267" x="2346325" y="2414588"/>
          <p14:tracePt t="19274" x="2319338" y="2387600"/>
          <p14:tracePt t="19281" x="2305050" y="2387600"/>
          <p14:tracePt t="19288" x="2290763" y="2387600"/>
          <p14:tracePt t="19297" x="2278063" y="2387600"/>
          <p14:tracePt t="19309" x="2278063" y="2373313"/>
          <p14:tracePt t="19316" x="2263775" y="2373313"/>
          <p14:tracePt t="19670" x="2263775" y="2360613"/>
          <p14:tracePt t="19705" x="2263775" y="2346325"/>
          <p14:tracePt t="19718" x="2278063" y="2346325"/>
          <p14:tracePt t="19726" x="2319338" y="2332038"/>
          <p14:tracePt t="19732" x="2360613" y="2332038"/>
          <p14:tracePt t="19739" x="2387600" y="2317750"/>
          <p14:tracePt t="19746" x="2428875" y="2305050"/>
          <p14:tracePt t="19753" x="2484438" y="2305050"/>
          <p14:tracePt t="19762" x="2540000" y="2290763"/>
          <p14:tracePt t="19768" x="2649538" y="2249488"/>
          <p14:tracePt t="19775" x="2690813" y="2249488"/>
          <p14:tracePt t="19782" x="2732088" y="2249488"/>
          <p14:tracePt t="19789" x="2801938" y="2249488"/>
          <p14:tracePt t="19796" x="2816225" y="2235200"/>
          <p14:tracePt t="19803" x="2828925" y="2235200"/>
          <p14:tracePt t="19812" x="2843213" y="2235200"/>
          <p14:tracePt t="19818" x="2857500" y="2235200"/>
          <p14:tracePt t="19832" x="2870200" y="2235200"/>
          <p14:tracePt t="19876" x="2884488" y="2235200"/>
          <p14:tracePt t="19926" x="2898775" y="2235200"/>
          <p14:tracePt t="19954" x="2911475" y="2235200"/>
          <p14:tracePt t="19970" x="2925763" y="2235200"/>
          <p14:tracePt t="19983" x="2940050" y="2235200"/>
          <p14:tracePt t="20005" x="2954338" y="2235200"/>
          <p14:tracePt t="20013" x="2967038" y="2263775"/>
          <p14:tracePt t="20026" x="2981325" y="2263775"/>
          <p14:tracePt t="20041" x="2995613" y="2263775"/>
          <p14:tracePt t="20119" x="3008313" y="2263775"/>
          <p14:tracePt t="20127" x="3022600" y="2263775"/>
          <p14:tracePt t="20163" x="3036888" y="2263775"/>
          <p14:tracePt t="20169" x="3036888" y="2276475"/>
          <p14:tracePt t="20177" x="3049588" y="2276475"/>
          <p14:tracePt t="20198" x="3063875" y="2290763"/>
          <p14:tracePt t="20205" x="3105150" y="2290763"/>
          <p14:tracePt t="20213" x="3119438" y="2290763"/>
          <p14:tracePt t="20219" x="3119438" y="2305050"/>
          <p14:tracePt t="20226" x="3133725" y="2305050"/>
          <p14:tracePt t="20241" x="3146425" y="2305050"/>
          <p14:tracePt t="20284" x="3160713" y="2305050"/>
          <p14:tracePt t="20290" x="3175000" y="2305050"/>
          <p14:tracePt t="20363" x="3175000" y="2317750"/>
          <p14:tracePt t="20379" x="3201988" y="2317750"/>
          <p14:tracePt t="20398" x="3216275" y="2317750"/>
          <p14:tracePt t="23963" x="3298825" y="2317750"/>
          <p14:tracePt t="23970" x="3354388" y="2317750"/>
          <p14:tracePt t="23978" x="3463925" y="2305050"/>
          <p14:tracePt t="23982" x="3560763" y="2305050"/>
          <p14:tracePt t="23989" x="3671888" y="2305050"/>
          <p14:tracePt t="23997" x="3725863" y="2290763"/>
          <p14:tracePt t="24004" x="3836988" y="2263775"/>
          <p14:tracePt t="24014" x="3892550" y="2249488"/>
          <p14:tracePt t="24018" x="3933825" y="2249488"/>
          <p14:tracePt t="24026" x="3960813" y="2235200"/>
          <p14:tracePt t="24032" x="3975100" y="2235200"/>
          <p14:tracePt t="24041" x="3989388" y="2235200"/>
          <p14:tracePt t="24047" x="4002088" y="2235200"/>
          <p14:tracePt t="25365" x="4016375" y="2235200"/>
          <p14:tracePt t="25373" x="4043363" y="2235200"/>
          <p14:tracePt t="25378" x="4057650" y="2235200"/>
          <p14:tracePt t="25385" x="4084638" y="2235200"/>
          <p14:tracePt t="25393" x="4098925" y="2235200"/>
          <p14:tracePt t="25399" x="4127500" y="2235200"/>
          <p14:tracePt t="25407" x="4140200" y="2235200"/>
          <p14:tracePt t="25415" x="4154488" y="2235200"/>
          <p14:tracePt t="25429" x="4168775" y="2235200"/>
          <p14:tracePt t="25446" x="4181475" y="2235200"/>
          <p14:tracePt t="25458" x="4195763" y="2235200"/>
          <p14:tracePt t="25465" x="4210050" y="2235200"/>
          <p14:tracePt t="25471" x="4222750" y="2235200"/>
          <p14:tracePt t="25486" x="4237038" y="2235200"/>
          <p14:tracePt t="25508" x="4251325" y="2235200"/>
          <p14:tracePt t="25523" x="4265613" y="2235200"/>
          <p14:tracePt t="25529" x="4278313" y="2235200"/>
          <p14:tracePt t="25545" x="4292600" y="2235200"/>
          <p14:tracePt t="25557" x="4306888" y="2235200"/>
          <p14:tracePt t="25587" x="4319588" y="2235200"/>
          <p14:tracePt t="25615" x="4348163" y="2235200"/>
          <p14:tracePt t="25651" x="4360863" y="2235200"/>
          <p14:tracePt t="25657" x="4375150" y="2249488"/>
          <p14:tracePt t="25673" x="4389438" y="2249488"/>
          <p14:tracePt t="25695" x="4402138" y="2249488"/>
          <p14:tracePt t="25709" x="4430713" y="2249488"/>
          <p14:tracePt t="25716" x="4457700" y="2263775"/>
          <p14:tracePt t="25722" x="4471988" y="2263775"/>
          <p14:tracePt t="25728" x="4486275" y="2263775"/>
          <p14:tracePt t="25752" x="4498975" y="2263775"/>
          <p14:tracePt t="25758" x="4513263" y="2263775"/>
          <p14:tracePt t="25787" x="4527550" y="2263775"/>
          <p14:tracePt t="25809" x="4540250" y="2263775"/>
          <p14:tracePt t="25816" x="4568825" y="2263775"/>
          <p14:tracePt t="25822" x="4581525" y="2263775"/>
          <p14:tracePt t="25852" x="4595813" y="2276475"/>
          <p14:tracePt t="25865" x="4610100" y="2276475"/>
          <p14:tracePt t="25873" x="4624388" y="2276475"/>
          <p14:tracePt t="25879" x="4651375" y="2290763"/>
          <p14:tracePt t="25897" x="4665663" y="2290763"/>
          <p14:tracePt t="25900" x="4692650" y="2290763"/>
          <p14:tracePt t="25908" x="4706938" y="2290763"/>
          <p14:tracePt t="25915" x="4719638" y="2290763"/>
          <p14:tracePt t="25959" x="4733925" y="2290763"/>
          <p14:tracePt t="25973" x="4748213" y="2290763"/>
          <p14:tracePt t="25989" x="4760913" y="2305050"/>
          <p14:tracePt t="26002" x="4775200" y="2305050"/>
          <p14:tracePt t="26024" x="4803775" y="2305050"/>
          <p14:tracePt t="26030" x="4830763" y="2305050"/>
          <p14:tracePt t="26036" x="4845050" y="2305050"/>
          <p14:tracePt t="26060" x="4857750" y="2305050"/>
          <p14:tracePt t="26066" x="4872038" y="2305050"/>
          <p14:tracePt t="26080" x="4886325" y="2305050"/>
          <p14:tracePt t="26088" x="4899025" y="2305050"/>
          <p14:tracePt t="26095" x="4927600" y="2305050"/>
          <p14:tracePt t="26101" x="4941888" y="2305050"/>
          <p14:tracePt t="26108" x="4954588" y="2305050"/>
          <p14:tracePt t="26116" x="4968875" y="2305050"/>
          <p14:tracePt t="26122" x="4995863" y="2290763"/>
          <p14:tracePt t="26130" x="5037138" y="2290763"/>
          <p14:tracePt t="26137" x="5065713" y="2290763"/>
          <p14:tracePt t="26145" x="5133975" y="2263775"/>
          <p14:tracePt t="26151" x="5203825" y="2263775"/>
          <p14:tracePt t="26158" x="5272088" y="2249488"/>
          <p14:tracePt t="26165" x="5383213" y="2235200"/>
          <p14:tracePt t="26173" x="5438775" y="2235200"/>
          <p14:tracePt t="26180" x="5521325" y="2222500"/>
          <p14:tracePt t="26187" x="5562600" y="2222500"/>
          <p14:tracePt t="26195" x="5603875" y="2208213"/>
          <p14:tracePt t="26201" x="5618163" y="2208213"/>
          <p14:tracePt t="26208" x="5630863" y="2193925"/>
          <p14:tracePt t="27476" x="5659438" y="2193925"/>
          <p14:tracePt t="27483" x="5672138" y="2193925"/>
          <p14:tracePt t="27534" x="5686425" y="2193925"/>
          <p14:tracePt t="27540" x="5700713" y="2193925"/>
          <p14:tracePt t="27547" x="5727700" y="2193925"/>
          <p14:tracePt t="27554" x="5754688" y="2193925"/>
          <p14:tracePt t="27569" x="5768975" y="2193925"/>
          <p14:tracePt t="27578" x="5810250" y="2208213"/>
          <p14:tracePt t="27582" x="5824538" y="2208213"/>
          <p14:tracePt t="27590" x="5838825" y="2208213"/>
          <p14:tracePt t="27604" x="5865813" y="2208213"/>
          <p14:tracePt t="27611" x="5892800" y="2222500"/>
          <p14:tracePt t="27618" x="5907088" y="2222500"/>
          <p14:tracePt t="27626" x="5921375" y="2222500"/>
          <p14:tracePt t="27632" x="5935663" y="2222500"/>
          <p14:tracePt t="27640" x="5948363" y="2235200"/>
          <p14:tracePt t="27647" x="5962650" y="2235200"/>
          <p14:tracePt t="27654" x="5989638" y="2235200"/>
          <p14:tracePt t="27669" x="6018213" y="2249488"/>
          <p14:tracePt t="27677" x="6030913" y="2249488"/>
          <p14:tracePt t="27682" x="6059488" y="2249488"/>
          <p14:tracePt t="27689" x="6072188" y="2249488"/>
          <p14:tracePt t="27697" x="6115050" y="2263775"/>
          <p14:tracePt t="27704" x="6127750" y="2263775"/>
          <p14:tracePt t="27711" x="6142038" y="2276475"/>
          <p14:tracePt t="27718" x="6156325" y="2276475"/>
          <p14:tracePt t="27726" x="6183313" y="2305050"/>
          <p14:tracePt t="27740" x="6197600" y="2305050"/>
          <p14:tracePt t="27747" x="6224588" y="2317750"/>
          <p14:tracePt t="27770" x="6238875" y="2317750"/>
          <p14:tracePt t="27842" x="6251575" y="2332038"/>
          <p14:tracePt t="27963" x="6265863" y="2332038"/>
          <p14:tracePt t="28006" x="6280150" y="2332038"/>
          <p14:tracePt t="28019" x="6294438" y="2332038"/>
          <p14:tracePt t="28027" x="6307138" y="2332038"/>
          <p14:tracePt t="28042" x="6348413" y="2332038"/>
          <p14:tracePt t="28047" x="6362700" y="2332038"/>
          <p14:tracePt t="28055" x="6376988" y="2332038"/>
          <p14:tracePt t="28078" x="6389688" y="2332038"/>
          <p14:tracePt t="28092" x="6403975" y="2332038"/>
          <p14:tracePt t="28098" x="6418263" y="2332038"/>
          <p14:tracePt t="28107" x="6430963" y="2332038"/>
          <p14:tracePt t="28119" x="6445250" y="2332038"/>
          <p14:tracePt t="28128" x="6459538" y="2332038"/>
          <p14:tracePt t="28133" x="6486525" y="2332038"/>
          <p14:tracePt t="28140" x="6500813" y="2332038"/>
          <p14:tracePt t="28148" x="6515100" y="2332038"/>
          <p14:tracePt t="28154" x="6527800" y="2332038"/>
          <p14:tracePt t="28162" x="6542088" y="2332038"/>
          <p14:tracePt t="28169" x="6583363" y="2332038"/>
          <p14:tracePt t="28177" x="6597650" y="2332038"/>
          <p14:tracePt t="28184" x="6611938" y="2332038"/>
          <p14:tracePt t="28191" x="6624638" y="2332038"/>
          <p14:tracePt t="28198" x="6653213" y="2332038"/>
          <p14:tracePt t="28205" x="6653213" y="2317750"/>
          <p14:tracePt t="28212" x="6694488" y="2317750"/>
          <p14:tracePt t="28219" x="6707188" y="2317750"/>
          <p14:tracePt t="28228" x="6735763" y="2317750"/>
          <p14:tracePt t="28243" x="6748463" y="2290763"/>
          <p14:tracePt t="28248" x="6762750" y="2290763"/>
          <p14:tracePt t="28263" x="6777038" y="2290763"/>
          <p14:tracePt t="28285" x="6804025" y="2290763"/>
          <p14:tracePt t="28298" x="6818313" y="2290763"/>
          <p14:tracePt t="28306" x="6845300" y="2290763"/>
          <p14:tracePt t="28312" x="6859588" y="2305050"/>
          <p14:tracePt t="28319" x="6886575" y="2305050"/>
          <p14:tracePt t="28334" x="6900863" y="2305050"/>
          <p14:tracePt t="28340" x="6927850" y="2305050"/>
          <p14:tracePt t="28348" x="6942138" y="2305050"/>
          <p14:tracePt t="28355" x="6956425" y="2305050"/>
          <p14:tracePt t="28370" x="6970713" y="2305050"/>
          <p14:tracePt t="28378" x="6983413" y="2305050"/>
          <p14:tracePt t="28392" x="6997700" y="2305050"/>
          <p14:tracePt t="28406" x="7011988" y="2305050"/>
          <p14:tracePt t="28412" x="7038975" y="2305050"/>
          <p14:tracePt t="28419" x="7053263" y="2305050"/>
          <p14:tracePt t="28427" x="7065963" y="2305050"/>
          <p14:tracePt t="28434" x="7094538" y="2305050"/>
          <p14:tracePt t="28441" x="7108825" y="2305050"/>
          <p14:tracePt t="28448" x="7121525" y="2305050"/>
          <p14:tracePt t="28455" x="7162800" y="2305050"/>
          <p14:tracePt t="28471" x="7191375" y="2317750"/>
          <p14:tracePt t="28478" x="7204075" y="2317750"/>
          <p14:tracePt t="28484" x="7232650" y="2317750"/>
          <p14:tracePt t="28491" x="7245350" y="2317750"/>
          <p14:tracePt t="28498" x="7273925" y="2317750"/>
          <p14:tracePt t="28505" x="7300913" y="2317750"/>
          <p14:tracePt t="28513" x="7315200" y="2317750"/>
          <p14:tracePt t="28521" x="7329488" y="2317750"/>
          <p14:tracePt t="28527" x="7342188" y="2317750"/>
          <p14:tracePt t="28534" x="7356475" y="2317750"/>
          <p14:tracePt t="28541" x="7370763" y="2317750"/>
          <p14:tracePt t="28549" x="7397750" y="2317750"/>
          <p14:tracePt t="28564" x="7412038" y="2317750"/>
          <p14:tracePt t="28571" x="7439025" y="2317750"/>
          <p14:tracePt t="28578" x="7453313" y="2317750"/>
          <p14:tracePt t="28595" x="7467600" y="2317750"/>
          <p14:tracePt t="28598" x="7480300" y="2317750"/>
          <p14:tracePt t="28607" x="7508875" y="2317750"/>
          <p14:tracePt t="29945" x="7370763" y="2414588"/>
          <p14:tracePt t="29952" x="7108825" y="2581275"/>
          <p14:tracePt t="29958" x="6873875" y="2690813"/>
          <p14:tracePt t="29965" x="6665913" y="2787650"/>
          <p14:tracePt t="29972" x="6445250" y="2898775"/>
          <p14:tracePt t="29979" x="6238875" y="3008313"/>
          <p14:tracePt t="29986" x="6045200" y="3090863"/>
          <p14:tracePt t="29994" x="5838825" y="3160713"/>
          <p14:tracePt t="30001" x="5589588" y="3216275"/>
          <p14:tracePt t="30008" x="5383213" y="3257550"/>
          <p14:tracePt t="30015" x="5230813" y="3284538"/>
          <p14:tracePt t="30022" x="5051425" y="3298825"/>
          <p14:tracePt t="30030" x="4872038" y="3298825"/>
          <p14:tracePt t="30037" x="4678363" y="3298825"/>
          <p14:tracePt t="30044" x="4471988" y="3298825"/>
          <p14:tracePt t="30051" x="4348163" y="3270250"/>
          <p14:tracePt t="30060" x="4210050" y="3270250"/>
          <p14:tracePt t="30066" x="4113213" y="3270250"/>
          <p14:tracePt t="30073" x="4057650" y="3257550"/>
          <p14:tracePt t="30080" x="3989388" y="3257550"/>
          <p14:tracePt t="30087" x="3919538" y="3257550"/>
          <p14:tracePt t="30094" x="3836988" y="3243263"/>
          <p14:tracePt t="30101" x="3725863" y="3243263"/>
          <p14:tracePt t="30110" x="3616325" y="3243263"/>
          <p14:tracePt t="30115" x="3546475" y="3243263"/>
          <p14:tracePt t="30123" x="3436938" y="3243263"/>
          <p14:tracePt t="30130" x="3354388" y="3243263"/>
          <p14:tracePt t="30137" x="3257550" y="3243263"/>
          <p14:tracePt t="30143" x="3201988" y="3243263"/>
          <p14:tracePt t="30151" x="3160713" y="3243263"/>
          <p14:tracePt t="30160" x="3049588" y="3243263"/>
          <p14:tracePt t="30166" x="2995613" y="3243263"/>
          <p14:tracePt t="30173" x="2925763" y="3243263"/>
          <p14:tracePt t="30180" x="2843213" y="3243263"/>
          <p14:tracePt t="30187" x="2732088" y="3243263"/>
          <p14:tracePt t="30194" x="2636838" y="3243263"/>
          <p14:tracePt t="30203" x="2525713" y="3243263"/>
          <p14:tracePt t="30211" x="2428875" y="3243263"/>
          <p14:tracePt t="30216" x="2360613" y="3243263"/>
          <p14:tracePt t="30223" x="2290763" y="3243263"/>
          <p14:tracePt t="30230" x="2249488" y="3257550"/>
          <p14:tracePt t="30237" x="2222500" y="3257550"/>
          <p14:tracePt t="30245" x="2193925" y="3257550"/>
          <p14:tracePt t="30252" x="2139950" y="3257550"/>
          <p14:tracePt t="30261" x="2111375" y="3257550"/>
          <p14:tracePt t="30266" x="2084388" y="3257550"/>
          <p14:tracePt t="30273" x="2043113" y="3257550"/>
          <p14:tracePt t="30280" x="2001838" y="3257550"/>
          <p14:tracePt t="30287" x="1946275" y="3257550"/>
          <p14:tracePt t="30295" x="1917700" y="3257550"/>
          <p14:tracePt t="30302" x="1863725" y="3257550"/>
          <p14:tracePt t="30310" x="1835150" y="3257550"/>
          <p14:tracePt t="30316" x="1793875" y="3257550"/>
          <p14:tracePt t="30323" x="1738313" y="3270250"/>
          <p14:tracePt t="30330" x="1711325" y="3270250"/>
          <p14:tracePt t="30338" x="1670050" y="3270250"/>
          <p14:tracePt t="30344" x="1587500" y="3298825"/>
          <p14:tracePt t="30351" x="1531938" y="3325813"/>
          <p14:tracePt t="30360" x="1463675" y="3340100"/>
          <p14:tracePt t="30366" x="1379538" y="3367088"/>
          <p14:tracePt t="30373" x="1338263" y="3408363"/>
          <p14:tracePt t="30380" x="1284288" y="3436938"/>
          <p14:tracePt t="30387" x="1214438" y="3449638"/>
          <p14:tracePt t="30394" x="1173163" y="3463925"/>
          <p14:tracePt t="30402" x="1117600" y="3478213"/>
          <p14:tracePt t="30411" x="1090613" y="3490913"/>
          <p14:tracePt t="30416" x="1062038" y="3505200"/>
          <p14:tracePt t="30632" x="1090613" y="3519488"/>
          <p14:tracePt t="30638" x="1173163" y="3519488"/>
          <p14:tracePt t="30646" x="1228725" y="3519488"/>
          <p14:tracePt t="30654" x="1296988" y="3519488"/>
          <p14:tracePt t="30661" x="1366838" y="3519488"/>
          <p14:tracePt t="30667" x="1408113" y="3519488"/>
          <p14:tracePt t="30674" x="1463675" y="3505200"/>
          <p14:tracePt t="30681" x="1504950" y="3505200"/>
          <p14:tracePt t="30688" x="1517650" y="3490913"/>
          <p14:tracePt t="30696" x="1531938" y="3490913"/>
          <p14:tracePt t="30702" x="1587500" y="3478213"/>
          <p14:tracePt t="30718" x="1601788" y="3463925"/>
          <p14:tracePt t="30725" x="1628775" y="3463925"/>
          <p14:tracePt t="30731" x="1643063" y="3449638"/>
          <p14:tracePt t="30745" x="1655763" y="3449638"/>
          <p14:tracePt t="30752" x="1670050" y="3449638"/>
          <p14:tracePt t="30760" x="1697038" y="3436938"/>
          <p14:tracePt t="30767" x="1711325" y="3436938"/>
          <p14:tracePt t="30804" x="1711325" y="3408363"/>
          <p14:tracePt t="30826" x="1725613" y="3408363"/>
          <p14:tracePt t="30832" x="1725613" y="3395663"/>
          <p14:tracePt t="30875" x="1738313" y="3395663"/>
          <p14:tracePt t="30975" x="1766888" y="3381375"/>
          <p14:tracePt t="30990" x="1808163" y="3381375"/>
          <p14:tracePt t="30997" x="1835150" y="3367088"/>
          <p14:tracePt t="31004" x="1876425" y="3367088"/>
          <p14:tracePt t="31011" x="1917700" y="3367088"/>
          <p14:tracePt t="31017" x="1973263" y="3367088"/>
          <p14:tracePt t="31025" x="2014538" y="3367088"/>
          <p14:tracePt t="31031" x="2070100" y="3367088"/>
          <p14:tracePt t="31039" x="2139950" y="3340100"/>
          <p14:tracePt t="31046" x="2193925" y="3340100"/>
          <p14:tracePt t="31053" x="2249488" y="3325813"/>
          <p14:tracePt t="31060" x="2319338" y="3311525"/>
          <p14:tracePt t="31067" x="2332038" y="3311525"/>
          <p14:tracePt t="31074" x="2360613" y="3311525"/>
          <p14:tracePt t="31081" x="2401888" y="3298825"/>
          <p14:tracePt t="31089" x="2428875" y="3270250"/>
          <p14:tracePt t="31096" x="2443163" y="3270250"/>
          <p14:tracePt t="31103" x="2457450" y="3270250"/>
          <p14:tracePt t="31140" x="2470150" y="3270250"/>
          <p14:tracePt t="31219" x="2470150" y="3243263"/>
          <p14:tracePt t="31226" x="2484438" y="3216275"/>
          <p14:tracePt t="31232" x="2511425" y="3187700"/>
          <p14:tracePt t="31239" x="2525713" y="3173413"/>
          <p14:tracePt t="31246" x="2525713" y="3146425"/>
          <p14:tracePt t="31253" x="2525713" y="3132138"/>
          <p14:tracePt t="31260" x="2525713" y="3105150"/>
          <p14:tracePt t="31268" x="2525713" y="3078163"/>
          <p14:tracePt t="31283" x="2525713" y="3063875"/>
          <p14:tracePt t="31296" x="2511425" y="3036888"/>
          <p14:tracePt t="31303" x="2511425" y="3022600"/>
          <p14:tracePt t="31310" x="2498725" y="3008313"/>
          <p14:tracePt t="31318" x="2484438" y="2981325"/>
          <p14:tracePt t="31327" x="2457450" y="2967038"/>
          <p14:tracePt t="31332" x="2428875" y="2940050"/>
          <p14:tracePt t="31339" x="2414588" y="2911475"/>
          <p14:tracePt t="31346" x="2373313" y="2884488"/>
          <p14:tracePt t="31353" x="2346325" y="2857500"/>
          <p14:tracePt t="31361" x="2319338" y="2843213"/>
          <p14:tracePt t="31368" x="2290763" y="2814638"/>
          <p14:tracePt t="31378" x="2263775" y="2801938"/>
          <p14:tracePt t="31382" x="2222500" y="2787650"/>
          <p14:tracePt t="31389" x="2193925" y="2746375"/>
          <p14:tracePt t="31396" x="2166938" y="2732088"/>
          <p14:tracePt t="31404" x="2139950" y="2719388"/>
          <p14:tracePt t="31411" x="2098675" y="2705100"/>
          <p14:tracePt t="31417" x="2070100" y="2690813"/>
          <p14:tracePt t="31427" x="2043113" y="2678113"/>
          <p14:tracePt t="31432" x="2014538" y="2663825"/>
          <p14:tracePt t="31446" x="1987550" y="2649538"/>
          <p14:tracePt t="31453" x="1960563" y="2649538"/>
          <p14:tracePt t="31461" x="1946275" y="2649538"/>
          <p14:tracePt t="31468" x="1931988" y="2649538"/>
          <p14:tracePt t="31483" x="1917700" y="2649538"/>
          <p14:tracePt t="31498" x="1905000" y="2649538"/>
          <p14:tracePt t="31520" x="1890713" y="2649538"/>
          <p14:tracePt t="31555" x="1876425" y="2649538"/>
          <p14:tracePt t="31578" x="1876425" y="2663825"/>
          <p14:tracePt t="31583" x="1849438" y="2678113"/>
          <p14:tracePt t="31591" x="1822450" y="2690813"/>
          <p14:tracePt t="31597" x="1808163" y="2690813"/>
          <p14:tracePt t="31604" x="1793875" y="2719388"/>
          <p14:tracePt t="31611" x="1781175" y="2719388"/>
          <p14:tracePt t="31619" x="1781175" y="2746375"/>
          <p14:tracePt t="31627" x="1766888" y="2773363"/>
          <p14:tracePt t="31632" x="1752600" y="2787650"/>
          <p14:tracePt t="31639" x="1725613" y="2814638"/>
          <p14:tracePt t="31654" x="1711325" y="2814638"/>
          <p14:tracePt t="31663" x="1711325" y="2828925"/>
          <p14:tracePt t="31668" x="1711325" y="2843213"/>
          <p14:tracePt t="31677" x="1711325" y="2870200"/>
          <p14:tracePt t="31683" x="1711325" y="2884488"/>
          <p14:tracePt t="31690" x="1711325" y="2898775"/>
          <p14:tracePt t="31697" x="1711325" y="2911475"/>
          <p14:tracePt t="31704" x="1711325" y="2925763"/>
          <p14:tracePt t="31711" x="1711325" y="2940050"/>
          <p14:tracePt t="31719" x="1738313" y="2952750"/>
          <p14:tracePt t="31733" x="1766888" y="2994025"/>
          <p14:tracePt t="31740" x="1766888" y="3008313"/>
          <p14:tracePt t="31747" x="1793875" y="3036888"/>
          <p14:tracePt t="31754" x="1808163" y="3036888"/>
          <p14:tracePt t="31761" x="1835150" y="3063875"/>
          <p14:tracePt t="31769" x="1876425" y="3078163"/>
          <p14:tracePt t="31777" x="1890713" y="3078163"/>
          <p14:tracePt t="31783" x="1890713" y="3090863"/>
          <p14:tracePt t="31790" x="1905000" y="3119438"/>
          <p14:tracePt t="31798" x="1931988" y="3119438"/>
          <p14:tracePt t="31842" x="1931988" y="3132138"/>
          <p14:tracePt t="31847" x="1946275" y="3132138"/>
          <p14:tracePt t="32865" x="1946275" y="3146425"/>
          <p14:tracePt t="32872" x="1960563" y="3187700"/>
          <p14:tracePt t="32877" x="1987550" y="3257550"/>
          <p14:tracePt t="32893" x="2014538" y="3340100"/>
          <p14:tracePt t="32898" x="2028825" y="3395663"/>
          <p14:tracePt t="32905" x="2043113" y="3422650"/>
          <p14:tracePt t="32913" x="2055813" y="3463925"/>
          <p14:tracePt t="32920" x="2084388" y="3490913"/>
          <p14:tracePt t="32927" x="2098675" y="3560763"/>
          <p14:tracePt t="32935" x="2125663" y="3587750"/>
          <p14:tracePt t="32944" x="2139950" y="3587750"/>
          <p14:tracePt t="32949" x="2152650" y="3602038"/>
          <p14:tracePt t="32964" x="2166938" y="3616325"/>
          <p14:tracePt t="32971" x="2166938" y="3629025"/>
          <p14:tracePt t="32978" x="2181225" y="3629025"/>
          <p14:tracePt t="33022" x="2181225" y="3657600"/>
          <p14:tracePt t="33044" x="2193925" y="3657600"/>
          <p14:tracePt t="33073" x="2208213" y="3657600"/>
          <p14:tracePt t="33078" x="2208213" y="3670300"/>
          <p14:tracePt t="33085" x="2222500" y="3670300"/>
          <p14:tracePt t="33093" x="2249488" y="3670300"/>
          <p14:tracePt t="33100" x="2278063" y="3670300"/>
          <p14:tracePt t="33107" x="2290763" y="3670300"/>
          <p14:tracePt t="33114" x="2319338" y="3657600"/>
          <p14:tracePt t="33121" x="2346325" y="3616325"/>
          <p14:tracePt t="33128" x="2387600" y="3587750"/>
          <p14:tracePt t="33135" x="2401888" y="3575050"/>
          <p14:tracePt t="33143" x="2414588" y="3575050"/>
          <p14:tracePt t="33150" x="2414588" y="3560763"/>
          <p14:tracePt t="33258" x="2414588" y="3546475"/>
          <p14:tracePt t="33266" x="2401888" y="3533775"/>
          <p14:tracePt t="33272" x="2332038" y="3463925"/>
          <p14:tracePt t="33279" x="2305050" y="3436938"/>
          <p14:tracePt t="33286" x="2263775" y="3408363"/>
          <p14:tracePt t="33294" x="2208213" y="3381375"/>
          <p14:tracePt t="33300" x="2139950" y="3325813"/>
          <p14:tracePt t="33307" x="2111375" y="3298825"/>
          <p14:tracePt t="33315" x="2043113" y="3284538"/>
          <p14:tracePt t="33321" x="2001838" y="3270250"/>
          <p14:tracePt t="33329" x="1960563" y="3243263"/>
          <p14:tracePt t="33336" x="1905000" y="3228975"/>
          <p14:tracePt t="33343" x="1863725" y="3201988"/>
          <p14:tracePt t="33351" x="1835150" y="3187700"/>
          <p14:tracePt t="33357" x="1808163" y="3173413"/>
          <p14:tracePt t="33364" x="1781175" y="3173413"/>
          <p14:tracePt t="33371" x="1738313" y="3160713"/>
          <p14:tracePt t="33378" x="1711325" y="3160713"/>
          <p14:tracePt t="33386" x="1697038" y="3146425"/>
          <p14:tracePt t="33401" x="1684338" y="3146425"/>
          <p14:tracePt t="33408" x="1670050" y="3146425"/>
          <p14:tracePt t="33415" x="1655763" y="3132138"/>
          <p14:tracePt t="33429" x="1643063" y="3119438"/>
          <p14:tracePt t="33673" x="1711325" y="3187700"/>
          <p14:tracePt t="33681" x="1793875" y="3325813"/>
          <p14:tracePt t="33687" x="1863725" y="3449638"/>
          <p14:tracePt t="33693" x="1946275" y="3533775"/>
          <p14:tracePt t="33701" x="1973263" y="3657600"/>
          <p14:tracePt t="33710" x="2028825" y="3767138"/>
          <p14:tracePt t="33715" x="2098675" y="3946525"/>
          <p14:tracePt t="33722" x="2166938" y="4181475"/>
          <p14:tracePt t="33729" x="2222500" y="4430713"/>
          <p14:tracePt t="33736" x="2305050" y="4610100"/>
          <p14:tracePt t="33744" x="2387600" y="4775200"/>
          <p14:tracePt t="33751" x="2443163" y="4884738"/>
          <p14:tracePt t="33760" x="2566988" y="5202238"/>
          <p14:tracePt t="33765" x="2649538" y="5437188"/>
          <p14:tracePt t="33772" x="2774950" y="5713413"/>
          <p14:tracePt t="33779" x="2843213" y="5783263"/>
          <p14:tracePt t="33786" x="2870200" y="5824538"/>
          <p14:tracePt t="34160" x="2884488" y="5851525"/>
          <p14:tracePt t="34167" x="2898775" y="5878513"/>
          <p14:tracePt t="34174" x="2898775" y="5892800"/>
          <p14:tracePt t="34180" x="2898775" y="5907088"/>
          <p14:tracePt t="34188" x="2911475" y="5907088"/>
          <p14:tracePt t="34195" x="2925763" y="5948363"/>
          <p14:tracePt t="34202" x="2940050" y="5975350"/>
          <p14:tracePt t="34210" x="2954338" y="6003925"/>
          <p14:tracePt t="34216" x="2967038" y="6045200"/>
          <p14:tracePt t="34223" x="2995613" y="6099175"/>
          <p14:tracePt t="34230" x="3008313" y="6142038"/>
          <p14:tracePt t="34238" x="3022600" y="6169025"/>
          <p14:tracePt t="34245" x="3036888" y="6196013"/>
          <p14:tracePt t="34253" x="3049588" y="6237288"/>
          <p14:tracePt t="34259" x="3063875" y="6265863"/>
          <p14:tracePt t="34266" x="3078163" y="6292850"/>
          <p14:tracePt t="34273" x="3090863" y="6307138"/>
          <p14:tracePt t="34280" x="3105150" y="6334125"/>
          <p14:tracePt t="34288" x="3133725" y="6362700"/>
          <p14:tracePt t="34295" x="3160713" y="6389688"/>
          <p14:tracePt t="34303" x="3187700" y="6416675"/>
          <p14:tracePt t="34309" x="3216275" y="6445250"/>
          <p14:tracePt t="34316" x="3271838" y="6472238"/>
          <p14:tracePt t="34323" x="3313113" y="6500813"/>
          <p14:tracePt t="34330" x="3354388" y="6513513"/>
          <p14:tracePt t="34337" x="3381375" y="6527800"/>
          <p14:tracePt t="34344" x="3422650" y="6542088"/>
          <p14:tracePt t="34352" x="3451225" y="6542088"/>
          <p14:tracePt t="34360" x="3478213" y="6554788"/>
          <p14:tracePt t="34367" x="3505200" y="6554788"/>
          <p14:tracePt t="34374" x="3560763" y="6554788"/>
          <p14:tracePt t="34381" x="3602038" y="6554788"/>
          <p14:tracePt t="34388" x="3643313" y="6554788"/>
          <p14:tracePt t="34395" x="3725863" y="6554788"/>
          <p14:tracePt t="34402" x="3754438" y="6554788"/>
          <p14:tracePt t="34409" x="3810000" y="6554788"/>
          <p14:tracePt t="34416" x="3863975" y="6554788"/>
          <p14:tracePt t="34424" x="3905250" y="6542088"/>
          <p14:tracePt t="34431" x="3948113" y="6527800"/>
          <p14:tracePt t="34438" x="4002088" y="6513513"/>
          <p14:tracePt t="34445" x="4030663" y="6513513"/>
          <p14:tracePt t="34452" x="4071938" y="6486525"/>
          <p14:tracePt t="34460" x="4140200" y="6472238"/>
          <p14:tracePt t="34466" x="4195763" y="6459538"/>
          <p14:tracePt t="34473" x="4237038" y="6445250"/>
          <p14:tracePt t="34481" x="4319588" y="6416675"/>
          <p14:tracePt t="34488" x="4360863" y="6403975"/>
          <p14:tracePt t="34495" x="4457700" y="6375400"/>
          <p14:tracePt t="34502" x="4527550" y="6362700"/>
          <p14:tracePt t="34510" x="4581525" y="6334125"/>
          <p14:tracePt t="34516" x="4651375" y="6292850"/>
          <p14:tracePt t="34524" x="4706938" y="6280150"/>
          <p14:tracePt t="34531" x="4733925" y="6265863"/>
          <p14:tracePt t="34538" x="4789488" y="6251575"/>
          <p14:tracePt t="34545" x="4830763" y="6237288"/>
          <p14:tracePt t="34552" x="4872038" y="6224588"/>
          <p14:tracePt t="34559" x="4927600" y="6210300"/>
          <p14:tracePt t="34567" x="4954588" y="6183313"/>
          <p14:tracePt t="34573" x="4968875" y="6183313"/>
          <p14:tracePt t="34581" x="5010150" y="6169025"/>
          <p14:tracePt t="34588" x="5065713" y="6154738"/>
          <p14:tracePt t="34595" x="5078413" y="6154738"/>
          <p14:tracePt t="34602" x="5106988" y="6142038"/>
          <p14:tracePt t="34610" x="5121275" y="6127750"/>
          <p14:tracePt t="34617" x="5148263" y="6127750"/>
          <p14:tracePt t="34624" x="5175250" y="6113463"/>
          <p14:tracePt t="34639" x="5189538" y="6099175"/>
          <p14:tracePt t="34646" x="5203825" y="6099175"/>
          <p14:tracePt t="34653" x="5216525" y="6099175"/>
          <p14:tracePt t="34667" x="5230813" y="6099175"/>
          <p14:tracePt t="34683" x="5230813" y="6086475"/>
          <p14:tracePt t="34703" x="5245100" y="6045200"/>
          <p14:tracePt t="34710" x="5245100" y="6003925"/>
          <p14:tracePt t="34717" x="5245100" y="5962650"/>
          <p14:tracePt t="34725" x="5245100" y="5948363"/>
          <p14:tracePt t="34731" x="5245100" y="5919788"/>
          <p14:tracePt t="34739" x="5230813" y="5907088"/>
          <p14:tracePt t="34745" x="5189538" y="5865813"/>
          <p14:tracePt t="34752" x="5121275" y="5810250"/>
          <p14:tracePt t="34759" x="5051425" y="5768975"/>
          <p14:tracePt t="34766" x="5010150" y="5754688"/>
          <p14:tracePt t="34775" x="4954588" y="5713413"/>
          <p14:tracePt t="34781" x="4913313" y="5686425"/>
          <p14:tracePt t="34788" x="4857750" y="5657850"/>
          <p14:tracePt t="34795" x="4803775" y="5645150"/>
          <p14:tracePt t="34803" x="4748213" y="5630863"/>
          <p14:tracePt t="34810" x="4678363" y="5616575"/>
          <p14:tracePt t="34817" x="4581525" y="5616575"/>
          <p14:tracePt t="34826" x="4471988" y="5616575"/>
          <p14:tracePt t="34831" x="4402138" y="5616575"/>
          <p14:tracePt t="34838" x="4237038" y="5616575"/>
          <p14:tracePt t="34846" x="4084638" y="5616575"/>
          <p14:tracePt t="34853" x="3975100" y="5616575"/>
          <p14:tracePt t="34859" x="3851275" y="5645150"/>
          <p14:tracePt t="34868" x="3684588" y="5657850"/>
          <p14:tracePt t="34876" x="3533775" y="5699125"/>
          <p14:tracePt t="34881" x="3395663" y="5740400"/>
          <p14:tracePt t="34888" x="3228975" y="5783263"/>
          <p14:tracePt t="34895" x="3078163" y="5824538"/>
          <p14:tracePt t="34903" x="2940050" y="5837238"/>
          <p14:tracePt t="34910" x="2857500" y="5851525"/>
          <p14:tracePt t="34917" x="2760663" y="5892800"/>
          <p14:tracePt t="34926" x="2719388" y="5907088"/>
          <p14:tracePt t="34932" x="2678113" y="5919788"/>
          <p14:tracePt t="34939" x="2622550" y="5934075"/>
          <p14:tracePt t="34946" x="2595563" y="5948363"/>
          <p14:tracePt t="34953" x="2566988" y="5962650"/>
          <p14:tracePt t="34961" x="2552700" y="5975350"/>
          <p14:tracePt t="34978" x="2540000" y="5989638"/>
          <p14:tracePt t="35004" x="2525713" y="5989638"/>
          <p14:tracePt t="35835" x="2581275" y="5989638"/>
          <p14:tracePt t="35843" x="2636838" y="5989638"/>
          <p14:tracePt t="35848" x="2719388" y="5989638"/>
          <p14:tracePt t="35855" x="2760663" y="5989638"/>
          <p14:tracePt t="35862" x="2816225" y="5989638"/>
          <p14:tracePt t="35870" x="2870200" y="5989638"/>
          <p14:tracePt t="35876" x="2925763" y="5989638"/>
          <p14:tracePt t="35883" x="3008313" y="5989638"/>
          <p14:tracePt t="35892" x="3063875" y="5989638"/>
          <p14:tracePt t="35898" x="3133725" y="5989638"/>
          <p14:tracePt t="35905" x="3201988" y="5989638"/>
          <p14:tracePt t="35912" x="3257550" y="5989638"/>
          <p14:tracePt t="35919" x="3325813" y="5989638"/>
          <p14:tracePt t="35926" x="3367088" y="5989638"/>
          <p14:tracePt t="35933" x="3408363" y="5989638"/>
          <p14:tracePt t="35942" x="3478213" y="5989638"/>
          <p14:tracePt t="35948" x="3519488" y="5989638"/>
          <p14:tracePt t="35955" x="3546475" y="5989638"/>
          <p14:tracePt t="35962" x="3602038" y="5989638"/>
          <p14:tracePt t="35969" x="3630613" y="5989638"/>
          <p14:tracePt t="35976" x="3671888" y="5989638"/>
          <p14:tracePt t="35983" x="3713163" y="6003925"/>
          <p14:tracePt t="35993" x="3781425" y="6003925"/>
          <p14:tracePt t="35998" x="3851275" y="6003925"/>
          <p14:tracePt t="36005" x="3919538" y="6003925"/>
          <p14:tracePt t="36014" x="4002088" y="6003925"/>
          <p14:tracePt t="36020" x="4113213" y="6003925"/>
          <p14:tracePt t="36026" x="4168775" y="6003925"/>
          <p14:tracePt t="36034" x="4237038" y="6003925"/>
          <p14:tracePt t="36042" x="4265613" y="6003925"/>
          <p14:tracePt t="36048" x="4292600" y="6003925"/>
          <p14:tracePt t="36055" x="4348163" y="6003925"/>
          <p14:tracePt t="36062" x="4375150" y="6003925"/>
          <p14:tracePt t="36069" x="4402138" y="6003925"/>
          <p14:tracePt t="36076" x="4430713" y="6003925"/>
          <p14:tracePt t="36083" x="4445000" y="6003925"/>
          <p14:tracePt t="36092" x="4471988" y="6003925"/>
          <p14:tracePt t="36098" x="4498975" y="6003925"/>
          <p14:tracePt t="36106" x="4527550" y="6003925"/>
          <p14:tracePt t="36112" x="4568825" y="6003925"/>
          <p14:tracePt t="36119" x="4610100" y="6003925"/>
          <p14:tracePt t="36127" x="4651375" y="6003925"/>
          <p14:tracePt t="36134" x="4706938" y="6003925"/>
          <p14:tracePt t="36143" x="4760913" y="6003925"/>
          <p14:tracePt t="36149" x="4789488" y="6003925"/>
          <p14:tracePt t="36156" x="4830763" y="6003925"/>
          <p14:tracePt t="36162" x="4857750" y="6016625"/>
          <p14:tracePt t="36169" x="4886325" y="6016625"/>
          <p14:tracePt t="36177" x="4913313" y="6016625"/>
          <p14:tracePt t="36194" x="4927600" y="6016625"/>
          <p14:tracePt t="36244" x="4927600" y="6030913"/>
          <p14:tracePt t="36249" x="4954588" y="6057900"/>
          <p14:tracePt t="36256" x="4968875" y="6086475"/>
          <p14:tracePt t="36263" x="5010150" y="6127750"/>
          <p14:tracePt t="36270" x="5024438" y="6154738"/>
          <p14:tracePt t="36277" x="5024438" y="6210300"/>
          <p14:tracePt t="36284" x="5037138" y="6237288"/>
          <p14:tracePt t="36293" x="5037138" y="6265863"/>
          <p14:tracePt t="36299" x="5037138" y="6280150"/>
          <p14:tracePt t="36313" x="5037138" y="6307138"/>
          <p14:tracePt t="36320" x="5037138" y="6321425"/>
          <p14:tracePt t="36327" x="5037138" y="6334125"/>
          <p14:tracePt t="36334" x="5037138" y="6348413"/>
          <p14:tracePt t="36342" x="5024438" y="6375400"/>
          <p14:tracePt t="36348" x="4983163" y="6403975"/>
          <p14:tracePt t="36356" x="4941888" y="6472238"/>
          <p14:tracePt t="36363" x="4872038" y="6542088"/>
          <p14:tracePt t="36370" x="4789488" y="6638925"/>
          <p14:tracePt t="36377" x="4706938" y="6707188"/>
          <p14:tracePt t="36384" x="4637088" y="6762750"/>
          <p14:tracePt t="36393" x="4540250" y="6831013"/>
          <p14:tracePt t="36398" x="4457700" y="6872288"/>
          <p14:tracePt t="36406" x="4360863" y="6927850"/>
          <p14:tracePt t="36413" x="4251325" y="6983413"/>
          <p14:tracePt t="36420" x="4140200" y="6997700"/>
          <p14:tracePt t="36427" x="4016375" y="6997700"/>
          <p14:tracePt t="36434" x="3878263" y="6997700"/>
          <p14:tracePt t="36443" x="3822700" y="6997700"/>
          <p14:tracePt t="36449" x="3740150" y="7010400"/>
          <p14:tracePt t="36457" x="3698875" y="7010400"/>
          <p14:tracePt t="36463" x="3684588" y="7010400"/>
          <p14:tracePt t="36470" x="3671888" y="7010400"/>
          <p14:tracePt t="36486" x="3657600" y="7010400"/>
          <p14:tracePt t="36492" x="3630613" y="7010400"/>
          <p14:tracePt t="36499" x="3616325" y="7010400"/>
          <p14:tracePt t="36506" x="3602038" y="7010400"/>
          <p14:tracePt t="36513" x="3587750" y="7010400"/>
          <p14:tracePt t="36520" x="3546475" y="7010400"/>
          <p14:tracePt t="36527" x="3492500" y="7010400"/>
          <p14:tracePt t="36535" x="3451225" y="6997700"/>
          <p14:tracePt t="36543" x="3395663" y="6997700"/>
          <p14:tracePt t="36549" x="3313113" y="6969125"/>
          <p14:tracePt t="36556" x="3228975" y="6954838"/>
          <p14:tracePt t="36564" x="3146425" y="6927850"/>
          <p14:tracePt t="36570" x="3063875" y="6913563"/>
          <p14:tracePt t="36577" x="2954338" y="6900863"/>
          <p14:tracePt t="36585" x="2911475" y="6886575"/>
          <p14:tracePt t="36593" x="2843213" y="6872288"/>
          <p14:tracePt t="36599" x="2828925" y="6872288"/>
          <p14:tracePt t="36606" x="2801938" y="6859588"/>
          <p14:tracePt t="36614" x="2787650" y="6859588"/>
          <p14:tracePt t="36621" x="2760663" y="6845300"/>
          <p14:tracePt t="36628" x="2746375" y="6845300"/>
          <p14:tracePt t="36635" x="2719388" y="6818313"/>
          <p14:tracePt t="36643" x="2705100" y="6804025"/>
          <p14:tracePt t="36649" x="2690813" y="6789738"/>
          <p14:tracePt t="36657" x="2663825" y="6789738"/>
          <p14:tracePt t="36663" x="2649538" y="6775450"/>
          <p14:tracePt t="36671" x="2649538" y="6762750"/>
          <p14:tracePt t="36678" x="2636838" y="6748463"/>
          <p14:tracePt t="36684" x="2595563" y="6734175"/>
          <p14:tracePt t="36693" x="2581275" y="6721475"/>
          <p14:tracePt t="36699" x="2566988" y="6692900"/>
          <p14:tracePt t="36706" x="2566988" y="6680200"/>
          <p14:tracePt t="36713" x="2552700" y="6680200"/>
          <p14:tracePt t="36750" x="2552700" y="6665913"/>
          <p14:tracePt t="36815" x="2540000" y="6651625"/>
          <p14:tracePt t="36829" x="2540000" y="6624638"/>
          <p14:tracePt t="36836" x="2540000" y="6569075"/>
          <p14:tracePt t="36842" x="2540000" y="6527800"/>
          <p14:tracePt t="36849" x="2540000" y="6513513"/>
          <p14:tracePt t="36872" x="2540000" y="6500813"/>
          <p14:tracePt t="36879" x="2552700" y="6500813"/>
          <p14:tracePt t="36895" x="2552700" y="6486525"/>
          <p14:tracePt t="36900" x="2552700" y="6472238"/>
          <p14:tracePt t="36907" x="2566988" y="6445250"/>
          <p14:tracePt t="36914" x="2581275" y="6430963"/>
          <p14:tracePt t="36921" x="2581275" y="6416675"/>
          <p14:tracePt t="36928" x="2595563" y="6389688"/>
          <p14:tracePt t="36935" x="2622550" y="6375400"/>
          <p14:tracePt t="36942" x="2636838" y="6348413"/>
          <p14:tracePt t="36950" x="2663825" y="6321425"/>
          <p14:tracePt t="36959" x="2690813" y="6292850"/>
          <p14:tracePt t="36964" x="2719388" y="6265863"/>
          <p14:tracePt t="36971" x="2787650" y="6237288"/>
          <p14:tracePt t="36978" x="2787650" y="6224588"/>
          <p14:tracePt t="36985" x="2816225" y="6224588"/>
          <p14:tracePt t="36993" x="2843213" y="6210300"/>
          <p14:tracePt t="37000" x="2870200" y="6196013"/>
          <p14:tracePt t="37009" x="2925763" y="6154738"/>
          <p14:tracePt t="37015" x="2954338" y="6142038"/>
          <p14:tracePt t="37021" x="2995613" y="6142038"/>
          <p14:tracePt t="37028" x="3036888" y="6127750"/>
          <p14:tracePt t="37035" x="3063875" y="6127750"/>
          <p14:tracePt t="37043" x="3105150" y="6127750"/>
          <p14:tracePt t="37050" x="3146425" y="6113463"/>
          <p14:tracePt t="37060" x="3187700" y="6113463"/>
          <p14:tracePt t="37064" x="3228975" y="6113463"/>
          <p14:tracePt t="37072" x="3271838" y="6113463"/>
          <p14:tracePt t="37079" x="3325813" y="6113463"/>
          <p14:tracePt t="37085" x="3354388" y="6113463"/>
          <p14:tracePt t="37092" x="3395663" y="6113463"/>
          <p14:tracePt t="37100" x="3436938" y="6099175"/>
          <p14:tracePt t="37109" x="3519488" y="6099175"/>
          <p14:tracePt t="37114" x="3587750" y="6057900"/>
          <p14:tracePt t="37121" x="3671888" y="6045200"/>
          <p14:tracePt t="37128" x="3725863" y="6045200"/>
          <p14:tracePt t="37136" x="3822700" y="6003925"/>
          <p14:tracePt t="37143" x="3863975" y="5989638"/>
          <p14:tracePt t="37150" x="3975100" y="5975350"/>
          <p14:tracePt t="37159" x="4030663" y="5962650"/>
          <p14:tracePt t="37164" x="4071938" y="5948363"/>
          <p14:tracePt t="37171" x="4127500" y="5919788"/>
          <p14:tracePt t="37178" x="4154488" y="5919788"/>
          <p14:tracePt t="37186" x="4168775" y="5919788"/>
          <p14:tracePt t="37193" x="4195763" y="5907088"/>
          <p14:tracePt t="37200" x="4210050" y="5907088"/>
          <p14:tracePt t="37215" x="4222750" y="5907088"/>
          <p14:tracePt t="38175" x="4127500" y="5878513"/>
          <p14:tracePt t="38182" x="3989388" y="5878513"/>
          <p14:tracePt t="38189" x="3863975" y="5865813"/>
          <p14:tracePt t="38195" x="3768725" y="5851525"/>
          <p14:tracePt t="38202" x="3643313" y="5824538"/>
          <p14:tracePt t="38209" x="3505200" y="5795963"/>
          <p14:tracePt t="38216" x="3395663" y="5754688"/>
          <p14:tracePt t="38226" x="3271838" y="5672138"/>
          <p14:tracePt t="38231" x="3187700" y="5616575"/>
          <p14:tracePt t="38237" x="3063875" y="5519738"/>
          <p14:tracePt t="38245" x="3022600" y="5451475"/>
          <p14:tracePt t="38253" x="2967038" y="5395913"/>
          <p14:tracePt t="38259" x="2884488" y="5272088"/>
          <p14:tracePt t="38267" x="2857500" y="5202238"/>
          <p14:tracePt t="38276" x="2816225" y="5092700"/>
          <p14:tracePt t="38281" x="2787650" y="5037138"/>
          <p14:tracePt t="38288" x="2760663" y="4968875"/>
          <p14:tracePt t="38295" x="2746375" y="4927600"/>
          <p14:tracePt t="38302" x="2732088" y="4884738"/>
          <p14:tracePt t="38310" x="2719388" y="4830763"/>
          <p14:tracePt t="38317" x="2705100" y="4789488"/>
          <p14:tracePt t="38325" x="2690813" y="4719638"/>
          <p14:tracePt t="38333" x="2690813" y="4664075"/>
          <p14:tracePt t="38338" x="2690813" y="4622800"/>
          <p14:tracePt t="38345" x="2690813" y="4595813"/>
          <p14:tracePt t="38353" x="2690813" y="4540250"/>
          <p14:tracePt t="38359" x="2690813" y="4513263"/>
          <p14:tracePt t="38367" x="2690813" y="4498975"/>
          <p14:tracePt t="38375" x="2690813" y="4471988"/>
          <p14:tracePt t="38381" x="2690813" y="4443413"/>
          <p14:tracePt t="38388" x="2690813" y="4389438"/>
          <p14:tracePt t="38395" x="2690813" y="4360863"/>
          <p14:tracePt t="38403" x="2690813" y="4333875"/>
          <p14:tracePt t="38410" x="2690813" y="4278313"/>
          <p14:tracePt t="38417" x="2690813" y="4251325"/>
          <p14:tracePt t="38425" x="2690813" y="4222750"/>
          <p14:tracePt t="38431" x="2705100" y="4181475"/>
          <p14:tracePt t="38438" x="2719388" y="4140200"/>
          <p14:tracePt t="38445" x="2732088" y="4113213"/>
          <p14:tracePt t="38452" x="2746375" y="4071938"/>
          <p14:tracePt t="38459" x="2787650" y="4043363"/>
          <p14:tracePt t="38467" x="2801938" y="3987800"/>
          <p14:tracePt t="38476" x="2816225" y="3960813"/>
          <p14:tracePt t="38481" x="2816225" y="3933825"/>
          <p14:tracePt t="38488" x="2828925" y="3905250"/>
          <p14:tracePt t="38496" x="2843213" y="3863975"/>
          <p14:tracePt t="38503" x="2843213" y="3836988"/>
          <p14:tracePt t="38510" x="2843213" y="3795713"/>
          <p14:tracePt t="38517" x="2857500" y="3767138"/>
          <p14:tracePt t="38525" x="2857500" y="3725863"/>
          <p14:tracePt t="38531" x="2870200" y="3713163"/>
          <p14:tracePt t="38538" x="2870200" y="3670300"/>
          <p14:tracePt t="38546" x="2884488" y="3616325"/>
          <p14:tracePt t="38552" x="2884488" y="3560763"/>
          <p14:tracePt t="38560" x="2911475" y="3533775"/>
          <p14:tracePt t="38568" x="2911475" y="3505200"/>
          <p14:tracePt t="38582" x="2925763" y="3463925"/>
          <p14:tracePt t="38590" x="2940050" y="3449638"/>
          <p14:tracePt t="38596" x="2954338" y="3436938"/>
          <p14:tracePt t="38603" x="2954338" y="3422650"/>
          <p14:tracePt t="38610" x="2967038" y="3408363"/>
          <p14:tracePt t="38617" x="2981325" y="3395663"/>
          <p14:tracePt t="38625" x="2981325" y="3381375"/>
          <p14:tracePt t="38632" x="2981325" y="3367088"/>
          <p14:tracePt t="38638" x="2995613" y="3354388"/>
          <p14:tracePt t="38646" x="3036888" y="3325813"/>
          <p14:tracePt t="38653" x="3063875" y="3311525"/>
          <p14:tracePt t="38660" x="3090863" y="3270250"/>
          <p14:tracePt t="38667" x="3146425" y="3228975"/>
          <p14:tracePt t="38676" x="3201988" y="3146425"/>
          <p14:tracePt t="38683" x="3284538" y="3078163"/>
          <p14:tracePt t="38688" x="3367088" y="3008313"/>
          <p14:tracePt t="38696" x="3436938" y="2952750"/>
          <p14:tracePt t="38703" x="3560763" y="2884488"/>
          <p14:tracePt t="38710" x="3671888" y="2773363"/>
          <p14:tracePt t="38718" x="3810000" y="2719388"/>
          <p14:tracePt t="38725" x="3975100" y="2663825"/>
          <p14:tracePt t="38732" x="4084638" y="2581275"/>
          <p14:tracePt t="38740" x="4195763" y="2566988"/>
          <p14:tracePt t="38746" x="4306888" y="2552700"/>
          <p14:tracePt t="38753" x="4360863" y="2525713"/>
          <p14:tracePt t="38760" x="4402138" y="2525713"/>
          <p14:tracePt t="38767" x="4457700" y="2525713"/>
          <p14:tracePt t="38775" x="4498975" y="2525713"/>
          <p14:tracePt t="38781" x="4581525" y="2525713"/>
          <p14:tracePt t="38788" x="4610100" y="2525713"/>
          <p14:tracePt t="38796" x="4651375" y="2525713"/>
          <p14:tracePt t="38803" x="4692650" y="2525713"/>
          <p14:tracePt t="38811" x="4748213" y="2525713"/>
          <p14:tracePt t="38818" x="4789488" y="2525713"/>
          <p14:tracePt t="38825" x="4872038" y="2566988"/>
          <p14:tracePt t="38832" x="4913313" y="2581275"/>
          <p14:tracePt t="38839" x="4983163" y="2622550"/>
          <p14:tracePt t="38846" x="5051425" y="2678113"/>
          <p14:tracePt t="38853" x="5106988" y="2705100"/>
          <p14:tracePt t="38860" x="5148263" y="2732088"/>
          <p14:tracePt t="38868" x="5216525" y="2746375"/>
          <p14:tracePt t="38876" x="5257800" y="2801938"/>
          <p14:tracePt t="38882" x="5286375" y="2828925"/>
          <p14:tracePt t="38889" x="5368925" y="2870200"/>
          <p14:tracePt t="38896" x="5395913" y="2940050"/>
          <p14:tracePt t="38903" x="5465763" y="2967038"/>
          <p14:tracePt t="38911" x="5521325" y="3008313"/>
          <p14:tracePt t="38918" x="5575300" y="3049588"/>
          <p14:tracePt t="38926" x="5618163" y="3090863"/>
          <p14:tracePt t="38932" x="5686425" y="3119438"/>
          <p14:tracePt t="38939" x="5713413" y="3160713"/>
          <p14:tracePt t="38946" x="5754688" y="3216275"/>
          <p14:tracePt t="38953" x="5824538" y="3298825"/>
          <p14:tracePt t="38961" x="5851525" y="3354388"/>
          <p14:tracePt t="38967" x="5880100" y="3395663"/>
          <p14:tracePt t="38975" x="5907088" y="3436938"/>
          <p14:tracePt t="38982" x="5962650" y="3478213"/>
          <p14:tracePt t="38989" x="5989638" y="3519488"/>
          <p14:tracePt t="38996" x="6018213" y="3587750"/>
          <p14:tracePt t="39004" x="6030913" y="3629025"/>
          <p14:tracePt t="39011" x="6059488" y="3657600"/>
          <p14:tracePt t="39018" x="6072188" y="3713163"/>
          <p14:tracePt t="39026" x="6086475" y="3725863"/>
          <p14:tracePt t="39032" x="6115050" y="3754438"/>
          <p14:tracePt t="39039" x="6115050" y="3767138"/>
          <p14:tracePt t="39046" x="6127750" y="3781425"/>
          <p14:tracePt t="39053" x="6127750" y="3808413"/>
          <p14:tracePt t="39077" x="6142038" y="3905250"/>
          <p14:tracePt t="39083" x="6142038" y="3946525"/>
          <p14:tracePt t="39089" x="6142038" y="4002088"/>
          <p14:tracePt t="39096" x="6142038" y="4057650"/>
          <p14:tracePt t="39103" x="6142038" y="4113213"/>
          <p14:tracePt t="39111" x="6142038" y="4154488"/>
          <p14:tracePt t="39118" x="6142038" y="4181475"/>
          <p14:tracePt t="39125" x="6142038" y="4222750"/>
          <p14:tracePt t="39133" x="6086475" y="4292600"/>
          <p14:tracePt t="39140" x="6072188" y="4333875"/>
          <p14:tracePt t="39147" x="6045200" y="4375150"/>
          <p14:tracePt t="39154" x="5989638" y="4443413"/>
          <p14:tracePt t="39161" x="5907088" y="4513263"/>
          <p14:tracePt t="39169" x="5851525" y="4581525"/>
          <p14:tracePt t="39175" x="5783263" y="4637088"/>
          <p14:tracePt t="39183" x="5672138" y="4692650"/>
          <p14:tracePt t="39189" x="5630863" y="4719638"/>
          <p14:tracePt t="39197" x="5548313" y="4789488"/>
          <p14:tracePt t="39204" x="5507038" y="4816475"/>
          <p14:tracePt t="39211" x="5451475" y="4857750"/>
          <p14:tracePt t="39218" x="5410200" y="4899025"/>
          <p14:tracePt t="39225" x="5368925" y="4927600"/>
          <p14:tracePt t="39232" x="5341938" y="4954588"/>
          <p14:tracePt t="39240" x="5300663" y="5010150"/>
          <p14:tracePt t="39247" x="5257800" y="5037138"/>
          <p14:tracePt t="39254" x="5230813" y="5078413"/>
          <p14:tracePt t="39261" x="5203825" y="5092700"/>
          <p14:tracePt t="39269" x="5148263" y="5119688"/>
          <p14:tracePt t="39277" x="5106988" y="5133975"/>
          <p14:tracePt t="39282" x="5065713" y="5160963"/>
          <p14:tracePt t="39292" x="5024438" y="5202238"/>
          <p14:tracePt t="39297" x="4983163" y="5216525"/>
          <p14:tracePt t="39304" x="4913313" y="5245100"/>
          <p14:tracePt t="39311" x="4872038" y="5257800"/>
          <p14:tracePt t="39318" x="4803775" y="5286375"/>
          <p14:tracePt t="39326" x="4760913" y="5299075"/>
          <p14:tracePt t="39333" x="4719638" y="5299075"/>
          <p14:tracePt t="39342" x="4637088" y="5313363"/>
          <p14:tracePt t="39347" x="4581525" y="5313363"/>
          <p14:tracePt t="39354" x="4498975" y="5327650"/>
          <p14:tracePt t="39361" x="4416425" y="5327650"/>
          <p14:tracePt t="39369" x="4333875" y="5327650"/>
          <p14:tracePt t="39375" x="4278313" y="5327650"/>
          <p14:tracePt t="39383" x="4181475" y="5327650"/>
          <p14:tracePt t="39392" x="4127500" y="5327650"/>
          <p14:tracePt t="39397" x="4084638" y="5327650"/>
          <p14:tracePt t="39404" x="4030663" y="5327650"/>
          <p14:tracePt t="39411" x="4002088" y="5313363"/>
          <p14:tracePt t="39418" x="3933825" y="5313363"/>
          <p14:tracePt t="39426" x="3892550" y="5299075"/>
          <p14:tracePt t="39433" x="3851275" y="5286375"/>
          <p14:tracePt t="39443" x="3795713" y="5257800"/>
          <p14:tracePt t="39447" x="3768725" y="5245100"/>
          <p14:tracePt t="39454" x="3725863" y="5189538"/>
          <p14:tracePt t="39461" x="3698875" y="5175250"/>
          <p14:tracePt t="39468" x="3657600" y="5148263"/>
          <p14:tracePt t="39475" x="3616325" y="5133975"/>
          <p14:tracePt t="39483" x="3587750" y="5106988"/>
          <p14:tracePt t="39493" x="3519488" y="5078413"/>
          <p14:tracePt t="39497" x="3492500" y="5037138"/>
          <p14:tracePt t="39504" x="3451225" y="5010150"/>
          <p14:tracePt t="39512" x="3422650" y="4995863"/>
          <p14:tracePt t="39518" x="3367088" y="4968875"/>
          <p14:tracePt t="39526" x="3313113" y="4954588"/>
          <p14:tracePt t="39533" x="3284538" y="4927600"/>
          <p14:tracePt t="39542" x="3228975" y="4884738"/>
          <p14:tracePt t="39547" x="3216275" y="4884738"/>
          <p14:tracePt t="39554" x="3187700" y="4872038"/>
          <p14:tracePt t="39561" x="3160713" y="4843463"/>
          <p14:tracePt t="39569" x="3146425" y="4830763"/>
          <p14:tracePt t="39576" x="3133725" y="4816475"/>
          <p14:tracePt t="39583" x="3090863" y="4789488"/>
          <p14:tracePt t="39593" x="3063875" y="4733925"/>
          <p14:tracePt t="39597" x="3036888" y="4692650"/>
          <p14:tracePt t="39604" x="3022600" y="4637088"/>
          <p14:tracePt t="39611" x="3008313" y="4581525"/>
          <p14:tracePt t="39619" x="2995613" y="4540250"/>
          <p14:tracePt t="39626" x="2967038" y="4498975"/>
          <p14:tracePt t="39633" x="2967038" y="4416425"/>
          <p14:tracePt t="39642" x="2967038" y="4360863"/>
          <p14:tracePt t="39647" x="2967038" y="4305300"/>
          <p14:tracePt t="39654" x="2967038" y="4264025"/>
          <p14:tracePt t="39662" x="2967038" y="4222750"/>
          <p14:tracePt t="39669" x="2967038" y="4181475"/>
          <p14:tracePt t="39676" x="2967038" y="4154488"/>
          <p14:tracePt t="39684" x="2981325" y="4113213"/>
          <p14:tracePt t="39692" x="2981325" y="4084638"/>
          <p14:tracePt t="39698" x="2995613" y="4029075"/>
          <p14:tracePt t="39705" x="2995613" y="3987800"/>
          <p14:tracePt t="39712" x="3008313" y="3946525"/>
          <p14:tracePt t="39719" x="3022600" y="3892550"/>
          <p14:tracePt t="39726" x="3036888" y="3822700"/>
          <p14:tracePt t="39734" x="3049588" y="3740150"/>
          <p14:tracePt t="39742" x="3063875" y="3698875"/>
          <p14:tracePt t="39748" x="3105150" y="3657600"/>
          <p14:tracePt t="39754" x="3119438" y="3602038"/>
          <p14:tracePt t="39763" x="3133725" y="3575050"/>
          <p14:tracePt t="39769" x="3146425" y="3560763"/>
          <p14:tracePt t="39776" x="3146425" y="3533775"/>
          <p14:tracePt t="39783" x="3160713" y="3533775"/>
          <p14:tracePt t="39799" x="3160713" y="3519488"/>
          <p14:tracePt t="39806" x="3175000" y="3505200"/>
          <p14:tracePt t="39812" x="3175000" y="3478213"/>
          <p14:tracePt t="39827" x="3187700" y="3463925"/>
          <p14:tracePt t="39835" x="3216275" y="3436938"/>
          <p14:tracePt t="39842" x="3298825" y="3367088"/>
          <p14:tracePt t="39848" x="3395663" y="3298825"/>
          <p14:tracePt t="39856" x="3505200" y="3243263"/>
          <p14:tracePt t="39863" x="3616325" y="3173413"/>
          <p14:tracePt t="39870" x="3684588" y="3105150"/>
          <p14:tracePt t="39876" x="3754438" y="3063875"/>
          <p14:tracePt t="39883" x="3851275" y="3022600"/>
          <p14:tracePt t="39892" x="3919538" y="2952750"/>
          <p14:tracePt t="39898" x="3975100" y="2940050"/>
          <p14:tracePt t="39905" x="4016375" y="2925763"/>
          <p14:tracePt t="39912" x="4043363" y="2911475"/>
          <p14:tracePt t="39920" x="4098925" y="2898775"/>
          <p14:tracePt t="39927" x="4127500" y="2884488"/>
          <p14:tracePt t="39934" x="4168775" y="2884488"/>
          <p14:tracePt t="39942" x="4210050" y="2870200"/>
          <p14:tracePt t="39948" x="4237038" y="2870200"/>
          <p14:tracePt t="39955" x="4278313" y="2884488"/>
          <p14:tracePt t="39962" x="4319588" y="2884488"/>
          <p14:tracePt t="39977" x="4389438" y="2911475"/>
          <p14:tracePt t="39984" x="4416425" y="2925763"/>
          <p14:tracePt t="39992" x="4445000" y="2940050"/>
          <p14:tracePt t="39998" x="4457700" y="2967038"/>
          <p14:tracePt t="40005" x="4486275" y="2981325"/>
          <p14:tracePt t="40012" x="4513263" y="2981325"/>
          <p14:tracePt t="40019" x="4527550" y="2994025"/>
          <p14:tracePt t="40027" x="4540250" y="3022600"/>
          <p14:tracePt t="40034" x="4554538" y="3036888"/>
          <p14:tracePt t="40043" x="4568825" y="3049588"/>
          <p14:tracePt t="40049" x="4610100" y="3063875"/>
          <p14:tracePt t="40055" x="4624388" y="3078163"/>
          <p14:tracePt t="40063" x="4651375" y="3090863"/>
          <p14:tracePt t="40069" x="4678363" y="3105150"/>
          <p14:tracePt t="40077" x="4692650" y="3119438"/>
          <p14:tracePt t="40084" x="4748213" y="3146425"/>
          <p14:tracePt t="40092" x="4748213" y="3160713"/>
          <p14:tracePt t="40098" x="4775200" y="3187700"/>
          <p14:tracePt t="40106" x="4803775" y="3201988"/>
          <p14:tracePt t="40113" x="4816475" y="3243263"/>
          <p14:tracePt t="40121" x="4845050" y="3257550"/>
          <p14:tracePt t="40127" x="4872038" y="3270250"/>
          <p14:tracePt t="40134" x="4886325" y="3298825"/>
          <p14:tracePt t="40142" x="4899025" y="3325813"/>
          <p14:tracePt t="40148" x="4927600" y="3367088"/>
          <p14:tracePt t="40156" x="4941888" y="3381375"/>
          <p14:tracePt t="40163" x="4968875" y="3408363"/>
          <p14:tracePt t="40170" x="4968875" y="3422650"/>
          <p14:tracePt t="40177" x="4995863" y="3449638"/>
          <p14:tracePt t="40184" x="4995863" y="3463925"/>
          <p14:tracePt t="40192" x="5024438" y="3490913"/>
          <p14:tracePt t="40198" x="5037138" y="3519488"/>
          <p14:tracePt t="40207" x="5051425" y="3533775"/>
          <p14:tracePt t="40213" x="5078413" y="3560763"/>
          <p14:tracePt t="40220" x="5092700" y="3575050"/>
          <p14:tracePt t="40227" x="5133975" y="3643313"/>
          <p14:tracePt t="40234" x="5148263" y="3670300"/>
          <p14:tracePt t="40244" x="5162550" y="3684588"/>
          <p14:tracePt t="40249" x="5175250" y="3713163"/>
          <p14:tracePt t="40255" x="5189538" y="3713163"/>
          <p14:tracePt t="40263" x="5189538" y="3725863"/>
          <p14:tracePt t="40271" x="5189538" y="3767138"/>
          <p14:tracePt t="40277" x="5203825" y="3781425"/>
          <p14:tracePt t="40293" x="5203825" y="3795713"/>
          <p14:tracePt t="40299" x="5216525" y="3808413"/>
          <p14:tracePt t="40306" x="5216525" y="3836988"/>
          <p14:tracePt t="40313" x="5230813" y="3836988"/>
          <p14:tracePt t="40320" x="5230813" y="3878263"/>
          <p14:tracePt t="40328" x="5230813" y="3905250"/>
          <p14:tracePt t="40335" x="5257800" y="3933825"/>
          <p14:tracePt t="40341" x="5257800" y="3946525"/>
          <p14:tracePt t="40348" x="5257800" y="3960813"/>
          <p14:tracePt t="40356" x="5257800" y="3987800"/>
          <p14:tracePt t="40363" x="5257800" y="4016375"/>
          <p14:tracePt t="40370" x="5272088" y="4057650"/>
          <p14:tracePt t="40378" x="5272088" y="4084638"/>
          <p14:tracePt t="40384" x="5272088" y="4125913"/>
          <p14:tracePt t="40392" x="5286375" y="4140200"/>
          <p14:tracePt t="40409" x="5286375" y="4154488"/>
          <p14:tracePt t="40413" x="5286375" y="4181475"/>
          <p14:tracePt t="40420" x="5286375" y="4195763"/>
          <p14:tracePt t="40428" x="5286375" y="4208463"/>
          <p14:tracePt t="40435" x="5286375" y="4251325"/>
          <p14:tracePt t="40442" x="5286375" y="4278313"/>
          <p14:tracePt t="40449" x="5286375" y="4292600"/>
          <p14:tracePt t="40457" x="5286375" y="4305300"/>
          <p14:tracePt t="40463" x="5286375" y="4319588"/>
          <p14:tracePt t="40471" x="5286375" y="4333875"/>
          <p14:tracePt t="40477" x="5286375" y="4360863"/>
          <p14:tracePt t="40484" x="5286375" y="4389438"/>
          <p14:tracePt t="40492" x="5286375" y="4402138"/>
          <p14:tracePt t="40499" x="5286375" y="4416425"/>
          <p14:tracePt t="40508" x="5286375" y="4430713"/>
          <p14:tracePt t="40514" x="5272088" y="4457700"/>
          <p14:tracePt t="40521" x="5216525" y="4525963"/>
          <p14:tracePt t="40527" x="5189538" y="4568825"/>
          <p14:tracePt t="40535" x="5162550" y="4610100"/>
          <p14:tracePt t="40543" x="5121275" y="4651375"/>
          <p14:tracePt t="40549" x="5051425" y="4705350"/>
          <p14:tracePt t="40558" x="5010150" y="4733925"/>
          <p14:tracePt t="40564" x="4968875" y="4748213"/>
          <p14:tracePt t="40570" x="4927600" y="4760913"/>
          <p14:tracePt t="40578" x="4872038" y="4775200"/>
          <p14:tracePt t="40585" x="4845050" y="4775200"/>
          <p14:tracePt t="40593" x="4789488" y="4775200"/>
          <p14:tracePt t="40599" x="4748213" y="4775200"/>
          <p14:tracePt t="40608" x="4692650" y="4760913"/>
          <p14:tracePt t="40613" x="4637088" y="4733925"/>
          <p14:tracePt t="40620" x="4595813" y="4705350"/>
          <p14:tracePt t="40628" x="4568825" y="4692650"/>
          <p14:tracePt t="40635" x="4540250" y="4622800"/>
          <p14:tracePt t="40642" x="4471988" y="4595813"/>
          <p14:tracePt t="40649" x="4430713" y="4568825"/>
          <p14:tracePt t="40659" x="4389438" y="4525963"/>
          <p14:tracePt t="40663" x="4292600" y="4430713"/>
          <p14:tracePt t="40670" x="4210050" y="4333875"/>
          <p14:tracePt t="40678" x="4113213" y="4208463"/>
          <p14:tracePt t="40685" x="4043363" y="4125913"/>
          <p14:tracePt t="40692" x="3948113" y="3975100"/>
          <p14:tracePt t="40699" x="3836988" y="3863975"/>
          <p14:tracePt t="40709" x="3725863" y="3767138"/>
          <p14:tracePt t="40714" x="3602038" y="3657600"/>
          <p14:tracePt t="40721" x="3519488" y="3587750"/>
          <p14:tracePt t="40728" x="3422650" y="3533775"/>
          <p14:tracePt t="40735" x="3340100" y="3422650"/>
          <p14:tracePt t="40743" x="3228975" y="3340100"/>
          <p14:tracePt t="40749" x="3133725" y="3201988"/>
          <p14:tracePt t="40758" x="3036888" y="3078163"/>
          <p14:tracePt t="40764" x="2954338" y="2994025"/>
          <p14:tracePt t="40771" x="2884488" y="2870200"/>
          <p14:tracePt t="40778" x="2801938" y="2801938"/>
          <p14:tracePt t="40785" x="2760663" y="2719388"/>
          <p14:tracePt t="40792" x="2732088" y="2663825"/>
          <p14:tracePt t="40800" x="2705100" y="2622550"/>
          <p14:tracePt t="40808" x="2663825" y="2581275"/>
          <p14:tracePt t="40814" x="2649538" y="2540000"/>
          <p14:tracePt t="40821" x="2622550" y="2498725"/>
          <p14:tracePt t="40828" x="2595563" y="2470150"/>
          <p14:tracePt t="40835" x="2581275" y="2428875"/>
          <p14:tracePt t="40842" x="2566988" y="2401888"/>
          <p14:tracePt t="40850" x="2566988" y="2387600"/>
          <p14:tracePt t="40858" x="2552700" y="2373313"/>
          <p14:tracePt t="40864" x="2552700" y="2360613"/>
          <p14:tracePt t="40893" x="2540000" y="2332038"/>
          <p14:tracePt t="40916" x="2540000" y="2305050"/>
          <p14:tracePt t="40958" x="2525713" y="2305050"/>
          <p14:tracePt t="40973" x="2511425" y="2290763"/>
          <p14:tracePt t="40980" x="2511425" y="2276475"/>
          <p14:tracePt t="40994" x="2498725" y="2276475"/>
          <p14:tracePt t="41001" x="2498725" y="2263775"/>
          <p14:tracePt t="41009" x="2498725" y="2249488"/>
          <p14:tracePt t="41044" x="2484438" y="2249488"/>
          <p14:tracePt t="41051" x="2484438" y="2235200"/>
          <p14:tracePt t="41065" x="2484438" y="2222500"/>
          <p14:tracePt t="41080" x="2470150" y="2193925"/>
          <p14:tracePt t="41088" x="2470150" y="2181225"/>
          <p14:tracePt t="41103" x="2470150" y="2166938"/>
          <p14:tracePt t="41109" x="2470150" y="2152650"/>
          <p14:tracePt t="41115" x="2470150" y="2138363"/>
          <p14:tracePt t="41137" x="2470150" y="2125663"/>
          <p14:tracePt t="41158" x="2498725" y="2125663"/>
          <p14:tracePt t="41166" x="2581275" y="2138363"/>
          <p14:tracePt t="41173" x="2636838" y="2138363"/>
          <p14:tracePt t="41179" x="2678113" y="2152650"/>
          <p14:tracePt t="41186" x="2760663" y="2166938"/>
          <p14:tracePt t="41193" x="2816225" y="2181225"/>
          <p14:tracePt t="41201" x="2870200" y="2181225"/>
          <p14:tracePt t="41208" x="2925763" y="2193925"/>
          <p14:tracePt t="41214" x="2967038" y="2208213"/>
          <p14:tracePt t="41222" x="3022600" y="2235200"/>
          <p14:tracePt t="41229" x="3049588" y="2249488"/>
          <p14:tracePt t="41236" x="3090863" y="2276475"/>
          <p14:tracePt t="41243" x="3133725" y="2290763"/>
          <p14:tracePt t="41251" x="3175000" y="2290763"/>
          <p14:tracePt t="41258" x="3201988" y="2305050"/>
          <p14:tracePt t="41265" x="3243263" y="2332038"/>
          <p14:tracePt t="41272" x="3313113" y="2346325"/>
          <p14:tracePt t="41279" x="3354388" y="2373313"/>
          <p14:tracePt t="41286" x="3395663" y="2387600"/>
          <p14:tracePt t="41293" x="3422650" y="2401888"/>
          <p14:tracePt t="41301" x="3478213" y="2401888"/>
          <p14:tracePt t="41308" x="3505200" y="2414588"/>
          <p14:tracePt t="41315" x="3546475" y="2414588"/>
          <p14:tracePt t="41322" x="3587750" y="2428875"/>
          <p14:tracePt t="41329" x="3616325" y="2428875"/>
          <p14:tracePt t="41336" x="3643313" y="2443163"/>
          <p14:tracePt t="41343" x="3684588" y="2455863"/>
          <p14:tracePt t="41351" x="3698875" y="2455863"/>
          <p14:tracePt t="41358" x="3740150" y="2470150"/>
          <p14:tracePt t="41365" x="3781425" y="2470150"/>
          <p14:tracePt t="41372" x="3851275" y="2484438"/>
          <p14:tracePt t="41380" x="3892550" y="2484438"/>
          <p14:tracePt t="41386" x="3933825" y="2484438"/>
          <p14:tracePt t="41394" x="3989388" y="2484438"/>
          <p14:tracePt t="41401" x="4030663" y="2484438"/>
          <p14:tracePt t="41408" x="4057650" y="2484438"/>
          <p14:tracePt t="41416" x="4127500" y="2484438"/>
          <p14:tracePt t="41423" x="4168775" y="2484438"/>
          <p14:tracePt t="41429" x="4210050" y="2484438"/>
          <p14:tracePt t="41436" x="4251325" y="2484438"/>
          <p14:tracePt t="41444" x="4292600" y="2484438"/>
          <p14:tracePt t="41451" x="4348163" y="2484438"/>
          <p14:tracePt t="41458" x="4360863" y="2484438"/>
          <p14:tracePt t="41465" x="4416425" y="2484438"/>
          <p14:tracePt t="41472" x="4457700" y="2484438"/>
          <p14:tracePt t="41479" x="4498975" y="2484438"/>
          <p14:tracePt t="41487" x="4568825" y="2525713"/>
          <p14:tracePt t="41494" x="4610100" y="2525713"/>
          <p14:tracePt t="41501" x="4692650" y="2525713"/>
          <p14:tracePt t="41508" x="4706938" y="2525713"/>
          <p14:tracePt t="41515" x="4748213" y="2540000"/>
          <p14:tracePt t="41523" x="4789488" y="2540000"/>
          <p14:tracePt t="41530" x="4857750" y="2540000"/>
          <p14:tracePt t="41536" x="4913313" y="2540000"/>
          <p14:tracePt t="41544" x="4983163" y="2540000"/>
          <p14:tracePt t="41551" x="5051425" y="2552700"/>
          <p14:tracePt t="41558" x="5121275" y="2552700"/>
          <p14:tracePt t="41565" x="5189538" y="2552700"/>
          <p14:tracePt t="41573" x="5245100" y="2552700"/>
          <p14:tracePt t="41580" x="5300663" y="2552700"/>
          <p14:tracePt t="41588" x="5354638" y="2552700"/>
          <p14:tracePt t="41594" x="5383213" y="2552700"/>
          <p14:tracePt t="41601" x="5438775" y="2552700"/>
          <p14:tracePt t="41608" x="5480050" y="2552700"/>
          <p14:tracePt t="41615" x="5507038" y="2552700"/>
          <p14:tracePt t="41623" x="5534025" y="2552700"/>
          <p14:tracePt t="41630" x="5575300" y="2552700"/>
          <p14:tracePt t="41637" x="5589588" y="2552700"/>
          <p14:tracePt t="41644" x="5603875" y="2552700"/>
          <p14:tracePt t="41651" x="5630863" y="2540000"/>
          <p14:tracePt t="41659" x="5659438" y="2540000"/>
          <p14:tracePt t="41666" x="5713413" y="2540000"/>
          <p14:tracePt t="41674" x="5741988" y="2540000"/>
          <p14:tracePt t="41680" x="5783263" y="2540000"/>
          <p14:tracePt t="41687" x="5838825" y="2540000"/>
          <p14:tracePt t="41694" x="5892800" y="2540000"/>
          <p14:tracePt t="41701" x="5935663" y="2540000"/>
          <p14:tracePt t="41708" x="6003925" y="2540000"/>
          <p14:tracePt t="41716" x="6059488" y="2540000"/>
          <p14:tracePt t="41724" x="6086475" y="2540000"/>
          <p14:tracePt t="41730" x="6142038" y="2540000"/>
          <p14:tracePt t="41738" x="6156325" y="2540000"/>
          <p14:tracePt t="41744" x="6197600" y="2540000"/>
          <p14:tracePt t="41751" x="6265863" y="2498725"/>
          <p14:tracePt t="41758" x="6307138" y="2498725"/>
          <p14:tracePt t="41766" x="6335713" y="2498725"/>
          <p14:tracePt t="41773" x="6389688" y="2498725"/>
          <p14:tracePt t="41780" x="6430963" y="2498725"/>
          <p14:tracePt t="41787" x="6459538" y="2498725"/>
          <p14:tracePt t="41794" x="6515100" y="2484438"/>
          <p14:tracePt t="41802" x="6597650" y="2484438"/>
          <p14:tracePt t="41808" x="6653213" y="2470150"/>
          <p14:tracePt t="41816" x="6735763" y="2470150"/>
          <p14:tracePt t="41825" x="6818313" y="2455863"/>
          <p14:tracePt t="41830" x="6927850" y="2455863"/>
          <p14:tracePt t="41837" x="6983413" y="2455863"/>
          <p14:tracePt t="41845" x="7053263" y="2443163"/>
          <p14:tracePt t="41851" x="7121525" y="2428875"/>
          <p14:tracePt t="41859" x="7177088" y="2428875"/>
          <p14:tracePt t="41866" x="7218363" y="2428875"/>
          <p14:tracePt t="41875" x="7245350" y="2428875"/>
          <p14:tracePt t="41880" x="7273925" y="2428875"/>
          <p14:tracePt t="41895" x="7315200" y="2428875"/>
          <p14:tracePt t="41901" x="7329488" y="2428875"/>
          <p14:tracePt t="41909" x="7342188" y="2428875"/>
          <p14:tracePt t="41925" x="7370763" y="2428875"/>
          <p14:tracePt t="41931" x="7383463" y="2428875"/>
          <p14:tracePt t="41938" x="7424738" y="2428875"/>
          <p14:tracePt t="41945" x="7467600" y="2428875"/>
          <p14:tracePt t="41960" x="7494588" y="2428875"/>
          <p14:tracePt t="41967" x="7550150" y="2428875"/>
          <p14:tracePt t="41975" x="7577138" y="2428875"/>
          <p14:tracePt t="41981" x="7605713" y="2428875"/>
          <p14:tracePt t="41988" x="7632700" y="2428875"/>
          <p14:tracePt t="42002" x="7688263" y="2428875"/>
          <p14:tracePt t="42009" x="7715250" y="2428875"/>
          <p14:tracePt t="42016" x="7742238" y="2414588"/>
          <p14:tracePt t="42025" x="7770813" y="2414588"/>
          <p14:tracePt t="42030" x="7812088" y="2414588"/>
          <p14:tracePt t="42041" x="7812088" y="2401888"/>
          <p14:tracePt t="42044" x="7839075" y="2401888"/>
          <p14:tracePt t="42052" x="7867650" y="2401888"/>
          <p14:tracePt t="42059" x="7894638" y="2401888"/>
          <p14:tracePt t="42067" x="7908925" y="2401888"/>
          <p14:tracePt t="42075" x="7921625" y="2401888"/>
          <p14:tracePt t="42096" x="7935913" y="2401888"/>
          <p14:tracePt t="42118" x="7950200" y="2401888"/>
          <p14:tracePt t="42125" x="7964488" y="2401888"/>
          <p14:tracePt t="42131" x="7977188" y="2387600"/>
          <p14:tracePt t="42138" x="7991475" y="2387600"/>
          <p14:tracePt t="42153" x="8005763" y="2387600"/>
          <p14:tracePt t="42167" x="8018463" y="2387600"/>
          <p14:tracePt t="42204" x="8032750" y="2387600"/>
          <p14:tracePt t="42232" x="8047038" y="2387600"/>
          <p14:tracePt t="43778" x="7977188" y="2387600"/>
          <p14:tracePt t="43785" x="7894638" y="2401888"/>
          <p14:tracePt t="43792" x="7785100" y="2443163"/>
          <p14:tracePt t="43800" x="7673975" y="2455863"/>
          <p14:tracePt t="43806" x="7508875" y="2484438"/>
          <p14:tracePt t="43813" x="7329488" y="2525713"/>
          <p14:tracePt t="43820" x="7162800" y="2566988"/>
          <p14:tracePt t="43827" x="6983413" y="2581275"/>
          <p14:tracePt t="43834" x="6832600" y="2622550"/>
          <p14:tracePt t="43842" x="6694488" y="2678113"/>
          <p14:tracePt t="43848" x="6527800" y="2746375"/>
          <p14:tracePt t="43855" x="6321425" y="2801938"/>
          <p14:tracePt t="43862" x="6100763" y="2870200"/>
          <p14:tracePt t="43870" x="5865813" y="2940050"/>
          <p14:tracePt t="43877" x="5700713" y="2994025"/>
          <p14:tracePt t="43884" x="5548313" y="3036888"/>
          <p14:tracePt t="43892" x="5438775" y="3090863"/>
          <p14:tracePt t="43898" x="5300663" y="3132138"/>
          <p14:tracePt t="43905" x="5133975" y="3173413"/>
          <p14:tracePt t="43913" x="4954588" y="3216275"/>
          <p14:tracePt t="43919" x="4845050" y="3228975"/>
          <p14:tracePt t="43927" x="4706938" y="3270250"/>
          <p14:tracePt t="43934" x="4624388" y="3270250"/>
          <p14:tracePt t="43941" x="4568825" y="3270250"/>
          <p14:tracePt t="43948" x="4527550" y="3284538"/>
          <p14:tracePt t="43955" x="4498975" y="3284538"/>
          <p14:tracePt t="43963" x="4457700" y="3284538"/>
          <p14:tracePt t="43969" x="4430713" y="3284538"/>
          <p14:tracePt t="43977" x="4416425" y="3284538"/>
          <p14:tracePt t="43984" x="4389438" y="3284538"/>
          <p14:tracePt t="43991" x="4333875" y="3284538"/>
          <p14:tracePt t="43999" x="4251325" y="3284538"/>
          <p14:tracePt t="44008" x="4140200" y="3243263"/>
          <p14:tracePt t="44013" x="4030663" y="3228975"/>
          <p14:tracePt t="44020" x="3863975" y="3187700"/>
          <p14:tracePt t="44028" x="3713163" y="3160713"/>
          <p14:tracePt t="44034" x="3630613" y="3132138"/>
          <p14:tracePt t="44041" x="3546475" y="3119438"/>
          <p14:tracePt t="44049" x="3478213" y="3105150"/>
          <p14:tracePt t="44058" x="3422650" y="3063875"/>
          <p14:tracePt t="44063" x="3354388" y="3049588"/>
          <p14:tracePt t="44070" x="3271838" y="3022600"/>
          <p14:tracePt t="44077" x="3187700" y="2994025"/>
          <p14:tracePt t="44084" x="3078163" y="2967038"/>
          <p14:tracePt t="44093" x="2981325" y="2925763"/>
          <p14:tracePt t="44098" x="2898775" y="2870200"/>
          <p14:tracePt t="44107" x="2816225" y="2843213"/>
          <p14:tracePt t="44113" x="2705100" y="2801938"/>
          <p14:tracePt t="44120" x="2649538" y="2787650"/>
          <p14:tracePt t="44127" x="2595563" y="2760663"/>
          <p14:tracePt t="44134" x="2552700" y="2719388"/>
          <p14:tracePt t="44141" x="2525713" y="2705100"/>
          <p14:tracePt t="44149" x="2511425" y="2690813"/>
          <p14:tracePt t="44157" x="2470150" y="2678113"/>
          <p14:tracePt t="44163" x="2457450" y="2649538"/>
          <p14:tracePt t="44170" x="2457450" y="2635250"/>
          <p14:tracePt t="44177" x="2428875" y="2608263"/>
          <p14:tracePt t="44184" x="2414588" y="2566988"/>
          <p14:tracePt t="44191" x="2387600" y="2540000"/>
          <p14:tracePt t="44199" x="2373313" y="2511425"/>
          <p14:tracePt t="44208" x="2346325" y="2484438"/>
          <p14:tracePt t="44213" x="2346325" y="2443163"/>
          <p14:tracePt t="44220" x="2346325" y="2428875"/>
          <p14:tracePt t="44228" x="2332038" y="2401888"/>
          <p14:tracePt t="44235" x="2332038" y="2387600"/>
          <p14:tracePt t="44242" x="2332038" y="2373313"/>
          <p14:tracePt t="44249" x="2332038" y="2346325"/>
          <p14:tracePt t="44258" x="2332038" y="2332038"/>
          <p14:tracePt t="44272" x="2332038" y="2317750"/>
          <p14:tracePt t="44286" x="2332038" y="2305050"/>
          <p14:tracePt t="44343" x="2332038" y="2290763"/>
          <p14:tracePt t="44393" x="2346325" y="2290763"/>
          <p14:tracePt t="44400" x="2360613" y="2290763"/>
          <p14:tracePt t="44407" x="2387600" y="2276475"/>
          <p14:tracePt t="44413" x="2401888" y="2276475"/>
          <p14:tracePt t="44428" x="2414588" y="2276475"/>
          <p14:tracePt t="44436" x="2428875" y="2276475"/>
          <p14:tracePt t="44451" x="2443163" y="2276475"/>
          <p14:tracePt t="44458" x="2470150" y="2290763"/>
          <p14:tracePt t="44474" x="2484438" y="2305050"/>
          <p14:tracePt t="44478" x="2498725" y="2317750"/>
          <p14:tracePt t="44485" x="2525713" y="2332038"/>
          <p14:tracePt t="44492" x="2540000" y="2360613"/>
          <p14:tracePt t="44499" x="2566988" y="2373313"/>
          <p14:tracePt t="44508" x="2595563" y="2401888"/>
          <p14:tracePt t="44514" x="2622550" y="2428875"/>
          <p14:tracePt t="44521" x="2622550" y="2443163"/>
          <p14:tracePt t="44528" x="2649538" y="2470150"/>
          <p14:tracePt t="44535" x="2663825" y="2498725"/>
          <p14:tracePt t="44542" x="2678113" y="2511425"/>
          <p14:tracePt t="44549" x="2690813" y="2511425"/>
          <p14:tracePt t="44557" x="2719388" y="2525713"/>
          <p14:tracePt t="44572" x="2732088" y="2540000"/>
          <p14:tracePt t="44578" x="2746375" y="2540000"/>
          <p14:tracePt t="44585" x="2760663" y="2552700"/>
          <p14:tracePt t="44599" x="2774950" y="2566988"/>
          <p14:tracePt t="44607" x="2787650" y="2593975"/>
          <p14:tracePt t="44614" x="2816225" y="2593975"/>
          <p14:tracePt t="44621" x="2843213" y="2608263"/>
          <p14:tracePt t="44628" x="2857500" y="2608263"/>
          <p14:tracePt t="44635" x="2884488" y="2608263"/>
          <p14:tracePt t="44643" x="2898775" y="2608263"/>
          <p14:tracePt t="44650" x="2967038" y="2635250"/>
          <p14:tracePt t="44658" x="2995613" y="2635250"/>
          <p14:tracePt t="44664" x="3008313" y="2635250"/>
          <p14:tracePt t="44674" x="3022600" y="2635250"/>
          <p14:tracePt t="44678" x="3063875" y="2635250"/>
          <p14:tracePt t="44685" x="3090863" y="2635250"/>
          <p14:tracePt t="44692" x="3105150" y="2635250"/>
          <p14:tracePt t="44701" x="3119438" y="2635250"/>
          <p14:tracePt t="44707" x="3146425" y="2635250"/>
          <p14:tracePt t="44714" x="3187700" y="2635250"/>
          <p14:tracePt t="44721" x="3216275" y="2649538"/>
          <p14:tracePt t="44729" x="3228975" y="2649538"/>
          <p14:tracePt t="44743" x="3243263" y="2649538"/>
          <p14:tracePt t="44750" x="3257550" y="2649538"/>
          <p14:tracePt t="44757" x="3271838" y="2649538"/>
          <p14:tracePt t="44779" x="3284538" y="2649538"/>
          <p14:tracePt t="44801" x="3298825" y="2649538"/>
          <p14:tracePt t="44824" x="3313113" y="2649538"/>
          <p14:tracePt t="44830" x="3325813" y="2649538"/>
          <p14:tracePt t="44836" x="3354388" y="2649538"/>
          <p14:tracePt t="44852" x="3381375" y="2649538"/>
          <p14:tracePt t="44858" x="3436938" y="2649538"/>
          <p14:tracePt t="44865" x="3463925" y="2635250"/>
          <p14:tracePt t="44872" x="3492500" y="2635250"/>
          <p14:tracePt t="44891" x="3560763" y="2608263"/>
          <p14:tracePt t="44894" x="3602038" y="2581275"/>
          <p14:tracePt t="44902" x="3630613" y="2566988"/>
          <p14:tracePt t="44908" x="3657600" y="2552700"/>
          <p14:tracePt t="44914" x="3698875" y="2552700"/>
          <p14:tracePt t="44923" x="3725863" y="2552700"/>
          <p14:tracePt t="44929" x="3725863" y="2540000"/>
          <p14:tracePt t="44936" x="3740150" y="2540000"/>
          <p14:tracePt t="44943" x="3754438" y="2540000"/>
          <p14:tracePt t="44950" x="3768725" y="2540000"/>
          <p14:tracePt t="44966" x="3781425" y="2540000"/>
          <p14:tracePt t="44974" x="3781425" y="2525713"/>
          <p14:tracePt t="44979" x="3810000" y="2525713"/>
          <p14:tracePt t="44986" x="3836988" y="2511425"/>
          <p14:tracePt t="44994" x="3851275" y="2511425"/>
          <p14:tracePt t="45000" x="3878263" y="2511425"/>
          <p14:tracePt t="45007" x="3892550" y="2498725"/>
          <p14:tracePt t="45014" x="3960813" y="2484438"/>
          <p14:tracePt t="45022" x="3989388" y="2484438"/>
          <p14:tracePt t="45029" x="4030663" y="2470150"/>
          <p14:tracePt t="45036" x="4057650" y="2443163"/>
          <p14:tracePt t="45043" x="4098925" y="2443163"/>
          <p14:tracePt t="45051" x="4127500" y="2428875"/>
          <p14:tracePt t="45065" x="4154488" y="2414588"/>
          <p14:tracePt t="45072" x="4168775" y="2414588"/>
          <p14:tracePt t="45080" x="4181475" y="2414588"/>
          <p14:tracePt t="45087" x="4210050" y="2401888"/>
          <p14:tracePt t="45093" x="4222750" y="2401888"/>
          <p14:tracePt t="45101" x="4237038" y="2387600"/>
          <p14:tracePt t="45108" x="4251325" y="2387600"/>
          <p14:tracePt t="45115" x="4265613" y="2373313"/>
          <p14:tracePt t="45130" x="4278313" y="2360613"/>
          <p14:tracePt t="45137" x="4292600" y="2360613"/>
          <p14:tracePt t="45144" x="4319588" y="2346325"/>
          <p14:tracePt t="45158" x="4333875" y="2346325"/>
          <p14:tracePt t="45175" x="4333875" y="2332038"/>
          <p14:tracePt t="45179" x="4348163" y="2332038"/>
          <p14:tracePt t="45186" x="4348163" y="2317750"/>
          <p14:tracePt t="45194" x="4360863" y="2317750"/>
          <p14:tracePt t="45200" x="4375150" y="2317750"/>
          <p14:tracePt t="45208" x="4375150" y="2305050"/>
          <p14:tracePt t="45224" x="4389438" y="2305050"/>
          <p14:tracePt t="45229" x="4402138" y="2290763"/>
          <p14:tracePt t="45236" x="4416425" y="2276475"/>
          <p14:tracePt t="45244" x="4445000" y="2263775"/>
          <p14:tracePt t="45251" x="4457700" y="2263775"/>
          <p14:tracePt t="45258" x="4457700" y="2249488"/>
          <p14:tracePt t="45265" x="4471988" y="2249488"/>
          <p14:tracePt t="45274" x="4471988" y="2235200"/>
          <p14:tracePt t="45280" x="4486275" y="2222500"/>
          <p14:tracePt t="45287" x="4486275" y="2193925"/>
          <p14:tracePt t="45294" x="4498975" y="2193925"/>
          <p14:tracePt t="45309" x="4513263" y="2166938"/>
          <p14:tracePt t="45316" x="4527550" y="2138363"/>
          <p14:tracePt t="45325" x="4527550" y="2125663"/>
          <p14:tracePt t="45329" x="4527550" y="2111375"/>
          <p14:tracePt t="45344" x="4527550" y="2084388"/>
          <p14:tracePt t="45351" x="4527550" y="2070100"/>
          <p14:tracePt t="45358" x="4527550" y="2055813"/>
          <p14:tracePt t="45374" x="4513263" y="2028825"/>
          <p14:tracePt t="45380" x="4513263" y="2014538"/>
          <p14:tracePt t="45387" x="4498975" y="1987550"/>
          <p14:tracePt t="45394" x="4486275" y="1958975"/>
          <p14:tracePt t="45401" x="4471988" y="1958975"/>
          <p14:tracePt t="45408" x="4471988" y="1946275"/>
          <p14:tracePt t="45415" x="4457700" y="1931988"/>
          <p14:tracePt t="45424" x="4430713" y="1905000"/>
          <p14:tracePt t="45429" x="4416425" y="1890713"/>
          <p14:tracePt t="45437" x="4389438" y="1876425"/>
          <p14:tracePt t="45444" x="4375150" y="1835150"/>
          <p14:tracePt t="45451" x="4333875" y="1808163"/>
          <p14:tracePt t="45458" x="4306888" y="1779588"/>
          <p14:tracePt t="45465" x="4251325" y="1752600"/>
          <p14:tracePt t="45474" x="4222750" y="1738313"/>
          <p14:tracePt t="45479" x="4181475" y="1697038"/>
          <p14:tracePt t="45487" x="4113213" y="1684338"/>
          <p14:tracePt t="45494" x="4071938" y="1655763"/>
          <p14:tracePt t="45501" x="4043363" y="1628775"/>
          <p14:tracePt t="45508" x="3989388" y="1614488"/>
          <p14:tracePt t="45515" x="3960813" y="1600200"/>
          <p14:tracePt t="45524" x="3919538" y="1587500"/>
          <p14:tracePt t="45530" x="3905250" y="1587500"/>
          <p14:tracePt t="45538" x="3878263" y="1558925"/>
          <p14:tracePt t="45544" x="3836988" y="1558925"/>
          <p14:tracePt t="45551" x="3795713" y="1546225"/>
          <p14:tracePt t="45558" x="3754438" y="1546225"/>
          <p14:tracePt t="45566" x="3698875" y="1546225"/>
          <p14:tracePt t="45574" x="3643313" y="1546225"/>
          <p14:tracePt t="45580" x="3560763" y="1546225"/>
          <p14:tracePt t="45587" x="3505200" y="1546225"/>
          <p14:tracePt t="45594" x="3395663" y="1587500"/>
          <p14:tracePt t="45601" x="3325813" y="1614488"/>
          <p14:tracePt t="45608" x="3284538" y="1628775"/>
          <p14:tracePt t="45616" x="3243263" y="1643063"/>
          <p14:tracePt t="45624" x="3216275" y="1643063"/>
          <p14:tracePt t="45639" x="3201988" y="1655763"/>
          <p14:tracePt t="45674" x="3187700" y="1655763"/>
          <p14:tracePt t="45689" x="3175000" y="1655763"/>
          <p14:tracePt t="45703" x="3160713" y="1670050"/>
          <p14:tracePt t="45733" x="3133725" y="1684338"/>
          <p14:tracePt t="45739" x="3119438" y="1684338"/>
          <p14:tracePt t="45745" x="3105150" y="1711325"/>
          <p14:tracePt t="45752" x="3105150" y="1725613"/>
          <p14:tracePt t="45759" x="3090863" y="1752600"/>
          <p14:tracePt t="45774" x="3078163" y="1766888"/>
          <p14:tracePt t="45781" x="3078163" y="1779588"/>
          <p14:tracePt t="45794" x="3078163" y="1793875"/>
          <p14:tracePt t="45802" x="3078163" y="1808163"/>
          <p14:tracePt t="45809" x="3063875" y="1808163"/>
          <p14:tracePt t="45833" x="3063875" y="1822450"/>
          <p14:tracePt t="45853" x="3063875" y="1835150"/>
          <p14:tracePt t="45860" x="3063875" y="1849438"/>
          <p14:tracePt t="45891" x="3063875" y="1863725"/>
          <p14:tracePt t="45910" x="3063875" y="1876425"/>
          <p14:tracePt t="45917" x="3063875" y="1890713"/>
          <p14:tracePt t="45932" x="3063875" y="1905000"/>
          <p14:tracePt t="45946" x="3063875" y="1917700"/>
          <p14:tracePt t="45960" x="3063875" y="1931988"/>
          <p14:tracePt t="45967" x="3063875" y="1946275"/>
          <p14:tracePt t="45997" x="3063875" y="1958975"/>
          <p14:tracePt t="48058" x="3063875" y="1973263"/>
          <p14:tracePt t="48064" x="3063875" y="1987550"/>
          <p14:tracePt t="48077" x="3063875" y="2014538"/>
          <p14:tracePt t="48085" x="3078163" y="2028825"/>
          <p14:tracePt t="48092" x="3078163" y="2043113"/>
          <p14:tracePt t="48100" x="3078163" y="2055813"/>
          <p14:tracePt t="48107" x="3078163" y="2084388"/>
          <p14:tracePt t="48114" x="3090863" y="2097088"/>
          <p14:tracePt t="48121" x="3119438" y="2125663"/>
          <p14:tracePt t="48128" x="3119438" y="2166938"/>
          <p14:tracePt t="48134" x="3133725" y="2166938"/>
          <p14:tracePt t="48143" x="3133725" y="2181225"/>
          <p14:tracePt t="48149" x="3146425" y="2193925"/>
          <p14:tracePt t="48164" x="3146425" y="2208213"/>
          <p14:tracePt t="48178" x="3160713" y="2222500"/>
          <p14:tracePt t="48223" x="3175000" y="2222500"/>
          <p14:tracePt t="48244" x="3187700" y="2235200"/>
          <p14:tracePt t="48249" x="3201988" y="2235200"/>
          <p14:tracePt t="48256" x="3228975" y="2263775"/>
          <p14:tracePt t="48263" x="3257550" y="2276475"/>
          <p14:tracePt t="48271" x="3298825" y="2276475"/>
          <p14:tracePt t="48278" x="3325813" y="2276475"/>
          <p14:tracePt t="48285" x="3408363" y="2276475"/>
          <p14:tracePt t="48292" x="3451225" y="2276475"/>
          <p14:tracePt t="48300" x="3478213" y="2249488"/>
          <p14:tracePt t="48307" x="3519488" y="2249488"/>
          <p14:tracePt t="48314" x="3533775" y="2249488"/>
          <p14:tracePt t="48322" x="3533775" y="2235200"/>
          <p14:tracePt t="48328" x="3546475" y="2235200"/>
          <p14:tracePt t="48335" x="3560763" y="2235200"/>
          <p14:tracePt t="48350" x="3575050" y="2235200"/>
          <p14:tracePt t="48393" x="3587750" y="2235200"/>
          <p14:tracePt t="48437" x="3602038" y="2235200"/>
          <p14:tracePt t="48479" x="3630613" y="2235200"/>
          <p14:tracePt t="48565" x="3643313" y="2235200"/>
          <p14:tracePt t="50011" x="3657600" y="2235200"/>
          <p14:tracePt t="50025" x="3671888" y="2235200"/>
          <p14:tracePt t="50032" x="3698875" y="2235200"/>
          <p14:tracePt t="50039" x="3754438" y="2235200"/>
          <p14:tracePt t="50045" x="3810000" y="2235200"/>
          <p14:tracePt t="50052" x="3905250" y="2276475"/>
          <p14:tracePt t="50059" x="3975100" y="2276475"/>
          <p14:tracePt t="50066" x="4057650" y="2276475"/>
          <p14:tracePt t="50074" x="4113213" y="2276475"/>
          <p14:tracePt t="50081" x="4154488" y="2276475"/>
          <p14:tracePt t="50089" x="4210050" y="2276475"/>
          <p14:tracePt t="50095" x="4237038" y="2276475"/>
          <p14:tracePt t="50102" x="4251325" y="2276475"/>
          <p14:tracePt t="50109" x="4278313" y="2276475"/>
          <p14:tracePt t="50117" x="4292600" y="2276475"/>
          <p14:tracePt t="50133" x="4319588" y="2276475"/>
          <p14:tracePt t="50139" x="4348163" y="2263775"/>
          <p14:tracePt t="50145" x="4360863" y="2263775"/>
          <p14:tracePt t="50153" x="4375150" y="2263775"/>
          <p14:tracePt t="50161" x="4402138" y="2263775"/>
          <p14:tracePt t="50167" x="4445000" y="2263775"/>
          <p14:tracePt t="50174" x="4471988" y="2249488"/>
          <p14:tracePt t="50182" x="4486275" y="2249488"/>
          <p14:tracePt t="50189" x="4513263" y="2235200"/>
          <p14:tracePt t="50196" x="4527550" y="2235200"/>
          <p14:tracePt t="50202" x="4568825" y="2222500"/>
          <p14:tracePt t="50210" x="4595813" y="2222500"/>
          <p14:tracePt t="50217" x="4637088" y="2208213"/>
          <p14:tracePt t="50224" x="4651375" y="2208213"/>
          <p14:tracePt t="50232" x="4665663" y="2193925"/>
          <p14:tracePt t="50261" x="4678363" y="2193925"/>
          <p14:tracePt t="50476" x="4637088" y="2181225"/>
          <p14:tracePt t="50484" x="4610100" y="2166938"/>
          <p14:tracePt t="50489" x="4568825" y="2166938"/>
          <p14:tracePt t="50496" x="4486275" y="2166938"/>
          <p14:tracePt t="50504" x="4430713" y="2166938"/>
          <p14:tracePt t="50511" x="4375150" y="2166938"/>
          <p14:tracePt t="50518" x="4292600" y="2166938"/>
          <p14:tracePt t="50525" x="4265613" y="2166938"/>
          <p14:tracePt t="50532" x="4237038" y="2181225"/>
          <p14:tracePt t="50540" x="4210050" y="2222500"/>
          <p14:tracePt t="50546" x="4168775" y="2235200"/>
          <p14:tracePt t="50554" x="4140200" y="2263775"/>
          <p14:tracePt t="50561" x="4113213" y="2290763"/>
          <p14:tracePt t="50567" x="4071938" y="2346325"/>
          <p14:tracePt t="50575" x="4016375" y="2414588"/>
          <p14:tracePt t="50582" x="3989388" y="2455863"/>
          <p14:tracePt t="50591" x="3960813" y="2498725"/>
          <p14:tracePt t="50597" x="3933825" y="2552700"/>
          <p14:tracePt t="50604" x="3919538" y="2593975"/>
          <p14:tracePt t="50611" x="3892550" y="2622550"/>
          <p14:tracePt t="50618" x="3878263" y="2690813"/>
          <p14:tracePt t="50625" x="3863975" y="2719388"/>
          <p14:tracePt t="50632" x="3851275" y="2732088"/>
          <p14:tracePt t="50640" x="3836988" y="2760663"/>
          <p14:tracePt t="50646" x="3836988" y="2787650"/>
          <p14:tracePt t="50653" x="3822700" y="2828925"/>
          <p14:tracePt t="50661" x="3822700" y="2870200"/>
          <p14:tracePt t="50668" x="3810000" y="2884488"/>
          <p14:tracePt t="50675" x="3810000" y="2911475"/>
          <p14:tracePt t="50706" x="3810000" y="2925763"/>
          <p14:tracePt t="50777" x="3781425" y="2952750"/>
          <p14:tracePt t="50784" x="3740150" y="2952750"/>
          <p14:tracePt t="50790" x="3725863" y="2967038"/>
          <p14:tracePt t="50796" x="3713163" y="2967038"/>
          <p14:tracePt t="50804" x="3684588" y="2967038"/>
          <p14:tracePt t="50814" x="3671888" y="2967038"/>
          <p14:tracePt t="50818" x="3657600" y="2967038"/>
          <p14:tracePt t="50825" x="3657600" y="2940050"/>
          <p14:tracePt t="50833" x="3643313" y="2940050"/>
          <p14:tracePt t="50840" x="3630613" y="2940050"/>
          <p14:tracePt t="50848" x="3616325" y="2940050"/>
          <p14:tracePt t="50854" x="3602038" y="2940050"/>
          <p14:tracePt t="50861" x="3587750" y="2925763"/>
          <p14:tracePt t="50869" x="3587750" y="2911475"/>
          <p14:tracePt t="50875" x="3575050" y="2884488"/>
          <p14:tracePt t="50883" x="3546475" y="2870200"/>
          <p14:tracePt t="50890" x="3519488" y="2843213"/>
          <p14:tracePt t="50897" x="3505200" y="2814638"/>
          <p14:tracePt t="50904" x="3505200" y="2801938"/>
          <p14:tracePt t="50913" x="3492500" y="2773363"/>
          <p14:tracePt t="50918" x="3492500" y="2746375"/>
          <p14:tracePt t="50926" x="3478213" y="2705100"/>
          <p14:tracePt t="50933" x="3478213" y="2663825"/>
          <p14:tracePt t="50940" x="3478213" y="2608263"/>
          <p14:tracePt t="50947" x="3492500" y="2498725"/>
          <p14:tracePt t="50956" x="3505200" y="2428875"/>
          <p14:tracePt t="50961" x="3560763" y="2346325"/>
          <p14:tracePt t="50968" x="3616325" y="2305050"/>
          <p14:tracePt t="50976" x="3657600" y="2235200"/>
          <p14:tracePt t="50983" x="3725863" y="2166938"/>
          <p14:tracePt t="50990" x="3754438" y="2125663"/>
          <p14:tracePt t="50997" x="3768725" y="2111375"/>
          <p14:tracePt t="51006" x="3781425" y="2097088"/>
          <p14:tracePt t="51020" x="3781425" y="2084388"/>
          <p14:tracePt t="51026" x="3795713" y="2084388"/>
          <p14:tracePt t="51057" x="3795713" y="2070100"/>
          <p14:tracePt t="51077" x="3810000" y="2070100"/>
          <p14:tracePt t="51378" x="3822700" y="2070100"/>
          <p14:tracePt t="51392" x="3822700" y="2084388"/>
          <p14:tracePt t="51406" x="3822700" y="2097088"/>
          <p14:tracePt t="51423" x="3822700" y="2111375"/>
          <p14:tracePt t="51441" x="3822700" y="2125663"/>
          <p14:tracePt t="51478" x="3822700" y="2138363"/>
          <p14:tracePt t="51484" x="3822700" y="2152650"/>
          <p14:tracePt t="51491" x="3822700" y="2166938"/>
          <p14:tracePt t="51506" x="3822700" y="2181225"/>
          <p14:tracePt t="51522" x="3822700" y="2193925"/>
          <p14:tracePt t="51535" x="3822700" y="2208213"/>
          <p14:tracePt t="51541" x="3836988" y="2208213"/>
          <p14:tracePt t="51548" x="3836988" y="2222500"/>
          <p14:tracePt t="51556" x="3836988" y="2235200"/>
          <p14:tracePt t="51578" x="3836988" y="2249488"/>
          <p14:tracePt t="51584" x="3836988" y="2263775"/>
          <p14:tracePt t="51599" x="3836988" y="2305050"/>
          <p14:tracePt t="51613" x="3836988" y="2317750"/>
          <p14:tracePt t="51621" x="3836988" y="2332038"/>
          <p14:tracePt t="51627" x="3836988" y="2346325"/>
          <p14:tracePt t="51635" x="3836988" y="2360613"/>
          <p14:tracePt t="51641" x="3851275" y="2360613"/>
          <p14:tracePt t="51648" x="3851275" y="2373313"/>
          <p14:tracePt t="51656" x="3851275" y="2387600"/>
          <p14:tracePt t="51673" x="3851275" y="2401888"/>
          <p14:tracePt t="51678" x="3851275" y="2428875"/>
          <p14:tracePt t="51692" x="3851275" y="2443163"/>
          <p14:tracePt t="51700" x="3851275" y="2455863"/>
          <p14:tracePt t="51706" x="3851275" y="2470150"/>
          <p14:tracePt t="51713" x="3851275" y="2484438"/>
          <p14:tracePt t="51727" x="3851275" y="2511425"/>
          <p14:tracePt t="51734" x="3851275" y="2552700"/>
          <p14:tracePt t="51743" x="3851275" y="2566988"/>
          <p14:tracePt t="51748" x="3851275" y="2581275"/>
          <p14:tracePt t="51756" x="3851275" y="2608263"/>
          <p14:tracePt t="51763" x="3851275" y="2635250"/>
          <p14:tracePt t="51770" x="3851275" y="2663825"/>
          <p14:tracePt t="51777" x="3851275" y="2690813"/>
          <p14:tracePt t="51784" x="3851275" y="2705100"/>
          <p14:tracePt t="51793" x="3863975" y="2719388"/>
          <p14:tracePt t="51799" x="3863975" y="2732088"/>
          <p14:tracePt t="51806" x="3863975" y="2746375"/>
          <p14:tracePt t="51813" x="3863975" y="2787650"/>
          <p14:tracePt t="51850" x="3863975" y="2801938"/>
          <p14:tracePt t="51900" x="3863975" y="2814638"/>
          <p14:tracePt t="51922" x="3863975" y="2828925"/>
          <p14:tracePt t="51986" x="3863975" y="2843213"/>
          <p14:tracePt t="52000" x="3892550" y="2843213"/>
          <p14:tracePt t="53088" x="3948113" y="2843213"/>
          <p14:tracePt t="53096" x="4002088" y="2828925"/>
          <p14:tracePt t="53101" x="4043363" y="2801938"/>
          <p14:tracePt t="53108" x="4084638" y="2787650"/>
          <p14:tracePt t="53116" x="4098925" y="2787650"/>
          <p14:tracePt t="53123" x="4127500" y="2773363"/>
          <p14:tracePt t="53130" x="4140200" y="2760663"/>
          <p14:tracePt t="53145" x="4154488" y="2760663"/>
          <p14:tracePt t="53151" x="4168775" y="2760663"/>
          <p14:tracePt t="53159" x="4181475" y="2760663"/>
          <p14:tracePt t="53181" x="4195763" y="2732088"/>
          <p14:tracePt t="53189" x="4210050" y="2705100"/>
          <p14:tracePt t="53195" x="4237038" y="2690813"/>
          <p14:tracePt t="53202" x="4251325" y="2663825"/>
          <p14:tracePt t="53208" x="4251325" y="2649538"/>
          <p14:tracePt t="53216" x="4265613" y="2649538"/>
          <p14:tracePt t="53224" x="4265613" y="2608263"/>
          <p14:tracePt t="53231" x="4265613" y="2552700"/>
          <p14:tracePt t="53239" x="4265613" y="2511425"/>
          <p14:tracePt t="53244" x="4265613" y="2428875"/>
          <p14:tracePt t="53251" x="4265613" y="2401888"/>
          <p14:tracePt t="53258" x="4265613" y="2387600"/>
          <p14:tracePt t="53265" x="4265613" y="2360613"/>
          <p14:tracePt t="53273" x="4265613" y="2290763"/>
          <p14:tracePt t="53280" x="4251325" y="2290763"/>
          <p14:tracePt t="53290" x="4251325" y="2276475"/>
          <p14:tracePt t="53294" x="4237038" y="2263775"/>
          <p14:tracePt t="53302" x="4237038" y="2249488"/>
          <p14:tracePt t="53309" x="4237038" y="2235200"/>
          <p14:tracePt t="53316" x="4222750" y="2235200"/>
          <p14:tracePt t="53331" x="4222750" y="2208213"/>
          <p14:tracePt t="53339" x="4210050" y="2208213"/>
          <p14:tracePt t="53344" x="4195763" y="2181225"/>
          <p14:tracePt t="53351" x="4195763" y="2166938"/>
          <p14:tracePt t="53358" x="4181475" y="2152650"/>
          <p14:tracePt t="53366" x="4154488" y="2138363"/>
          <p14:tracePt t="53373" x="4140200" y="2125663"/>
          <p14:tracePt t="53380" x="4127500" y="2084388"/>
          <p14:tracePt t="53389" x="4113213" y="2084388"/>
          <p14:tracePt t="53394" x="4113213" y="2070100"/>
          <p14:tracePt t="53424" x="4098925" y="2070100"/>
          <p14:tracePt t="53667" x="4084638" y="2070100"/>
          <p14:tracePt t="53673" x="4057650" y="2084388"/>
          <p14:tracePt t="53681" x="4043363" y="2084388"/>
          <p14:tracePt t="53689" x="4016375" y="2097088"/>
          <p14:tracePt t="53695" x="4002088" y="2111375"/>
          <p14:tracePt t="53702" x="3975100" y="2125663"/>
          <p14:tracePt t="53709" x="3948113" y="2138363"/>
          <p14:tracePt t="53716" x="3919538" y="2152650"/>
          <p14:tracePt t="53724" x="3863975" y="2152650"/>
          <p14:tracePt t="53731" x="3836988" y="2166938"/>
          <p14:tracePt t="53739" x="3810000" y="2181225"/>
          <p14:tracePt t="53745" x="3795713" y="2181225"/>
          <p14:tracePt t="53752" x="3781425" y="2181225"/>
          <p14:tracePt t="53759" x="3754438" y="2181225"/>
          <p14:tracePt t="53774" x="3740150" y="2181225"/>
          <p14:tracePt t="53791" x="3725863" y="2181225"/>
          <p14:tracePt t="54226" x="3781425" y="2181225"/>
          <p14:tracePt t="54232" x="3822700" y="2181225"/>
          <p14:tracePt t="54239" x="3863975" y="2181225"/>
          <p14:tracePt t="54246" x="3892550" y="2181225"/>
          <p14:tracePt t="54253" x="3933825" y="2181225"/>
          <p14:tracePt t="54261" x="3975100" y="2181225"/>
          <p14:tracePt t="54267" x="4002088" y="2181225"/>
          <p14:tracePt t="54275" x="4030663" y="2181225"/>
          <p14:tracePt t="54282" x="4043363" y="2181225"/>
          <p14:tracePt t="54289" x="4071938" y="2181225"/>
          <p14:tracePt t="54296" x="4084638" y="2181225"/>
          <p14:tracePt t="54312" x="4098925" y="2181225"/>
          <p14:tracePt t="54317" x="4113213" y="2181225"/>
          <p14:tracePt t="54333" x="4140200" y="2181225"/>
          <p14:tracePt t="54339" x="4154488" y="2181225"/>
          <p14:tracePt t="54347" x="4181475" y="2181225"/>
          <p14:tracePt t="54353" x="4195763" y="2181225"/>
          <p14:tracePt t="54361" x="4210050" y="2181225"/>
          <p14:tracePt t="54368" x="4237038" y="2181225"/>
          <p14:tracePt t="54375" x="4251325" y="2181225"/>
          <p14:tracePt t="54382" x="4278313" y="2166938"/>
          <p14:tracePt t="54389" x="4306888" y="2166938"/>
          <p14:tracePt t="54397" x="4319588" y="2166938"/>
          <p14:tracePt t="54405" x="4333875" y="2152650"/>
          <p14:tracePt t="54411" x="4348163" y="2152650"/>
          <p14:tracePt t="54469" x="4360863" y="2152650"/>
          <p14:tracePt t="54498" x="4360863" y="2138363"/>
          <p14:tracePt t="54505" x="4389438" y="2125663"/>
          <p14:tracePt t="54511" x="4402138" y="2125663"/>
          <p14:tracePt t="54518" x="4416425" y="2111375"/>
          <p14:tracePt t="54525" x="4416425" y="2084388"/>
          <p14:tracePt t="54532" x="4416425" y="2070100"/>
          <p14:tracePt t="54539" x="4416425" y="2055813"/>
          <p14:tracePt t="54547" x="4430713" y="2055813"/>
          <p14:tracePt t="54570" x="4430713" y="2043113"/>
          <p14:tracePt t="54576" x="4430713" y="2028825"/>
          <p14:tracePt t="54584" x="4430713" y="2014538"/>
          <p14:tracePt t="54590" x="4430713" y="2001838"/>
          <p14:tracePt t="54598" x="4430713" y="1973263"/>
          <p14:tracePt t="54606" x="4430713" y="1958975"/>
          <p14:tracePt t="54611" x="4430713" y="1931988"/>
          <p14:tracePt t="54618" x="4416425" y="1905000"/>
          <p14:tracePt t="54626" x="4416425" y="1876425"/>
          <p14:tracePt t="54640" x="4402138" y="1835150"/>
          <p14:tracePt t="54647" x="4375150" y="1808163"/>
          <p14:tracePt t="54654" x="4360863" y="1779588"/>
          <p14:tracePt t="54660" x="4348163" y="1766888"/>
          <p14:tracePt t="54667" x="4333875" y="1738313"/>
          <p14:tracePt t="54675" x="4319588" y="1697038"/>
          <p14:tracePt t="54682" x="4306888" y="1670050"/>
          <p14:tracePt t="54689" x="4292600" y="1670050"/>
          <p14:tracePt t="54696" x="4292600" y="1655763"/>
          <p14:tracePt t="54704" x="4278313" y="1655763"/>
          <p14:tracePt t="54710" x="4278313" y="1643063"/>
          <p14:tracePt t="54746" x="4278313" y="1628775"/>
          <p14:tracePt t="54760" x="4237038" y="1614488"/>
          <p14:tracePt t="54768" x="4210050" y="1600200"/>
          <p14:tracePt t="54775" x="4181475" y="1573213"/>
          <p14:tracePt t="54782" x="4154488" y="1558925"/>
          <p14:tracePt t="54789" x="4098925" y="1558925"/>
          <p14:tracePt t="54796" x="4071938" y="1546225"/>
          <p14:tracePt t="54804" x="4043363" y="1546225"/>
          <p14:tracePt t="54811" x="4002088" y="1531938"/>
          <p14:tracePt t="54818" x="3960813" y="1531938"/>
          <p14:tracePt t="54825" x="3933825" y="1531938"/>
          <p14:tracePt t="54833" x="3919538" y="1531938"/>
          <p14:tracePt t="54840" x="3892550" y="1531938"/>
          <p14:tracePt t="54847" x="3863975" y="1531938"/>
          <p14:tracePt t="54856" x="3851275" y="1531938"/>
          <p14:tracePt t="54861" x="3836988" y="1531938"/>
          <p14:tracePt t="54899" x="3822700" y="1531938"/>
          <p14:tracePt t="54927" x="3810000" y="1531938"/>
          <p14:tracePt t="54949" x="3795713" y="1531938"/>
          <p14:tracePt t="54955" x="3781425" y="1546225"/>
          <p14:tracePt t="54962" x="3768725" y="1587500"/>
          <p14:tracePt t="54969" x="3725863" y="1614488"/>
          <p14:tracePt t="54976" x="3698875" y="1655763"/>
          <p14:tracePt t="54983" x="3671888" y="1697038"/>
          <p14:tracePt t="54990" x="3657600" y="1738313"/>
          <p14:tracePt t="54998" x="3657600" y="1779588"/>
          <p14:tracePt t="55005" x="3643313" y="1793875"/>
          <p14:tracePt t="55012" x="3643313" y="1822450"/>
          <p14:tracePt t="55019" x="3643313" y="1835150"/>
          <p14:tracePt t="55027" x="3643313" y="1863725"/>
          <p14:tracePt t="55033" x="3643313" y="1876425"/>
          <p14:tracePt t="55041" x="3643313" y="1890713"/>
          <p14:tracePt t="55048" x="3643313" y="1905000"/>
          <p14:tracePt t="55063" x="3643313" y="1917700"/>
          <p14:tracePt t="55070" x="3643313" y="1931988"/>
          <p14:tracePt t="55076" x="3643313" y="1946275"/>
          <p14:tracePt t="55083" x="3643313" y="1958975"/>
          <p14:tracePt t="55105" x="3643313" y="1973263"/>
          <p14:tracePt t="55149" x="3643313" y="1987550"/>
          <p14:tracePt t="55164" x="3657600" y="1987550"/>
          <p14:tracePt t="55170" x="3657600" y="2001838"/>
          <p14:tracePt t="55200" x="3657600" y="2014538"/>
          <p14:tracePt t="55264" x="3671888" y="2028825"/>
          <p14:tracePt t="55592" x="3684588" y="2043113"/>
          <p14:tracePt t="55600" x="3698875" y="2084388"/>
          <p14:tracePt t="55606" x="3725863" y="2111375"/>
          <p14:tracePt t="55613" x="3740150" y="2138363"/>
          <p14:tracePt t="55622" x="3754438" y="2181225"/>
          <p14:tracePt t="55627" x="3768725" y="2222500"/>
          <p14:tracePt t="55634" x="3781425" y="2276475"/>
          <p14:tracePt t="55642" x="3795713" y="2317750"/>
          <p14:tracePt t="55649" x="3795713" y="2387600"/>
          <p14:tracePt t="55656" x="3810000" y="2414588"/>
          <p14:tracePt t="55663" x="3810000" y="2470150"/>
          <p14:tracePt t="55672" x="3810000" y="2525713"/>
          <p14:tracePt t="55677" x="3822700" y="2552700"/>
          <p14:tracePt t="55684" x="3822700" y="2566988"/>
          <p14:tracePt t="55693" x="3822700" y="2593975"/>
          <p14:tracePt t="55699" x="3822700" y="2622550"/>
          <p14:tracePt t="55706" x="3822700" y="2649538"/>
          <p14:tracePt t="55723" x="3822700" y="2663825"/>
          <p14:tracePt t="55728" x="3822700" y="2678113"/>
          <p14:tracePt t="55735" x="3822700" y="2690813"/>
          <p14:tracePt t="55742" x="3822700" y="2705100"/>
          <p14:tracePt t="55756" x="3822700" y="2732088"/>
          <p14:tracePt t="55764" x="3822700" y="2773363"/>
          <p14:tracePt t="55772" x="3822700" y="2828925"/>
          <p14:tracePt t="55777" x="3810000" y="2898775"/>
          <p14:tracePt t="55785" x="3810000" y="2940050"/>
          <p14:tracePt t="55792" x="3810000" y="2981325"/>
          <p14:tracePt t="55799" x="3795713" y="3036888"/>
          <p14:tracePt t="55806" x="3795713" y="3063875"/>
          <p14:tracePt t="55813" x="3795713" y="3078163"/>
          <p14:tracePt t="55822" x="3795713" y="3090863"/>
          <p14:tracePt t="55828" x="3795713" y="3105150"/>
          <p14:tracePt t="55835" x="3795713" y="3119438"/>
          <p14:tracePt t="56588" x="3795713" y="3132138"/>
          <p14:tracePt t="56608" x="3795713" y="3146425"/>
          <p14:tracePt t="56622" x="3795713" y="3160713"/>
          <p14:tracePt t="56645" x="3795713" y="3173413"/>
          <p14:tracePt t="56668" x="3795713" y="3187700"/>
          <p14:tracePt t="56672" x="3810000" y="3187700"/>
          <p14:tracePt t="56680" x="3810000" y="3201988"/>
          <p14:tracePt t="56745" x="3810000" y="3228975"/>
          <p14:tracePt t="56788" x="3810000" y="3243263"/>
          <p14:tracePt t="56817" x="3810000" y="3257550"/>
          <p14:tracePt t="56845" x="3810000" y="3270250"/>
          <p14:tracePt t="56868" x="3810000" y="3284538"/>
          <p14:tracePt t="56882" x="3810000" y="3298825"/>
          <p14:tracePt t="56895" x="3795713" y="3311525"/>
          <p14:tracePt t="56902" x="3768725" y="3340100"/>
          <p14:tracePt t="56908" x="3754438" y="3354388"/>
          <p14:tracePt t="56916" x="3713163" y="3367088"/>
          <p14:tracePt t="56922" x="3713163" y="3381375"/>
          <p14:tracePt t="56929" x="3698875" y="3381375"/>
          <p14:tracePt t="56939" x="3657600" y="3381375"/>
          <p14:tracePt t="56944" x="3643313" y="3381375"/>
          <p14:tracePt t="56958" x="3630613" y="3395663"/>
          <p14:tracePt t="56965" x="3616325" y="3395663"/>
          <p14:tracePt t="56973" x="3602038" y="3395663"/>
          <p14:tracePt t="56980" x="3587750" y="3395663"/>
          <p14:tracePt t="56994" x="3560763" y="3395663"/>
          <p14:tracePt t="57039" x="3546475" y="3395663"/>
          <p14:tracePt t="57053" x="3533775" y="3395663"/>
          <p14:tracePt t="57618" x="3533775" y="3422650"/>
          <p14:tracePt t="57625" x="3546475" y="3422650"/>
          <p14:tracePt t="57646" x="3560763" y="3422650"/>
          <p14:tracePt t="57668" x="3560763" y="3436938"/>
          <p14:tracePt t="57674" x="3575050" y="3436938"/>
          <p14:tracePt t="57754" x="3587750" y="3436938"/>
          <p14:tracePt t="57761" x="3602038" y="3436938"/>
          <p14:tracePt t="57767" x="3602038" y="3449638"/>
          <p14:tracePt t="57783" x="3616325" y="3449638"/>
          <p14:tracePt t="57797" x="3630613" y="3463925"/>
          <p14:tracePt t="57855" x="3643313" y="3463925"/>
          <p14:tracePt t="57861" x="3643313" y="3478213"/>
          <p14:tracePt t="57868" x="3657600" y="3478213"/>
          <p14:tracePt t="57889" x="3671888" y="3478213"/>
          <p14:tracePt t="57947" x="3684588" y="3478213"/>
          <p14:tracePt t="57962" x="3684588" y="3490913"/>
          <p14:tracePt t="58019" x="3698875" y="3490913"/>
          <p14:tracePt t="58033" x="3713163" y="3490913"/>
          <p14:tracePt t="58041" x="3725863" y="3490913"/>
          <p14:tracePt t="58061" x="3740150" y="3490913"/>
          <p14:tracePt t="58083" x="3754438" y="3490913"/>
          <p14:tracePt t="58120" x="3768725" y="3490913"/>
          <p14:tracePt t="58213" x="3781425" y="3490913"/>
          <p14:tracePt t="58498" x="3810000" y="3490913"/>
          <p14:tracePt t="58777" x="3810000" y="3478213"/>
          <p14:tracePt t="58784" x="3822700" y="3478213"/>
          <p14:tracePt t="59034" x="3822700" y="3463925"/>
          <p14:tracePt t="59041" x="3836988" y="3463925"/>
          <p14:tracePt t="59055" x="3851275" y="3463925"/>
          <p14:tracePt t="59062" x="3863975" y="3463925"/>
          <p14:tracePt t="59093" x="3878263" y="3463925"/>
          <p14:tracePt t="59114" x="3892550" y="3463925"/>
          <p14:tracePt t="59127" x="3905250" y="3463925"/>
          <p14:tracePt t="59134" x="3919538" y="3463925"/>
          <p14:tracePt t="59149" x="3933825" y="3463925"/>
          <p14:tracePt t="59164" x="3948113" y="3463925"/>
          <p14:tracePt t="59178" x="3960813" y="3463925"/>
          <p14:tracePt t="59264" x="3975100" y="3463925"/>
          <p14:tracePt t="59514" x="3989388" y="3463925"/>
          <p14:tracePt t="59529" x="4030663" y="3463925"/>
          <p14:tracePt t="59535" x="4057650" y="3463925"/>
          <p14:tracePt t="59542" x="4098925" y="3463925"/>
          <p14:tracePt t="59549" x="4181475" y="3436938"/>
          <p14:tracePt t="59556" x="4222750" y="3422650"/>
          <p14:tracePt t="59563" x="4251325" y="3422650"/>
          <p14:tracePt t="59571" x="4265613" y="3408363"/>
          <p14:tracePt t="59578" x="4278313" y="3408363"/>
          <p14:tracePt t="59585" x="4292600" y="3408363"/>
          <p14:tracePt t="59591" x="4319588" y="3395663"/>
          <p14:tracePt t="59598" x="4333875" y="3395663"/>
          <p14:tracePt t="59865" x="4333875" y="3381375"/>
          <p14:tracePt t="59871" x="4319588" y="3381375"/>
          <p14:tracePt t="59894" x="4306888" y="3381375"/>
          <p14:tracePt t="59900" x="4292600" y="3354388"/>
          <p14:tracePt t="59907" x="4265613" y="3340100"/>
          <p14:tracePt t="59923" x="4222750" y="3325813"/>
          <p14:tracePt t="59928" x="4195763" y="3325813"/>
          <p14:tracePt t="59936" x="4168775" y="3325813"/>
          <p14:tracePt t="59942" x="4140200" y="3325813"/>
          <p14:tracePt t="59950" x="4084638" y="3340100"/>
          <p14:tracePt t="59957" x="4043363" y="3340100"/>
          <p14:tracePt t="59964" x="4002088" y="3354388"/>
          <p14:tracePt t="59972" x="3948113" y="3354388"/>
          <p14:tracePt t="59978" x="3905250" y="3381375"/>
          <p14:tracePt t="59985" x="3863975" y="3395663"/>
          <p14:tracePt t="59992" x="3781425" y="3408363"/>
          <p14:tracePt t="59999" x="3754438" y="3408363"/>
          <p14:tracePt t="60007" x="3698875" y="3422650"/>
          <p14:tracePt t="60014" x="3657600" y="3436938"/>
          <p14:tracePt t="60021" x="3616325" y="3449638"/>
          <p14:tracePt t="60028" x="3587750" y="3449638"/>
          <p14:tracePt t="60043" x="3546475" y="3463925"/>
          <p14:tracePt t="60049" x="3533775" y="3478213"/>
          <p14:tracePt t="60057" x="3519488" y="3478213"/>
          <p14:tracePt t="60088" x="3505200" y="3478213"/>
          <p14:tracePt t="60108" x="3505200" y="3490913"/>
          <p14:tracePt t="60130" x="3492500" y="3505200"/>
          <p14:tracePt t="60137" x="3492500" y="3519488"/>
          <p14:tracePt t="60143" x="3478213" y="3546475"/>
          <p14:tracePt t="60150" x="3478213" y="3560763"/>
          <p14:tracePt t="60172" x="3478213" y="3575050"/>
          <p14:tracePt t="60180" x="3478213" y="3587750"/>
          <p14:tracePt t="60188" x="3478213" y="3602038"/>
          <p14:tracePt t="60194" x="3478213" y="3629025"/>
          <p14:tracePt t="60200" x="3492500" y="3629025"/>
          <p14:tracePt t="60207" x="3492500" y="3657600"/>
          <p14:tracePt t="60214" x="3505200" y="3670300"/>
          <p14:tracePt t="60238" x="3505200" y="3684588"/>
          <p14:tracePt t="60244" x="3519488" y="3698875"/>
          <p14:tracePt t="60250" x="3533775" y="3698875"/>
          <p14:tracePt t="60257" x="3546475" y="3698875"/>
          <p14:tracePt t="60264" x="3560763" y="3713163"/>
          <p14:tracePt t="60271" x="3587750" y="3725863"/>
          <p14:tracePt t="60278" x="3616325" y="3754438"/>
          <p14:tracePt t="60288" x="3643313" y="3754438"/>
          <p14:tracePt t="60293" x="3671888" y="3754438"/>
          <p14:tracePt t="60300" x="3698875" y="3754438"/>
          <p14:tracePt t="60307" x="3740150" y="3754438"/>
          <p14:tracePt t="60315" x="3754438" y="3754438"/>
          <p14:tracePt t="60321" x="3810000" y="3740150"/>
          <p14:tracePt t="60329" x="3851275" y="3725863"/>
          <p14:tracePt t="60338" x="3878263" y="3713163"/>
          <p14:tracePt t="60343" x="3892550" y="3713163"/>
          <p14:tracePt t="60350" x="3905250" y="3698875"/>
          <p14:tracePt t="60357" x="3933825" y="3698875"/>
          <p14:tracePt t="60364" x="3948113" y="3698875"/>
          <p14:tracePt t="60371" x="3948113" y="3684588"/>
          <p14:tracePt t="60388" x="3960813" y="3684588"/>
          <p14:tracePt t="60402" x="3975100" y="3684588"/>
          <p14:tracePt t="60415" x="3989388" y="3684588"/>
          <p14:tracePt t="60422" x="4002088" y="3670300"/>
          <p14:tracePt t="60439" x="4016375" y="3670300"/>
          <p14:tracePt t="60459" x="4043363" y="3657600"/>
          <p14:tracePt t="60464" x="4057650" y="3657600"/>
          <p14:tracePt t="60472" x="4071938" y="3657600"/>
          <p14:tracePt t="60479" x="4071938" y="3643313"/>
          <p14:tracePt t="60503" x="4084638" y="3643313"/>
          <p14:tracePt t="60508" x="4084638" y="3629025"/>
          <p14:tracePt t="60523" x="4098925" y="3629025"/>
          <p14:tracePt t="60530" x="4113213" y="3616325"/>
          <p14:tracePt t="60538" x="4127500" y="3616325"/>
          <p14:tracePt t="60543" x="4127500" y="3602038"/>
          <p14:tracePt t="60550" x="4154488" y="3602038"/>
          <p14:tracePt t="60558" x="4168775" y="3602038"/>
          <p14:tracePt t="60565" x="4168775" y="3587750"/>
          <p14:tracePt t="60572" x="4181475" y="3587750"/>
          <p14:tracePt t="60579" x="4181475" y="3575050"/>
          <p14:tracePt t="60594" x="4195763" y="3575050"/>
          <p14:tracePt t="60608" x="4210050" y="3560763"/>
          <p14:tracePt t="60622" x="4222750" y="3560763"/>
          <p14:tracePt t="60653" x="4237038" y="3560763"/>
          <p14:tracePt t="60731" x="4237038" y="3546475"/>
          <p14:tracePt t="60773" x="4265613" y="3546475"/>
          <p14:tracePt t="60781" x="4278313" y="3519488"/>
          <p14:tracePt t="60788" x="4292600" y="3519488"/>
          <p14:tracePt t="60794" x="4306888" y="3490913"/>
          <p14:tracePt t="60801" x="4306888" y="3478213"/>
          <p14:tracePt t="60808" x="4319588" y="3478213"/>
          <p14:tracePt t="60824" x="4319588" y="3449638"/>
          <p14:tracePt t="60831" x="4333875" y="3436938"/>
          <p14:tracePt t="60844" x="4333875" y="3422650"/>
          <p14:tracePt t="60851" x="4333875" y="3408363"/>
          <p14:tracePt t="60874" x="4333875" y="3381375"/>
          <p14:tracePt t="60881" x="4333875" y="3367088"/>
          <p14:tracePt t="60895" x="4333875" y="3354388"/>
          <p14:tracePt t="60902" x="4333875" y="3340100"/>
          <p14:tracePt t="60909" x="4333875" y="3311525"/>
          <p14:tracePt t="60915" x="4319588" y="3270250"/>
          <p14:tracePt t="60923" x="4306888" y="3257550"/>
          <p14:tracePt t="60930" x="4306888" y="3228975"/>
          <p14:tracePt t="60938" x="4306888" y="3216275"/>
          <p14:tracePt t="60944" x="4292600" y="3216275"/>
          <p14:tracePt t="60951" x="4278313" y="3201988"/>
          <p14:tracePt t="60958" x="4278313" y="3187700"/>
          <p14:tracePt t="60966" x="4251325" y="3160713"/>
          <p14:tracePt t="60973" x="4251325" y="3146425"/>
          <p14:tracePt t="60980" x="4237038" y="3146425"/>
          <p14:tracePt t="60994" x="4237038" y="3132138"/>
          <p14:tracePt t="61002" x="4222750" y="3119438"/>
          <p14:tracePt t="61018" x="4210050" y="3105150"/>
          <p14:tracePt t="61024" x="4195763" y="3090863"/>
          <p14:tracePt t="61031" x="4181475" y="3090863"/>
          <p14:tracePt t="61038" x="4168775" y="3090863"/>
          <p14:tracePt t="61044" x="4127500" y="3078163"/>
          <p14:tracePt t="61055" x="4098925" y="3049588"/>
          <p14:tracePt t="61058" x="4084638" y="3036888"/>
          <p14:tracePt t="61066" x="4071938" y="3036888"/>
          <p14:tracePt t="61073" x="4043363" y="3022600"/>
          <p14:tracePt t="61081" x="4043363" y="3008313"/>
          <p14:tracePt t="61088" x="4002088" y="3008313"/>
          <p14:tracePt t="61094" x="3989388" y="2994025"/>
          <p14:tracePt t="61102" x="3960813" y="2994025"/>
          <p14:tracePt t="61108" x="3948113" y="2994025"/>
          <p14:tracePt t="61116" x="3878263" y="2981325"/>
          <p14:tracePt t="61123" x="3836988" y="2981325"/>
          <p14:tracePt t="61130" x="3822700" y="2981325"/>
          <p14:tracePt t="61138" x="3795713" y="2981325"/>
          <p14:tracePt t="61145" x="3725863" y="2981325"/>
          <p14:tracePt t="61154" x="3713163" y="2981325"/>
          <p14:tracePt t="61159" x="3684588" y="2994025"/>
          <p14:tracePt t="61166" x="3657600" y="2994025"/>
          <p14:tracePt t="61173" x="3630613" y="3008313"/>
          <p14:tracePt t="61181" x="3616325" y="3008313"/>
          <p14:tracePt t="61188" x="3602038" y="3022600"/>
          <p14:tracePt t="61219" x="3587750" y="3022600"/>
          <p14:tracePt t="61245" x="3587750" y="3036888"/>
          <p14:tracePt t="61252" x="3575050" y="3063875"/>
          <p14:tracePt t="61259" x="3560763" y="3063875"/>
          <p14:tracePt t="61266" x="3546475" y="3078163"/>
          <p14:tracePt t="61273" x="3533775" y="3105150"/>
          <p14:tracePt t="61280" x="3519488" y="3119438"/>
          <p14:tracePt t="61288" x="3519488" y="3132138"/>
          <p14:tracePt t="61295" x="3505200" y="3146425"/>
          <p14:tracePt t="61304" x="3505200" y="3173413"/>
          <p14:tracePt t="61309" x="3505200" y="3201988"/>
          <p14:tracePt t="61316" x="3505200" y="3228975"/>
          <p14:tracePt t="61331" x="3505200" y="3243263"/>
          <p14:tracePt t="61355" x="3505200" y="3257550"/>
          <p14:tracePt t="61618" x="3505200" y="3270250"/>
          <p14:tracePt t="61655" x="3505200" y="3284538"/>
          <p14:tracePt t="61718" x="3519488" y="3298825"/>
          <p14:tracePt t="62147" x="3519488" y="3311525"/>
          <p14:tracePt t="62154" x="3519488" y="3325813"/>
          <p14:tracePt t="62161" x="3533775" y="3340100"/>
          <p14:tracePt t="62168" x="3546475" y="3354388"/>
          <p14:tracePt t="62175" x="3546475" y="3367088"/>
          <p14:tracePt t="62182" x="3560763" y="3381375"/>
          <p14:tracePt t="62189" x="3575050" y="3408363"/>
          <p14:tracePt t="62196" x="3575050" y="3422650"/>
          <p14:tracePt t="62204" x="3587750" y="3422650"/>
          <p14:tracePt t="62211" x="3587750" y="3436938"/>
          <p14:tracePt t="62218" x="3602038" y="3449638"/>
          <p14:tracePt t="62225" x="3616325" y="3463925"/>
          <p14:tracePt t="62232" x="3630613" y="3478213"/>
          <p14:tracePt t="62247" x="3643313" y="3490913"/>
          <p14:tracePt t="62254" x="3657600" y="3519488"/>
          <p14:tracePt t="62261" x="3671888" y="3533775"/>
          <p14:tracePt t="62268" x="3713163" y="3546475"/>
          <p14:tracePt t="62275" x="3740150" y="3560763"/>
          <p14:tracePt t="62283" x="3768725" y="3587750"/>
          <p14:tracePt t="62289" x="3795713" y="3587750"/>
          <p14:tracePt t="62296" x="3851275" y="3602038"/>
          <p14:tracePt t="62304" x="3892550" y="3616325"/>
          <p14:tracePt t="62311" x="3948113" y="3629025"/>
          <p14:tracePt t="62318" x="4030663" y="3629025"/>
          <p14:tracePt t="62325" x="4084638" y="3643313"/>
          <p14:tracePt t="62333" x="4168775" y="3643313"/>
          <p14:tracePt t="62339" x="4210050" y="3643313"/>
          <p14:tracePt t="62347" x="4237038" y="3643313"/>
          <p14:tracePt t="62354" x="4251325" y="3643313"/>
          <p14:tracePt t="62368" x="4292600" y="3643313"/>
          <p14:tracePt t="62376" x="4306888" y="3643313"/>
          <p14:tracePt t="62390" x="4333875" y="3643313"/>
          <p14:tracePt t="62404" x="4333875" y="3629025"/>
          <p14:tracePt t="62412" x="4360863" y="3629025"/>
          <p14:tracePt t="62418" x="4375150" y="3629025"/>
          <p14:tracePt t="62425" x="4402138" y="3629025"/>
          <p14:tracePt t="62434" x="4402138" y="3616325"/>
          <p14:tracePt t="62440" x="4416425" y="3602038"/>
          <p14:tracePt t="62449" x="4430713" y="3587750"/>
          <p14:tracePt t="62454" x="4445000" y="3575050"/>
          <p14:tracePt t="62485" x="4457700" y="3560763"/>
          <p14:tracePt t="62490" x="4457700" y="3533775"/>
          <p14:tracePt t="62498" x="4457700" y="3519488"/>
          <p14:tracePt t="62504" x="4457700" y="3505200"/>
          <p14:tracePt t="62513" x="4457700" y="3490913"/>
          <p14:tracePt t="62518" x="4457700" y="3478213"/>
          <p14:tracePt t="62526" x="4445000" y="3463925"/>
          <p14:tracePt t="62533" x="4430713" y="3449638"/>
          <p14:tracePt t="62540" x="4416425" y="3422650"/>
          <p14:tracePt t="62547" x="4375150" y="3395663"/>
          <p14:tracePt t="62554" x="4360863" y="3367088"/>
          <p14:tracePt t="62561" x="4348163" y="3354388"/>
          <p14:tracePt t="62571" x="4333875" y="3311525"/>
          <p14:tracePt t="62576" x="4292600" y="3270250"/>
          <p14:tracePt t="62583" x="4292600" y="3257550"/>
          <p14:tracePt t="62590" x="4278313" y="3243263"/>
          <p14:tracePt t="62605" x="4251325" y="3228975"/>
          <p14:tracePt t="62612" x="4237038" y="3228975"/>
          <p14:tracePt t="62621" x="4237038" y="3216275"/>
          <p14:tracePt t="62626" x="4222750" y="3216275"/>
          <p14:tracePt t="62633" x="4210050" y="3201988"/>
          <p14:tracePt t="62640" x="4195763" y="3201988"/>
          <p14:tracePt t="62647" x="4181475" y="3187700"/>
          <p14:tracePt t="62678" x="4168775" y="3187700"/>
          <p14:tracePt t="62684" x="4140200" y="3187700"/>
          <p14:tracePt t="62690" x="4127500" y="3173413"/>
          <p14:tracePt t="62698" x="4113213" y="3173413"/>
          <p14:tracePt t="62705" x="4098925" y="3173413"/>
          <p14:tracePt t="62712" x="4071938" y="3173413"/>
          <p14:tracePt t="62720" x="4043363" y="3173413"/>
          <p14:tracePt t="62727" x="4016375" y="3173413"/>
          <p14:tracePt t="62733" x="3975100" y="3173413"/>
          <p14:tracePt t="62740" x="3948113" y="3160713"/>
          <p14:tracePt t="62748" x="3905250" y="3160713"/>
          <p14:tracePt t="62755" x="3863975" y="3160713"/>
          <p14:tracePt t="62762" x="3851275" y="3160713"/>
          <p14:tracePt t="62771" x="3822700" y="3160713"/>
          <p14:tracePt t="62777" x="3810000" y="3160713"/>
          <p14:tracePt t="62783" x="3795713" y="3160713"/>
          <p14:tracePt t="62791" x="3781425" y="3160713"/>
          <p14:tracePt t="62798" x="3768725" y="3160713"/>
          <p14:tracePt t="62805" x="3754438" y="3160713"/>
          <p14:tracePt t="62822" x="3740150" y="3160713"/>
          <p14:tracePt t="62835" x="3725863" y="3160713"/>
          <p14:tracePt t="62864" x="3713163" y="3160713"/>
          <p14:tracePt t="62878" x="3698875" y="3160713"/>
          <p14:tracePt t="62884" x="3684588" y="3160713"/>
          <p14:tracePt t="62903" x="3630613" y="3187700"/>
          <p14:tracePt t="62906" x="3587750" y="3216275"/>
          <p14:tracePt t="62912" x="3560763" y="3243263"/>
          <p14:tracePt t="67465" x="3505200" y="3243263"/>
          <p14:tracePt t="67471" x="3451225" y="3243263"/>
          <p14:tracePt t="67478" x="3395663" y="3228975"/>
          <p14:tracePt t="67486" x="3354388" y="3228975"/>
          <p14:tracePt t="67492" x="3313113" y="3216275"/>
          <p14:tracePt t="67499" x="3243263" y="3216275"/>
          <p14:tracePt t="67506" x="3228975" y="3216275"/>
          <p14:tracePt t="67513" x="3201988" y="3201988"/>
          <p14:tracePt t="67520" x="3175000" y="3201988"/>
          <p14:tracePt t="67528" x="3133725" y="3187700"/>
          <p14:tracePt t="67536" x="3105150" y="3187700"/>
          <p14:tracePt t="67542" x="3063875" y="3173413"/>
          <p14:tracePt t="67549" x="3049588" y="3173413"/>
          <p14:tracePt t="67557" x="3008313" y="3160713"/>
          <p14:tracePt t="67564" x="2981325" y="3146425"/>
          <p14:tracePt t="67570" x="2954338" y="3119438"/>
          <p14:tracePt t="67586" x="2925763" y="3105150"/>
          <p14:tracePt t="67592" x="2884488" y="3090863"/>
          <p14:tracePt t="67599" x="2870200" y="3078163"/>
          <p14:tracePt t="67606" x="2857500" y="3078163"/>
          <p14:tracePt t="67613" x="2828925" y="3049588"/>
          <p14:tracePt t="67621" x="2787650" y="2981325"/>
          <p14:tracePt t="67628" x="2719388" y="2911475"/>
          <p14:tracePt t="67636" x="2663825" y="2843213"/>
          <p14:tracePt t="67643" x="2636838" y="2760663"/>
          <p14:tracePt t="67649" x="2595563" y="2690813"/>
          <p14:tracePt t="67656" x="2525713" y="2581275"/>
          <p14:tracePt t="67663" x="2498725" y="2540000"/>
          <p14:tracePt t="67671" x="2457450" y="2470150"/>
          <p14:tracePt t="67678" x="2428875" y="2443163"/>
          <p14:tracePt t="67686" x="2414588" y="2401888"/>
          <p14:tracePt t="67692" x="2373313" y="2387600"/>
          <p14:tracePt t="67700" x="2373313" y="2373313"/>
          <p14:tracePt t="67706" x="2346325" y="2346325"/>
          <p14:tracePt t="67713" x="2319338" y="2332038"/>
          <p14:tracePt t="67721" x="2290763" y="2317750"/>
          <p14:tracePt t="67728" x="2222500" y="2276475"/>
          <p14:tracePt t="67743" x="2181225" y="2263775"/>
          <p14:tracePt t="67749" x="2152650" y="2263775"/>
          <p14:tracePt t="67757" x="2098675" y="2249488"/>
          <p14:tracePt t="67763" x="2070100" y="2249488"/>
          <p14:tracePt t="67773" x="2043113" y="2235200"/>
          <p14:tracePt t="67778" x="2028825" y="2235200"/>
          <p14:tracePt t="67787" x="1987550" y="2235200"/>
          <p14:tracePt t="67793" x="1973263" y="2235200"/>
          <p14:tracePt t="67800" x="1931988" y="2235200"/>
          <p14:tracePt t="67807" x="1917700" y="2235200"/>
          <p14:tracePt t="67815" x="1905000" y="2235200"/>
          <p14:tracePt t="67821" x="1876425" y="2235200"/>
          <p14:tracePt t="67829" x="1863725" y="2235200"/>
          <p14:tracePt t="67836" x="1849438" y="2235200"/>
          <p14:tracePt t="67843" x="1835150" y="2235200"/>
          <p14:tracePt t="67850" x="1822450" y="2249488"/>
          <p14:tracePt t="67857" x="1781175" y="2263775"/>
          <p14:tracePt t="67864" x="1738313" y="2276475"/>
          <p14:tracePt t="67871" x="1697038" y="2305050"/>
          <p14:tracePt t="67889" x="1628775" y="2360613"/>
          <p14:tracePt t="67892" x="1587500" y="2387600"/>
          <p14:tracePt t="67899" x="1573213" y="2401888"/>
          <p14:tracePt t="67907" x="1558925" y="2414588"/>
          <p14:tracePt t="67914" x="1546225" y="2414588"/>
          <p14:tracePt t="67921" x="1546225" y="2428875"/>
          <p14:tracePt t="67928" x="1531938" y="2443163"/>
          <p14:tracePt t="67943" x="1517650" y="2470150"/>
          <p14:tracePt t="67950" x="1504950" y="2498725"/>
          <p14:tracePt t="67957" x="1476375" y="2525713"/>
          <p14:tracePt t="67965" x="1463675" y="2566988"/>
          <p14:tracePt t="67972" x="1463675" y="2622550"/>
          <p14:tracePt t="67979" x="1463675" y="2663825"/>
          <p14:tracePt t="67986" x="1463675" y="2705100"/>
          <p14:tracePt t="67993" x="1463675" y="2746375"/>
          <p14:tracePt t="68000" x="1463675" y="2787650"/>
          <p14:tracePt t="68007" x="1490663" y="2814638"/>
          <p14:tracePt t="68014" x="1504950" y="2870200"/>
          <p14:tracePt t="68021" x="1504950" y="2884488"/>
          <p14:tracePt t="68029" x="1517650" y="2898775"/>
          <p14:tracePt t="68036" x="1517650" y="2911475"/>
          <p14:tracePt t="68043" x="1531938" y="2940050"/>
          <p14:tracePt t="68050" x="1546225" y="2940050"/>
          <p14:tracePt t="68058" x="1558925" y="2952750"/>
          <p14:tracePt t="68064" x="1573213" y="2967038"/>
          <p14:tracePt t="68071" x="1573213" y="2981325"/>
          <p14:tracePt t="68078" x="1601788" y="3008313"/>
          <p14:tracePt t="68086" x="1628775" y="3036888"/>
          <p14:tracePt t="68093" x="1643063" y="3036888"/>
          <p14:tracePt t="68100" x="1670050" y="3049588"/>
          <p14:tracePt t="68107" x="1684338" y="3063875"/>
          <p14:tracePt t="68114" x="1697038" y="3078163"/>
          <p14:tracePt t="68121" x="1725613" y="3090863"/>
          <p14:tracePt t="68128" x="1752600" y="3119438"/>
          <p14:tracePt t="68136" x="1781175" y="3146425"/>
          <p14:tracePt t="68143" x="1808163" y="3173413"/>
          <p14:tracePt t="68150" x="1835150" y="3201988"/>
          <p14:tracePt t="68157" x="1890713" y="3270250"/>
          <p14:tracePt t="68164" x="1917700" y="3284538"/>
          <p14:tracePt t="68171" x="1946275" y="3311525"/>
          <p14:tracePt t="68178" x="1946275" y="3325813"/>
          <p14:tracePt t="68187" x="1973263" y="3354388"/>
          <p14:tracePt t="68193" x="1987550" y="3381375"/>
          <p14:tracePt t="68200" x="2028825" y="3395663"/>
          <p14:tracePt t="68208" x="2055813" y="3422650"/>
          <p14:tracePt t="68215" x="2084388" y="3422650"/>
          <p14:tracePt t="68223" x="2125663" y="3449638"/>
          <p14:tracePt t="68229" x="2208213" y="3463925"/>
          <p14:tracePt t="68236" x="2263775" y="3463925"/>
          <p14:tracePt t="68244" x="2360613" y="3463925"/>
          <p14:tracePt t="68251" x="2498725" y="3463925"/>
          <p14:tracePt t="68258" x="2622550" y="3463925"/>
          <p14:tracePt t="68265" x="2787650" y="3422650"/>
          <p14:tracePt t="68272" x="2967038" y="3381375"/>
          <p14:tracePt t="68279" x="3133725" y="3298825"/>
          <p14:tracePt t="68287" x="3243263" y="3243263"/>
          <p14:tracePt t="68293" x="3381375" y="3187700"/>
          <p14:tracePt t="68300" x="3505200" y="3078163"/>
          <p14:tracePt t="68308" x="3616325" y="3008313"/>
          <p14:tracePt t="68315" x="3768725" y="2925763"/>
          <p14:tracePt t="68322" x="3851275" y="2857500"/>
          <p14:tracePt t="68329" x="3975100" y="2760663"/>
          <p14:tracePt t="68336" x="4043363" y="2678113"/>
          <p14:tracePt t="68343" x="4140200" y="2593975"/>
          <p14:tracePt t="68351" x="4251325" y="2511425"/>
          <p14:tracePt t="68359" x="4306888" y="2443163"/>
          <p14:tracePt t="68365" x="4333875" y="2414588"/>
          <p14:tracePt t="68372" x="4333875" y="2401888"/>
          <p14:tracePt t="68417" x="4333875" y="2387600"/>
          <p14:tracePt t="68422" x="4333875" y="2373313"/>
          <p14:tracePt t="68430" x="4333875" y="2346325"/>
          <p14:tracePt t="68436" x="4333875" y="2332038"/>
          <p14:tracePt t="68444" x="4319588" y="2305050"/>
          <p14:tracePt t="68453" x="4306888" y="2290763"/>
          <p14:tracePt t="68458" x="4306888" y="2276475"/>
          <p14:tracePt t="68466" x="4278313" y="2235200"/>
          <p14:tracePt t="68472" x="4237038" y="2208213"/>
          <p14:tracePt t="68480" x="4237038" y="2193925"/>
          <p14:tracePt t="68487" x="4222750" y="2181225"/>
          <p14:tracePt t="68494" x="4210050" y="2166938"/>
          <p14:tracePt t="68503" x="4195763" y="2152650"/>
          <p14:tracePt t="68508" x="4168775" y="2138363"/>
          <p14:tracePt t="68515" x="4168775" y="2125663"/>
          <p14:tracePt t="68522" x="4127500" y="2111375"/>
          <p14:tracePt t="68529" x="4098925" y="2097088"/>
          <p14:tracePt t="68536" x="4071938" y="2097088"/>
          <p14:tracePt t="68544" x="4043363" y="2097088"/>
          <p14:tracePt t="68553" x="4002088" y="2084388"/>
          <p14:tracePt t="68558" x="3975100" y="2084388"/>
          <p14:tracePt t="68565" x="3960813" y="2084388"/>
          <p14:tracePt t="68572" x="3948113" y="2055813"/>
          <p14:tracePt t="68580" x="3933825" y="2055813"/>
          <p14:tracePt t="68587" x="3892550" y="2055813"/>
          <p14:tracePt t="68594" x="3878263" y="2055813"/>
          <p14:tracePt t="68603" x="3863975" y="2043113"/>
          <p14:tracePt t="68631" x="3851275" y="2043113"/>
          <p14:tracePt t="68638" x="3836988" y="2028825"/>
          <p14:tracePt t="68645" x="3810000" y="2028825"/>
          <p14:tracePt t="68653" x="3768725" y="2028825"/>
          <p14:tracePt t="68658" x="3754438" y="2028825"/>
          <p14:tracePt t="68665" x="3725863" y="2014538"/>
          <p14:tracePt t="68673" x="3698875" y="2014538"/>
          <p14:tracePt t="68680" x="3671888" y="2014538"/>
          <p14:tracePt t="68687" x="3616325" y="2014538"/>
          <p14:tracePt t="68694" x="3587750" y="2014538"/>
          <p14:tracePt t="68703" x="3546475" y="2014538"/>
          <p14:tracePt t="68708" x="3505200" y="2014538"/>
          <p14:tracePt t="68715" x="3463925" y="2028825"/>
          <p14:tracePt t="68723" x="3422650" y="2028825"/>
          <p14:tracePt t="68729" x="3340100" y="2043113"/>
          <p14:tracePt t="68737" x="3284538" y="2084388"/>
          <p14:tracePt t="68744" x="3216275" y="2111375"/>
          <p14:tracePt t="68754" x="3133725" y="2125663"/>
          <p14:tracePt t="68758" x="3090863" y="2152650"/>
          <p14:tracePt t="68766" x="3036888" y="2166938"/>
          <p14:tracePt t="68773" x="3008313" y="2181225"/>
          <p14:tracePt t="68780" x="2967038" y="2193925"/>
          <p14:tracePt t="68787" x="2954338" y="2193925"/>
          <p14:tracePt t="68794" x="2925763" y="2222500"/>
          <p14:tracePt t="68803" x="2898775" y="2235200"/>
          <p14:tracePt t="68809" x="2884488" y="2235200"/>
          <p14:tracePt t="68832" x="2870200" y="2235200"/>
          <p14:tracePt t="68903" x="2857500" y="2249488"/>
          <p14:tracePt t="68910" x="2828925" y="2249488"/>
          <p14:tracePt t="68917" x="2816225" y="2263775"/>
          <p14:tracePt t="68923" x="2787650" y="2263775"/>
          <p14:tracePt t="68930" x="2760663" y="2263775"/>
          <p14:tracePt t="68937" x="2746375" y="2263775"/>
          <p14:tracePt t="68945" x="2732088" y="2263775"/>
          <p14:tracePt t="68959" x="2719388" y="2263775"/>
          <p14:tracePt t="69024" x="2705100" y="2263775"/>
          <p14:tracePt t="69046" x="2690813" y="2263775"/>
          <p14:tracePt t="69069" x="2663825" y="2263775"/>
          <p14:tracePt t="69074" x="2649538" y="2263775"/>
          <p14:tracePt t="69082" x="2622550" y="2263775"/>
          <p14:tracePt t="69088" x="2608263" y="2263775"/>
          <p14:tracePt t="69095" x="2595563" y="2263775"/>
          <p14:tracePt t="69103" x="2566988" y="2263775"/>
          <p14:tracePt t="69109" x="2552700" y="2263775"/>
          <p14:tracePt t="69117" x="2525713" y="2263775"/>
          <p14:tracePt t="69124" x="2498725" y="2263775"/>
          <p14:tracePt t="69131" x="2484438" y="2263775"/>
          <p14:tracePt t="69147" x="2470150" y="2263775"/>
          <p14:tracePt t="69152" x="2457450" y="2263775"/>
          <p14:tracePt t="69159" x="2443163" y="2263775"/>
          <p14:tracePt t="69166" x="2414588" y="2263775"/>
          <p14:tracePt t="69181" x="2401888" y="2263775"/>
          <p14:tracePt t="69188" x="2387600" y="2249488"/>
          <p14:tracePt t="69195" x="2373313" y="2249488"/>
          <p14:tracePt t="69203" x="2360613" y="2235200"/>
          <p14:tracePt t="69221" x="2346325" y="2208213"/>
          <p14:tracePt t="69224" x="2332038" y="2193925"/>
          <p14:tracePt t="69231" x="2332038" y="2181225"/>
          <p14:tracePt t="69254" x="2305050" y="2166938"/>
          <p14:tracePt t="69261" x="2305050" y="2152650"/>
          <p14:tracePt t="69269" x="2290763" y="2152650"/>
          <p14:tracePt t="69311" x="2290763" y="2138363"/>
          <p14:tracePt t="69325" x="2290763" y="2125663"/>
          <p14:tracePt t="69368" x="2290763" y="2097088"/>
          <p14:tracePt t="69426" x="2290763" y="2084388"/>
          <p14:tracePt t="69490" x="2290763" y="2070100"/>
          <p14:tracePt t="69497" x="2290763" y="2055813"/>
          <p14:tracePt t="69503" x="2290763" y="2028825"/>
          <p14:tracePt t="69511" x="2401888" y="1987550"/>
          <p14:tracePt t="69519" x="2511425" y="1905000"/>
          <p14:tracePt t="69524" x="2622550" y="1863725"/>
          <p14:tracePt t="69532" x="2732088" y="1835150"/>
          <p14:tracePt t="69538" x="2857500" y="1793875"/>
          <p14:tracePt t="69546" x="2967038" y="1738313"/>
          <p14:tracePt t="69553" x="3022600" y="1725613"/>
          <p14:tracePt t="69560" x="3105150" y="1697038"/>
          <p14:tracePt t="69570" x="3133725" y="1684338"/>
          <p14:tracePt t="69574" x="3175000" y="1684338"/>
          <p14:tracePt t="69581" x="3216275" y="1684338"/>
          <p14:tracePt t="69588" x="3243263" y="1684338"/>
          <p14:tracePt t="69596" x="3257550" y="1684338"/>
          <p14:tracePt t="69603" x="3271838" y="1684338"/>
          <p14:tracePt t="69610" x="3298825" y="1684338"/>
          <p14:tracePt t="69619" x="3340100" y="1684338"/>
          <p14:tracePt t="69624" x="3367088" y="1684338"/>
          <p14:tracePt t="69631" x="3395663" y="1684338"/>
          <p14:tracePt t="69639" x="3408363" y="1684338"/>
          <p14:tracePt t="69646" x="3436938" y="1684338"/>
          <p14:tracePt t="69653" x="3492500" y="1684338"/>
          <p14:tracePt t="69661" x="3519488" y="1684338"/>
          <p14:tracePt t="69670" x="3546475" y="1670050"/>
          <p14:tracePt t="69674" x="3587750" y="1670050"/>
          <p14:tracePt t="69682" x="3643313" y="1670050"/>
          <p14:tracePt t="69689" x="3671888" y="1670050"/>
          <p14:tracePt t="69696" x="3698875" y="1670050"/>
          <p14:tracePt t="69703" x="3725863" y="1655763"/>
          <p14:tracePt t="69710" x="3768725" y="1655763"/>
          <p14:tracePt t="69720" x="3810000" y="1655763"/>
          <p14:tracePt t="69726" x="3836988" y="1643063"/>
          <p14:tracePt t="69732" x="3892550" y="1643063"/>
          <p14:tracePt t="69739" x="3919538" y="1643063"/>
          <p14:tracePt t="69747" x="3948113" y="1643063"/>
          <p14:tracePt t="69753" x="3989388" y="1614488"/>
          <p14:tracePt t="69761" x="4030663" y="1614488"/>
          <p14:tracePt t="69770" x="4084638" y="1587500"/>
          <p14:tracePt t="69775" x="4127500" y="1573213"/>
          <p14:tracePt t="69781" x="4181475" y="1573213"/>
          <p14:tracePt t="69790" x="4210050" y="1558925"/>
          <p14:tracePt t="69796" x="4237038" y="1558925"/>
          <p14:tracePt t="69803" x="4251325" y="1558925"/>
          <p14:tracePt t="69811" x="4278313" y="1558925"/>
          <p14:tracePt t="69819" x="4292600" y="1558925"/>
          <p14:tracePt t="69832" x="4306888" y="1558925"/>
          <p14:tracePt t="69847" x="4333875" y="1558925"/>
          <p14:tracePt t="69861" x="4348163" y="1558925"/>
          <p14:tracePt t="69875" x="4360863" y="1558925"/>
          <p14:tracePt t="69904" x="4402138" y="1558925"/>
          <p14:tracePt t="69934" x="4416425" y="1558925"/>
          <p14:tracePt t="69949" x="4430713" y="1558925"/>
          <p14:tracePt t="70163" x="4445000" y="1558925"/>
          <p14:tracePt t="70169" x="4457700" y="1558925"/>
          <p14:tracePt t="70176" x="4486275" y="1558925"/>
          <p14:tracePt t="70183" x="4498975" y="1558925"/>
          <p14:tracePt t="70190" x="4513263" y="1558925"/>
          <p14:tracePt t="70197" x="4554538" y="1587500"/>
          <p14:tracePt t="70204" x="4581525" y="1587500"/>
          <p14:tracePt t="70211" x="4595813" y="1600200"/>
          <p14:tracePt t="70219" x="4624388" y="1600200"/>
          <p14:tracePt t="70226" x="4651375" y="1614488"/>
          <p14:tracePt t="70232" x="4692650" y="1614488"/>
          <p14:tracePt t="70240" x="4719638" y="1628775"/>
          <p14:tracePt t="70247" x="4760913" y="1643063"/>
          <p14:tracePt t="70254" x="4789488" y="1643063"/>
          <p14:tracePt t="70261" x="4845050" y="1655763"/>
          <p14:tracePt t="70269" x="4899025" y="1655763"/>
          <p14:tracePt t="70276" x="4927600" y="1655763"/>
          <p14:tracePt t="70282" x="4983163" y="1655763"/>
          <p14:tracePt t="70290" x="5024438" y="1670050"/>
          <p14:tracePt t="70297" x="5051425" y="1670050"/>
          <p14:tracePt t="70304" x="5106988" y="1670050"/>
          <p14:tracePt t="70311" x="5121275" y="1684338"/>
          <p14:tracePt t="70319" x="5148263" y="1684338"/>
          <p14:tracePt t="70325" x="5175250" y="1684338"/>
          <p14:tracePt t="70334" x="5203825" y="1697038"/>
          <p14:tracePt t="70341" x="5216525" y="1697038"/>
          <p14:tracePt t="70347" x="5245100" y="1725613"/>
          <p14:tracePt t="70355" x="5257800" y="1725613"/>
          <p14:tracePt t="70362" x="5272088" y="1725613"/>
          <p14:tracePt t="70370" x="5272088" y="1738313"/>
          <p14:tracePt t="70384" x="5286375" y="1738313"/>
          <p14:tracePt t="70398" x="5300663" y="1738313"/>
          <p14:tracePt t="70427" x="5300663" y="1752600"/>
          <p14:tracePt t="70470" x="5313363" y="1752600"/>
          <p14:tracePt t="70477" x="5341938" y="1752600"/>
          <p14:tracePt t="70491" x="5354638" y="1752600"/>
          <p14:tracePt t="70506" x="5354638" y="1766888"/>
          <p14:tracePt t="70536" x="5368925" y="1766888"/>
          <p14:tracePt t="70556" x="5383213" y="1766888"/>
          <p14:tracePt t="70562" x="5410200" y="1779588"/>
          <p14:tracePt t="70569" x="5438775" y="1779588"/>
          <p14:tracePt t="70576" x="5480050" y="1779588"/>
          <p14:tracePt t="70584" x="5492750" y="1779588"/>
          <p14:tracePt t="71207" x="5395913" y="1822450"/>
          <p14:tracePt t="71214" x="5230813" y="1876425"/>
          <p14:tracePt t="71221" x="5037138" y="1917700"/>
          <p14:tracePt t="71227" x="4857750" y="2028825"/>
          <p14:tracePt t="71236" x="4692650" y="2111375"/>
          <p14:tracePt t="71243" x="4527550" y="2235200"/>
          <p14:tracePt t="71249" x="4333875" y="2387600"/>
          <p14:tracePt t="71256" x="4098925" y="2566988"/>
          <p14:tracePt t="71263" x="3863975" y="2773363"/>
          <p14:tracePt t="71270" x="3643313" y="2967038"/>
          <p14:tracePt t="71277" x="3463925" y="3132138"/>
          <p14:tracePt t="71285" x="3298825" y="3257550"/>
          <p14:tracePt t="71293" x="3133725" y="3449638"/>
          <p14:tracePt t="71299" x="2995613" y="3643313"/>
          <p14:tracePt t="71306" x="2870200" y="3836988"/>
          <p14:tracePt t="71313" x="2787650" y="4002088"/>
          <p14:tracePt t="71320" x="2690813" y="4113213"/>
          <p14:tracePt t="71327" x="2649538" y="4222750"/>
          <p14:tracePt t="71336" x="2622550" y="4360863"/>
          <p14:tracePt t="71343" x="2552700" y="4471988"/>
          <p14:tracePt t="71349" x="2498725" y="4664075"/>
          <p14:tracePt t="71356" x="2470150" y="4843463"/>
          <p14:tracePt t="71363" x="2470150" y="4995863"/>
          <p14:tracePt t="71370" x="2470150" y="5133975"/>
          <p14:tracePt t="71377" x="2470150" y="5189538"/>
          <p14:tracePt t="71385" x="2484438" y="5245100"/>
          <p14:tracePt t="71393" x="2484438" y="5313363"/>
          <p14:tracePt t="71399" x="2498725" y="5368925"/>
          <p14:tracePt t="71406" x="2540000" y="5437188"/>
          <p14:tracePt t="71413" x="2552700" y="5478463"/>
          <p14:tracePt t="71421" x="2581275" y="5519738"/>
          <p14:tracePt t="71427" x="2595563" y="5548313"/>
          <p14:tracePt t="71435" x="2608263" y="5603875"/>
          <p14:tracePt t="71443" x="2622550" y="5630863"/>
          <p14:tracePt t="71449" x="2636838" y="5657850"/>
          <p14:tracePt t="71456" x="2663825" y="5686425"/>
          <p14:tracePt t="71464" x="2678113" y="5713413"/>
          <p14:tracePt t="71471" x="2690813" y="5740400"/>
          <p14:tracePt t="71478" x="2690813" y="5754688"/>
          <p14:tracePt t="71485" x="2705100" y="5768975"/>
          <p14:tracePt t="71499" x="2705100" y="5795963"/>
          <p14:tracePt t="71506" x="2719388" y="5795963"/>
          <p14:tracePt t="71513" x="2719388" y="5810250"/>
          <p14:tracePt t="71536" x="2719388" y="5824538"/>
          <p14:tracePt t="71543" x="2719388" y="5837238"/>
          <p14:tracePt t="71549" x="2732088" y="5865813"/>
          <p14:tracePt t="71557" x="2732088" y="5878513"/>
          <p14:tracePt t="71564" x="2732088" y="5907088"/>
          <p14:tracePt t="71571" x="2732088" y="5934075"/>
          <p14:tracePt t="71578" x="2732088" y="5975350"/>
          <p14:tracePt t="71585" x="2746375" y="5989638"/>
          <p14:tracePt t="71592" x="2746375" y="6003925"/>
          <p14:tracePt t="71600" x="2746375" y="6030913"/>
          <p14:tracePt t="71607" x="2746375" y="6045200"/>
          <p14:tracePt t="71613" x="2746375" y="6057900"/>
          <p14:tracePt t="71644" x="2746375" y="6086475"/>
          <p14:tracePt t="71658" x="2760663" y="6113463"/>
          <p14:tracePt t="71666" x="2760663" y="6127750"/>
          <p14:tracePt t="71671" x="2774950" y="6142038"/>
          <p14:tracePt t="71686" x="2801938" y="6154738"/>
          <p14:tracePt t="71693" x="2828925" y="6169025"/>
          <p14:tracePt t="71701" x="2843213" y="6183313"/>
          <p14:tracePt t="71706" x="2857500" y="6196013"/>
          <p14:tracePt t="72088" x="2898775" y="6210300"/>
          <p14:tracePt t="72094" x="2954338" y="6237288"/>
          <p14:tracePt t="72102" x="3008313" y="6251575"/>
          <p14:tracePt t="72108" x="3049588" y="6265863"/>
          <p14:tracePt t="72116" x="3090863" y="6265863"/>
          <p14:tracePt t="72122" x="3133725" y="6280150"/>
          <p14:tracePt t="72130" x="3160713" y="6292850"/>
          <p14:tracePt t="72137" x="3201988" y="6307138"/>
          <p14:tracePt t="72144" x="3228975" y="6334125"/>
          <p14:tracePt t="72152" x="3243263" y="6334125"/>
          <p14:tracePt t="72157" x="3284538" y="6334125"/>
          <p14:tracePt t="72164" x="3298825" y="6348413"/>
          <p14:tracePt t="72172" x="3313113" y="6348413"/>
          <p14:tracePt t="72179" x="3325813" y="6362700"/>
          <p14:tracePt t="72186" x="3354388" y="6362700"/>
          <p14:tracePt t="72194" x="3395663" y="6362700"/>
          <p14:tracePt t="72202" x="3408363" y="6362700"/>
          <p14:tracePt t="72208" x="3422650" y="6362700"/>
          <p14:tracePt t="72222" x="3436938" y="6362700"/>
          <p14:tracePt t="72229" x="3451225" y="6375400"/>
          <p14:tracePt t="72244" x="3463925" y="6375400"/>
          <p14:tracePt t="72252" x="3478213" y="6375400"/>
          <p14:tracePt t="72266" x="3478213" y="6389688"/>
          <p14:tracePt t="72272" x="3505200" y="6389688"/>
          <p14:tracePt t="72696" x="3546475" y="6389688"/>
          <p14:tracePt t="72702" x="3575050" y="6375400"/>
          <p14:tracePt t="72709" x="3616325" y="6375400"/>
          <p14:tracePt t="72717" x="3643313" y="6375400"/>
          <p14:tracePt t="72723" x="3684588" y="6362700"/>
          <p14:tracePt t="72730" x="3698875" y="6362700"/>
          <p14:tracePt t="72746" x="3740150" y="6362700"/>
          <p14:tracePt t="72752" x="3754438" y="6362700"/>
          <p14:tracePt t="72759" x="3768725" y="6362700"/>
          <p14:tracePt t="72766" x="3781425" y="6389688"/>
          <p14:tracePt t="72782" x="3795713" y="6389688"/>
          <p14:tracePt t="72787" x="3810000" y="6389688"/>
          <p14:tracePt t="72803" x="3822700" y="6389688"/>
          <p14:tracePt t="72853" x="3836988" y="6389688"/>
          <p14:tracePt t="72883" x="3851275" y="6389688"/>
          <p14:tracePt t="72888" x="3863975" y="6389688"/>
          <p14:tracePt t="72894" x="3878263" y="6389688"/>
          <p14:tracePt t="72902" x="3878263" y="6403975"/>
          <p14:tracePt t="72920" x="3892550" y="6403975"/>
          <p14:tracePt t="73039" x="3905250" y="6416675"/>
          <p14:tracePt t="73068" x="3919538" y="6416675"/>
          <p14:tracePt t="73097" x="3933825" y="6416675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-9" dirty="0"/>
              <a:t>Gradient</a:t>
            </a:r>
            <a:r>
              <a:rPr sz="3491" spc="-14" dirty="0"/>
              <a:t> </a:t>
            </a:r>
            <a:r>
              <a:rPr sz="3491" spc="-5" dirty="0"/>
              <a:t>Descent</a:t>
            </a:r>
            <a:r>
              <a:rPr sz="3491" spc="-14" dirty="0"/>
              <a:t> </a:t>
            </a:r>
            <a:r>
              <a:rPr sz="3491" spc="-9" dirty="0"/>
              <a:t>Optimization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1920" y="2638799"/>
            <a:ext cx="1999717" cy="2883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9066" y="3802828"/>
            <a:ext cx="3613034" cy="386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5511" y="2124925"/>
            <a:ext cx="7704453" cy="1757308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93475" indent="-182534">
              <a:spcBef>
                <a:spcPts val="10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 dirty="0">
                <a:latin typeface="Calibri"/>
                <a:cs typeface="Calibri"/>
              </a:rPr>
              <a:t>partial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derivative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log</a:t>
            </a:r>
            <a:r>
              <a:rPr sz="2222" spc="-9" dirty="0">
                <a:latin typeface="Calibri"/>
                <a:cs typeface="Calibri"/>
              </a:rPr>
              <a:t> likelihood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with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respect</a:t>
            </a:r>
            <a:r>
              <a:rPr sz="2222" spc="14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to </a:t>
            </a:r>
            <a:r>
              <a:rPr sz="2222" dirty="0">
                <a:latin typeface="Calibri"/>
                <a:cs typeface="Calibri"/>
              </a:rPr>
              <a:t>each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parameter</a:t>
            </a:r>
            <a:endParaRPr sz="2222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39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31">
              <a:latin typeface="Calibri"/>
              <a:cs typeface="Calibri"/>
            </a:endParaRPr>
          </a:p>
          <a:p>
            <a:pPr marL="219962" marR="764686">
              <a:lnSpc>
                <a:spcPct val="100400"/>
              </a:lnSpc>
              <a:tabLst>
                <a:tab pos="4300785" algn="l"/>
              </a:tabLst>
            </a:pPr>
            <a:r>
              <a:rPr sz="2222" spc="-63" dirty="0">
                <a:latin typeface="Calibri"/>
                <a:cs typeface="Calibri"/>
              </a:rPr>
              <a:t>Take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small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steps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in</a:t>
            </a:r>
            <a:r>
              <a:rPr sz="2222" spc="5" dirty="0">
                <a:latin typeface="Calibri"/>
                <a:cs typeface="Calibri"/>
              </a:rPr>
              <a:t> the</a:t>
            </a:r>
            <a:r>
              <a:rPr sz="2222" spc="9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direction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	</a:t>
            </a:r>
            <a:r>
              <a:rPr sz="2222" spc="-5" dirty="0">
                <a:latin typeface="Calibri"/>
                <a:cs typeface="Calibri"/>
              </a:rPr>
              <a:t>gradient,</a:t>
            </a:r>
            <a:r>
              <a:rPr sz="2222" spc="-41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to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reach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local </a:t>
            </a:r>
            <a:r>
              <a:rPr sz="2222" spc="-490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maximum</a:t>
            </a:r>
            <a:endParaRPr sz="2222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47"/>
    </mc:Choice>
    <mc:Fallback xmlns="">
      <p:transition spd="slow" advTm="44847"/>
    </mc:Fallback>
  </mc:AlternateContent>
  <p:extLst>
    <p:ext uri="{3A86A75C-4F4B-4683-9AE1-C65F6400EC91}">
      <p14:laserTraceLst xmlns:p14="http://schemas.microsoft.com/office/powerpoint/2010/main">
        <p14:tracePtLst>
          <p14:tracePt t="1131" x="4098925" y="6362700"/>
          <p14:tracePt t="1137" x="4306888" y="6307138"/>
          <p14:tracePt t="1145" x="4513263" y="6224588"/>
          <p14:tracePt t="1150" x="4733925" y="6154738"/>
          <p14:tracePt t="1157" x="4941888" y="6086475"/>
          <p14:tracePt t="1165" x="5148263" y="6003925"/>
          <p14:tracePt t="1172" x="5354638" y="5962650"/>
          <p14:tracePt t="1179" x="5589588" y="5919788"/>
          <p14:tracePt t="1186" x="5783263" y="5878513"/>
          <p14:tracePt t="1195" x="5921375" y="5824538"/>
          <p14:tracePt t="1200" x="6072188" y="5783263"/>
          <p14:tracePt t="1208" x="6265863" y="5740400"/>
          <p14:tracePt t="1215" x="6473825" y="5699125"/>
          <p14:tracePt t="1221" x="6638925" y="5657850"/>
          <p14:tracePt t="1229" x="6791325" y="5657850"/>
          <p14:tracePt t="1236" x="6873875" y="5616575"/>
          <p14:tracePt t="1245" x="6983413" y="5616575"/>
          <p14:tracePt t="1250" x="7038975" y="5616575"/>
          <p14:tracePt t="1257" x="7135813" y="5616575"/>
          <p14:tracePt t="1265" x="7245350" y="5616575"/>
          <p14:tracePt t="1273" x="7370763" y="5603875"/>
          <p14:tracePt t="1278" x="7550150" y="5603875"/>
          <p14:tracePt t="1286" x="7729538" y="5603875"/>
          <p14:tracePt t="1295" x="7867650" y="5603875"/>
          <p14:tracePt t="1301" x="7991475" y="5603875"/>
          <p14:tracePt t="1308" x="8129588" y="5589588"/>
          <p14:tracePt t="1315" x="8226425" y="5589588"/>
          <p14:tracePt t="1322" x="8391525" y="5561013"/>
          <p14:tracePt t="1329" x="8543925" y="5548313"/>
          <p14:tracePt t="1336" x="8709025" y="5507038"/>
          <p14:tracePt t="1345" x="8791575" y="5492750"/>
          <p14:tracePt t="1350" x="8888413" y="5437188"/>
          <p14:tracePt t="1357" x="8929688" y="5424488"/>
          <p14:tracePt t="1365" x="8958263" y="5410200"/>
          <p14:tracePt t="1380" x="8958263" y="5395913"/>
          <p14:tracePt t="1401" x="8958263" y="5368925"/>
          <p14:tracePt t="1407" x="9026525" y="5286375"/>
          <p14:tracePt t="1416" x="9082088" y="5175250"/>
          <p14:tracePt t="1425" x="9123363" y="5092700"/>
          <p14:tracePt t="1429" x="9137650" y="5037138"/>
          <p14:tracePt t="1437" x="9191625" y="4954588"/>
          <p14:tracePt t="1446" x="9205913" y="4830763"/>
          <p14:tracePt t="1451" x="9220200" y="4651375"/>
          <p14:tracePt t="1458" x="9274175" y="4430713"/>
          <p14:tracePt t="1465" x="9288463" y="4278313"/>
          <p14:tracePt t="1472" x="9302750" y="4167188"/>
          <p14:tracePt t="1479" x="9329738" y="4057650"/>
          <p14:tracePt t="1487" x="9329738" y="4002088"/>
          <p14:tracePt t="1496" x="9344025" y="3946525"/>
          <p14:tracePt t="1501" x="9344025" y="3905250"/>
          <p14:tracePt t="1508" x="9344025" y="3878263"/>
          <p14:tracePt t="1515" x="9344025" y="3849688"/>
          <p14:tracePt t="1522" x="9344025" y="3808413"/>
          <p14:tracePt t="1529" x="9344025" y="3767138"/>
          <p14:tracePt t="1536" x="9329738" y="3725863"/>
          <p14:tracePt t="1545" x="9302750" y="3670300"/>
          <p14:tracePt t="1551" x="9302750" y="3657600"/>
          <p14:tracePt t="1558" x="9274175" y="3602038"/>
          <p14:tracePt t="1565" x="9191625" y="3505200"/>
          <p14:tracePt t="1572" x="9123363" y="3436938"/>
          <p14:tracePt t="1579" x="8985250" y="3340100"/>
          <p14:tracePt t="1587" x="8847138" y="3257550"/>
          <p14:tracePt t="1595" x="8709025" y="3201988"/>
          <p14:tracePt t="1601" x="8570913" y="3173413"/>
          <p14:tracePt t="1608" x="8418513" y="3146425"/>
          <p14:tracePt t="1616" x="8308975" y="3119438"/>
          <p14:tracePt t="1623" x="8197850" y="3119438"/>
          <p14:tracePt t="1629" x="8047038" y="3119438"/>
          <p14:tracePt t="1637" x="7921625" y="3119438"/>
          <p14:tracePt t="1645" x="7785100" y="3119438"/>
          <p14:tracePt t="1651" x="7632700" y="3119438"/>
          <p14:tracePt t="1658" x="7521575" y="3105150"/>
          <p14:tracePt t="1665" x="7370763" y="3105150"/>
          <p14:tracePt t="1672" x="7232650" y="3105150"/>
          <p14:tracePt t="1680" x="7080250" y="3105150"/>
          <p14:tracePt t="1687" x="6927850" y="3105150"/>
          <p14:tracePt t="1695" x="6721475" y="3105150"/>
          <p14:tracePt t="1701" x="6515100" y="3132138"/>
          <p14:tracePt t="1709" x="6335713" y="3132138"/>
          <p14:tracePt t="1716" x="6169025" y="3173413"/>
          <p14:tracePt t="1722" x="6072188" y="3173413"/>
          <p14:tracePt t="1730" x="5989638" y="3173413"/>
          <p14:tracePt t="1737" x="5880100" y="3173413"/>
          <p14:tracePt t="1745" x="5783263" y="3173413"/>
          <p14:tracePt t="1752" x="5672138" y="3187700"/>
          <p14:tracePt t="1759" x="5589588" y="3187700"/>
          <p14:tracePt t="1766" x="5507038" y="3187700"/>
          <p14:tracePt t="1773" x="5424488" y="3201988"/>
          <p14:tracePt t="1780" x="5313363" y="3228975"/>
          <p14:tracePt t="1787" x="5257800" y="3243263"/>
          <p14:tracePt t="1795" x="5203825" y="3257550"/>
          <p14:tracePt t="1802" x="5133975" y="3270250"/>
          <p14:tracePt t="1809" x="5078413" y="3284538"/>
          <p14:tracePt t="1816" x="5037138" y="3298825"/>
          <p14:tracePt t="1824" x="4995863" y="3325813"/>
          <p14:tracePt t="1831" x="4927600" y="3340100"/>
          <p14:tracePt t="1838" x="4886325" y="3354388"/>
          <p14:tracePt t="1845" x="4845050" y="3367088"/>
          <p14:tracePt t="1852" x="4789488" y="3381375"/>
          <p14:tracePt t="1859" x="4748213" y="3395663"/>
          <p14:tracePt t="1866" x="4719638" y="3395663"/>
          <p14:tracePt t="1873" x="4692650" y="3408363"/>
          <p14:tracePt t="1880" x="4678363" y="3408363"/>
          <p14:tracePt t="1887" x="4651375" y="3408363"/>
          <p14:tracePt t="1895" x="4624388" y="3422650"/>
          <p14:tracePt t="1902" x="4595813" y="3436938"/>
          <p14:tracePt t="1910" x="4554538" y="3463925"/>
          <p14:tracePt t="1916" x="4513263" y="3463925"/>
          <p14:tracePt t="1923" x="4486275" y="3478213"/>
          <p14:tracePt t="1930" x="4471988" y="3478213"/>
          <p14:tracePt t="1937" x="4457700" y="3490913"/>
          <p14:tracePt t="1945" x="4445000" y="3490913"/>
          <p14:tracePt t="2024" x="4445000" y="3505200"/>
          <p14:tracePt t="2032" x="4430713" y="3519488"/>
          <p14:tracePt t="2038" x="4430713" y="3533775"/>
          <p14:tracePt t="2045" x="4430713" y="3560763"/>
          <p14:tracePt t="2052" x="4430713" y="3587750"/>
          <p14:tracePt t="2059" x="4430713" y="3602038"/>
          <p14:tracePt t="2074" x="4486275" y="3629025"/>
          <p14:tracePt t="2081" x="4554538" y="3670300"/>
          <p14:tracePt t="2088" x="4637088" y="3684588"/>
          <p14:tracePt t="2096" x="4748213" y="3684588"/>
          <p14:tracePt t="2103" x="4830763" y="3684588"/>
          <p14:tracePt t="2110" x="4913313" y="3684588"/>
          <p14:tracePt t="2117" x="4995863" y="3670300"/>
          <p14:tracePt t="2124" x="5051425" y="3643313"/>
          <p14:tracePt t="2131" x="5092700" y="3643313"/>
          <p14:tracePt t="2138" x="5121275" y="3629025"/>
          <p14:tracePt t="2145" x="5148263" y="3629025"/>
          <p14:tracePt t="2154" x="5189538" y="3616325"/>
          <p14:tracePt t="2159" x="5216525" y="3616325"/>
          <p14:tracePt t="2174" x="5230813" y="3616325"/>
          <p14:tracePt t="2181" x="5245100" y="3616325"/>
          <p14:tracePt t="2189" x="5257800" y="3616325"/>
          <p14:tracePt t="2204" x="5272088" y="3616325"/>
          <p14:tracePt t="2212" x="5300663" y="3616325"/>
          <p14:tracePt t="2216" x="5313363" y="3616325"/>
          <p14:tracePt t="2223" x="5341938" y="3616325"/>
          <p14:tracePt t="2231" x="5383213" y="3616325"/>
          <p14:tracePt t="2238" x="5465763" y="3616325"/>
          <p14:tracePt t="2245" x="5507038" y="3602038"/>
          <p14:tracePt t="2252" x="5603875" y="3602038"/>
          <p14:tracePt t="2262" x="5672138" y="3560763"/>
          <p14:tracePt t="2267" x="5754688" y="3560763"/>
          <p14:tracePt t="2274" x="5797550" y="3546475"/>
          <p14:tracePt t="2281" x="5838825" y="3533775"/>
          <p14:tracePt t="2288" x="5892800" y="3533775"/>
          <p14:tracePt t="2296" x="5935663" y="3533775"/>
          <p14:tracePt t="2302" x="5976938" y="3533775"/>
          <p14:tracePt t="2309" x="6003925" y="3519488"/>
          <p14:tracePt t="2317" x="6045200" y="3519488"/>
          <p14:tracePt t="2324" x="6072188" y="3519488"/>
          <p14:tracePt t="2339" x="6100763" y="3519488"/>
          <p14:tracePt t="2345" x="6127750" y="3519488"/>
          <p14:tracePt t="2353" x="6183313" y="3519488"/>
          <p14:tracePt t="2360" x="6224588" y="3505200"/>
          <p14:tracePt t="2367" x="6251575" y="3505200"/>
          <p14:tracePt t="2374" x="6294438" y="3505200"/>
          <p14:tracePt t="2381" x="6335713" y="3505200"/>
          <p14:tracePt t="2388" x="6376988" y="3490913"/>
          <p14:tracePt t="2395" x="6430963" y="3490913"/>
          <p14:tracePt t="2402" x="6473825" y="3478213"/>
          <p14:tracePt t="2412" x="6515100" y="3478213"/>
          <p14:tracePt t="2417" x="6556375" y="3478213"/>
          <p14:tracePt t="2424" x="6611938" y="3478213"/>
          <p14:tracePt t="2431" x="6653213" y="3478213"/>
          <p14:tracePt t="2438" x="6694488" y="3463925"/>
          <p14:tracePt t="2445" x="6762750" y="3463925"/>
          <p14:tracePt t="2452" x="6804025" y="3463925"/>
          <p14:tracePt t="2462" x="6873875" y="3449638"/>
          <p14:tracePt t="2467" x="6915150" y="3449638"/>
          <p14:tracePt t="2474" x="6997700" y="3449638"/>
          <p14:tracePt t="2482" x="7053263" y="3449638"/>
          <p14:tracePt t="2488" x="7108825" y="3449638"/>
          <p14:tracePt t="2495" x="7177088" y="3422650"/>
          <p14:tracePt t="2503" x="7232650" y="3422650"/>
          <p14:tracePt t="2512" x="7259638" y="3422650"/>
          <p14:tracePt t="2517" x="7315200" y="3408363"/>
          <p14:tracePt t="2524" x="7342188" y="3408363"/>
          <p14:tracePt t="2531" x="7383463" y="3395663"/>
          <p14:tracePt t="2538" x="7412038" y="3395663"/>
          <p14:tracePt t="2545" x="7439025" y="3395663"/>
          <p14:tracePt t="2553" x="7480300" y="3381375"/>
          <p14:tracePt t="2568" x="7508875" y="3367088"/>
          <p14:tracePt t="2582" x="7521575" y="3367088"/>
          <p14:tracePt t="2596" x="7535863" y="3367088"/>
          <p14:tracePt t="3012" x="7535863" y="3325813"/>
          <p14:tracePt t="3019" x="7550150" y="3311525"/>
          <p14:tracePt t="3048" x="7550150" y="3298825"/>
          <p14:tracePt t="3054" x="7550150" y="3284538"/>
          <p14:tracePt t="3061" x="7550150" y="3270250"/>
          <p14:tracePt t="3068" x="7550150" y="3243263"/>
          <p14:tracePt t="3098" x="7550150" y="3201988"/>
          <p14:tracePt t="3104" x="7550150" y="3187700"/>
          <p14:tracePt t="3112" x="7535863" y="3132138"/>
          <p14:tracePt t="3118" x="7535863" y="3119438"/>
          <p14:tracePt t="3126" x="7521575" y="3105150"/>
          <p14:tracePt t="3133" x="7521575" y="3078163"/>
          <p14:tracePt t="3140" x="7508875" y="3049588"/>
          <p14:tracePt t="3147" x="7480300" y="3036888"/>
          <p14:tracePt t="3162" x="7467600" y="3022600"/>
          <p14:tracePt t="3169" x="7453313" y="2994025"/>
          <p14:tracePt t="3178" x="7453313" y="2981325"/>
          <p14:tracePt t="3182" x="7439025" y="2952750"/>
          <p14:tracePt t="3197" x="7439025" y="2940050"/>
          <p14:tracePt t="3204" x="7424738" y="2925763"/>
          <p14:tracePt t="3212" x="7397750" y="2898775"/>
          <p14:tracePt t="3219" x="7356475" y="2870200"/>
          <p14:tracePt t="3225" x="7315200" y="2828925"/>
          <p14:tracePt t="3232" x="7288213" y="2801938"/>
          <p14:tracePt t="3240" x="7245350" y="2773363"/>
          <p14:tracePt t="3247" x="7177088" y="2760663"/>
          <p14:tracePt t="3254" x="7135813" y="2746375"/>
          <p14:tracePt t="3262" x="7094538" y="2732088"/>
          <p14:tracePt t="3268" x="7038975" y="2719388"/>
          <p14:tracePt t="3275" x="6997700" y="2719388"/>
          <p14:tracePt t="3283" x="6900863" y="2719388"/>
          <p14:tracePt t="3290" x="6845300" y="2719388"/>
          <p14:tracePt t="3297" x="6735763" y="2719388"/>
          <p14:tracePt t="3304" x="6694488" y="2719388"/>
          <p14:tracePt t="3312" x="6638925" y="2732088"/>
          <p14:tracePt t="3319" x="6556375" y="2732088"/>
          <p14:tracePt t="3326" x="6473825" y="2746375"/>
          <p14:tracePt t="3333" x="6376988" y="2746375"/>
          <p14:tracePt t="3339" x="6294438" y="2760663"/>
          <p14:tracePt t="3347" x="6156325" y="2801938"/>
          <p14:tracePt t="3354" x="6045200" y="2814638"/>
          <p14:tracePt t="3361" x="5935663" y="2870200"/>
          <p14:tracePt t="3368" x="5838825" y="2911475"/>
          <p14:tracePt t="3376" x="5783263" y="2925763"/>
          <p14:tracePt t="3383" x="5754688" y="2952750"/>
          <p14:tracePt t="3390" x="5700713" y="2967038"/>
          <p14:tracePt t="3397" x="5672138" y="2981325"/>
          <p14:tracePt t="3404" x="5645150" y="2994025"/>
          <p14:tracePt t="3412" x="5630863" y="3022600"/>
          <p14:tracePt t="3419" x="5603875" y="3036888"/>
          <p14:tracePt t="3426" x="5562600" y="3036888"/>
          <p14:tracePt t="3433" x="5548313" y="3049588"/>
          <p14:tracePt t="3440" x="5534025" y="3049588"/>
          <p14:tracePt t="3557" x="5521325" y="3049588"/>
          <p14:tracePt t="3599" x="5521325" y="3063875"/>
          <p14:tracePt t="3606" x="5507038" y="3063875"/>
          <p14:tracePt t="3620" x="5492750" y="3078163"/>
          <p14:tracePt t="3628" x="5480050" y="3078163"/>
          <p14:tracePt t="3633" x="5451475" y="3090863"/>
          <p14:tracePt t="3640" x="5424488" y="3105150"/>
          <p14:tracePt t="3647" x="5395913" y="3146425"/>
          <p14:tracePt t="3655" x="5368925" y="3160713"/>
          <p14:tracePt t="3662" x="5327650" y="3173413"/>
          <p14:tracePt t="3669" x="5286375" y="3187700"/>
          <p14:tracePt t="3678" x="5257800" y="3201988"/>
          <p14:tracePt t="3683" x="5230813" y="3216275"/>
          <p14:tracePt t="3690" x="5189538" y="3228975"/>
          <p14:tracePt t="3698" x="5162550" y="3228975"/>
          <p14:tracePt t="3705" x="5148263" y="3243263"/>
          <p14:tracePt t="3712" x="5133975" y="3243263"/>
          <p14:tracePt t="3735" x="5121275" y="3257550"/>
          <p14:tracePt t="3741" x="5106988" y="3257550"/>
          <p14:tracePt t="3748" x="5092700" y="3270250"/>
          <p14:tracePt t="3755" x="5051425" y="3270250"/>
          <p14:tracePt t="3763" x="5024438" y="3284538"/>
          <p14:tracePt t="3770" x="4995863" y="3298825"/>
          <p14:tracePt t="3778" x="4983163" y="3298825"/>
          <p14:tracePt t="3784" x="4983163" y="3311525"/>
          <p14:tracePt t="3790" x="4968875" y="3311525"/>
          <p14:tracePt t="3798" x="4941888" y="3311525"/>
          <p14:tracePt t="3805" x="4927600" y="3325813"/>
          <p14:tracePt t="5509" x="4941888" y="3340100"/>
          <p14:tracePt t="5517" x="4968875" y="3354388"/>
          <p14:tracePt t="5523" x="5010150" y="3367088"/>
          <p14:tracePt t="5531" x="5051425" y="3381375"/>
          <p14:tracePt t="5537" x="5078413" y="3395663"/>
          <p14:tracePt t="5544" x="5106988" y="3408363"/>
          <p14:tracePt t="5551" x="5121275" y="3408363"/>
          <p14:tracePt t="5558" x="5148263" y="3422650"/>
          <p14:tracePt t="5565" x="5175250" y="3422650"/>
          <p14:tracePt t="5572" x="5189538" y="3436938"/>
          <p14:tracePt t="5579" x="5203825" y="3436938"/>
          <p14:tracePt t="5587" x="5230813" y="3449638"/>
          <p14:tracePt t="5596" x="5257800" y="3463925"/>
          <p14:tracePt t="5601" x="5313363" y="3463925"/>
          <p14:tracePt t="5608" x="5354638" y="3478213"/>
          <p14:tracePt t="5615" x="5395913" y="3490913"/>
          <p14:tracePt t="5622" x="5465763" y="3505200"/>
          <p14:tracePt t="5630" x="5507038" y="3519488"/>
          <p14:tracePt t="5637" x="5548313" y="3519488"/>
          <p14:tracePt t="5645" x="5603875" y="3519488"/>
          <p14:tracePt t="5651" x="5630863" y="3519488"/>
          <p14:tracePt t="5659" x="5659438" y="3533775"/>
          <p14:tracePt t="5666" x="5700713" y="3533775"/>
          <p14:tracePt t="5674" x="5741988" y="3546475"/>
          <p14:tracePt t="5687" x="5768975" y="3546475"/>
          <p14:tracePt t="5694" x="5797550" y="3546475"/>
          <p14:tracePt t="5701" x="5824538" y="3560763"/>
          <p14:tracePt t="5708" x="5865813" y="3560763"/>
          <p14:tracePt t="5715" x="5892800" y="3560763"/>
          <p14:tracePt t="5722" x="5935663" y="3587750"/>
          <p14:tracePt t="5730" x="5948363" y="3587750"/>
          <p14:tracePt t="5737" x="6018213" y="3616325"/>
          <p14:tracePt t="5745" x="6045200" y="3616325"/>
          <p14:tracePt t="5751" x="6086475" y="3616325"/>
          <p14:tracePt t="5759" x="6156325" y="3616325"/>
          <p14:tracePt t="5765" x="6210300" y="3602038"/>
          <p14:tracePt t="5773" x="6294438" y="3602038"/>
          <p14:tracePt t="5780" x="6362700" y="3575050"/>
          <p14:tracePt t="5787" x="6403975" y="3575050"/>
          <p14:tracePt t="5795" x="6486525" y="3560763"/>
          <p14:tracePt t="5801" x="6527800" y="3560763"/>
          <p14:tracePt t="5809" x="6569075" y="3560763"/>
          <p14:tracePt t="5816" x="6624638" y="3546475"/>
          <p14:tracePt t="5823" x="6653213" y="3546475"/>
          <p14:tracePt t="5845" x="6665913" y="3546475"/>
          <p14:tracePt t="5853" x="6694488" y="3546475"/>
          <p14:tracePt t="5862" x="6721475" y="3546475"/>
          <p14:tracePt t="5866" x="6748463" y="3546475"/>
          <p14:tracePt t="5873" x="6791325" y="3546475"/>
          <p14:tracePt t="5880" x="6804025" y="3533775"/>
          <p14:tracePt t="5888" x="6873875" y="3533775"/>
          <p14:tracePt t="5895" x="6900863" y="3519488"/>
          <p14:tracePt t="5902" x="6942138" y="3505200"/>
          <p14:tracePt t="5909" x="6983413" y="3490913"/>
          <p14:tracePt t="5916" x="7024688" y="3490913"/>
          <p14:tracePt t="5923" x="7024688" y="3478213"/>
          <p14:tracePt t="5938" x="7038975" y="3478213"/>
          <p14:tracePt t="5953" x="7053263" y="3478213"/>
          <p14:tracePt t="6040" x="7065963" y="3436938"/>
          <p14:tracePt t="6045" x="7080250" y="3422650"/>
          <p14:tracePt t="6053" x="7094538" y="3395663"/>
          <p14:tracePt t="6059" x="7108825" y="3381375"/>
          <p14:tracePt t="6066" x="7108825" y="3367088"/>
          <p14:tracePt t="6081" x="7108825" y="3354388"/>
          <p14:tracePt t="6088" x="7108825" y="3340100"/>
          <p14:tracePt t="6095" x="7108825" y="3325813"/>
          <p14:tracePt t="6102" x="7108825" y="3311525"/>
          <p14:tracePt t="6111" x="7108825" y="3298825"/>
          <p14:tracePt t="6125" x="7108825" y="3270250"/>
          <p14:tracePt t="6145" x="7094538" y="3257550"/>
          <p14:tracePt t="6152" x="7080250" y="3216275"/>
          <p14:tracePt t="6161" x="7080250" y="3201988"/>
          <p14:tracePt t="6174" x="7065963" y="3187700"/>
          <p14:tracePt t="6181" x="7065963" y="3160713"/>
          <p14:tracePt t="6188" x="7053263" y="3146425"/>
          <p14:tracePt t="6194" x="7053263" y="3132138"/>
          <p14:tracePt t="6202" x="7053263" y="3119438"/>
          <p14:tracePt t="6211" x="7038975" y="3105150"/>
          <p14:tracePt t="6216" x="7038975" y="3090863"/>
          <p14:tracePt t="6246" x="7024688" y="3090863"/>
          <p14:tracePt t="6252" x="6997700" y="3090863"/>
          <p14:tracePt t="6261" x="6970713" y="3063875"/>
          <p14:tracePt t="6267" x="6970713" y="3049588"/>
          <p14:tracePt t="6274" x="6927850" y="3036888"/>
          <p14:tracePt t="6281" x="6900863" y="3022600"/>
          <p14:tracePt t="6288" x="6845300" y="3022600"/>
          <p14:tracePt t="6295" x="6804025" y="3008313"/>
          <p14:tracePt t="6302" x="6777038" y="3008313"/>
          <p14:tracePt t="6311" x="6721475" y="3008313"/>
          <p14:tracePt t="6316" x="6694488" y="3008313"/>
          <p14:tracePt t="6323" x="6624638" y="2981325"/>
          <p14:tracePt t="6331" x="6611938" y="2981325"/>
          <p14:tracePt t="6338" x="6527800" y="2981325"/>
          <p14:tracePt t="6345" x="6500813" y="2967038"/>
          <p14:tracePt t="6352" x="6459538" y="2967038"/>
          <p14:tracePt t="6361" x="6418263" y="2952750"/>
          <p14:tracePt t="6367" x="6376988" y="2940050"/>
          <p14:tracePt t="6374" x="6362700" y="2940050"/>
          <p14:tracePt t="6381" x="6348413" y="2940050"/>
          <p14:tracePt t="6388" x="6307138" y="2940050"/>
          <p14:tracePt t="6395" x="6280150" y="2925763"/>
          <p14:tracePt t="6403" x="6265863" y="2925763"/>
          <p14:tracePt t="6411" x="6238875" y="2925763"/>
          <p14:tracePt t="6417" x="6224588" y="2925763"/>
          <p14:tracePt t="6424" x="6210300" y="2925763"/>
          <p14:tracePt t="6431" x="6169025" y="2925763"/>
          <p14:tracePt t="6438" x="6156325" y="2925763"/>
          <p14:tracePt t="6445" x="6127750" y="2925763"/>
          <p14:tracePt t="6452" x="6100763" y="2925763"/>
          <p14:tracePt t="6461" x="6086475" y="2925763"/>
          <p14:tracePt t="6467" x="6018213" y="2925763"/>
          <p14:tracePt t="6475" x="5976938" y="2940050"/>
          <p14:tracePt t="6481" x="5935663" y="2940050"/>
          <p14:tracePt t="6489" x="5892800" y="2952750"/>
          <p14:tracePt t="6496" x="5851525" y="2967038"/>
          <p14:tracePt t="6503" x="5810250" y="2994025"/>
          <p14:tracePt t="6511" x="5754688" y="3008313"/>
          <p14:tracePt t="6517" x="5727700" y="3022600"/>
          <p14:tracePt t="6524" x="5686425" y="3036888"/>
          <p14:tracePt t="6531" x="5659438" y="3049588"/>
          <p14:tracePt t="6538" x="5603875" y="3063875"/>
          <p14:tracePt t="6545" x="5575300" y="3078163"/>
          <p14:tracePt t="6553" x="5548313" y="3090863"/>
          <p14:tracePt t="6561" x="5534025" y="3105150"/>
          <p14:tracePt t="6567" x="5521325" y="3105150"/>
          <p14:tracePt t="6574" x="5507038" y="3132138"/>
          <p14:tracePt t="6581" x="5492750" y="3132138"/>
          <p14:tracePt t="6612" x="5480050" y="3132138"/>
          <p14:tracePt t="6655" x="5480050" y="3146425"/>
          <p14:tracePt t="6697" x="5465763" y="3146425"/>
          <p14:tracePt t="7577" x="5465763" y="3160713"/>
          <p14:tracePt t="7584" x="5465763" y="3173413"/>
          <p14:tracePt t="7591" x="5480050" y="3173413"/>
          <p14:tracePt t="7597" x="5480050" y="3187700"/>
          <p14:tracePt t="7613" x="5492750" y="3201988"/>
          <p14:tracePt t="7620" x="5534025" y="3228975"/>
          <p14:tracePt t="7628" x="5562600" y="3243263"/>
          <p14:tracePt t="7633" x="5575300" y="3270250"/>
          <p14:tracePt t="7640" x="5603875" y="3284538"/>
          <p14:tracePt t="7647" x="5630863" y="3298825"/>
          <p14:tracePt t="7655" x="5672138" y="3311525"/>
          <p14:tracePt t="7662" x="5700713" y="3325813"/>
          <p14:tracePt t="7670" x="5741988" y="3340100"/>
          <p14:tracePt t="7677" x="5754688" y="3340100"/>
          <p14:tracePt t="7683" x="5810250" y="3367088"/>
          <p14:tracePt t="7691" x="5838825" y="3381375"/>
          <p14:tracePt t="7698" x="5851525" y="3395663"/>
          <p14:tracePt t="7705" x="5865813" y="3395663"/>
          <p14:tracePt t="7712" x="5892800" y="3408363"/>
          <p14:tracePt t="7719" x="5907088" y="3408363"/>
          <p14:tracePt t="7728" x="5935663" y="3422650"/>
          <p14:tracePt t="7742" x="5962650" y="3436938"/>
          <p14:tracePt t="7749" x="6003925" y="3436938"/>
          <p14:tracePt t="7755" x="6059488" y="3436938"/>
          <p14:tracePt t="7762" x="6100763" y="3436938"/>
          <p14:tracePt t="7769" x="6142038" y="3436938"/>
          <p14:tracePt t="7777" x="6238875" y="3449638"/>
          <p14:tracePt t="7784" x="6307138" y="3449638"/>
          <p14:tracePt t="7791" x="6376988" y="3449638"/>
          <p14:tracePt t="7798" x="6430963" y="3449638"/>
          <p14:tracePt t="7805" x="6542088" y="3449638"/>
          <p14:tracePt t="7813" x="6597650" y="3449638"/>
          <p14:tracePt t="7820" x="6638925" y="3449638"/>
          <p14:tracePt t="7827" x="6694488" y="3463925"/>
          <p14:tracePt t="7834" x="6721475" y="3463925"/>
          <p14:tracePt t="7840" x="6748463" y="3463925"/>
          <p14:tracePt t="7856" x="6762750" y="3463925"/>
          <p14:tracePt t="7863" x="6777038" y="3463925"/>
          <p14:tracePt t="7870" x="6804025" y="3463925"/>
          <p14:tracePt t="7884" x="6818313" y="3463925"/>
          <p14:tracePt t="7906" x="6832600" y="3463925"/>
          <p14:tracePt t="7913" x="6845300" y="3463925"/>
          <p14:tracePt t="7919" x="6873875" y="3449638"/>
          <p14:tracePt t="7934" x="6915150" y="3436938"/>
          <p14:tracePt t="7941" x="6956425" y="3422650"/>
          <p14:tracePt t="7948" x="6983413" y="3408363"/>
          <p14:tracePt t="7955" x="7065963" y="3395663"/>
          <p14:tracePt t="7964" x="7094538" y="3381375"/>
          <p14:tracePt t="7969" x="7135813" y="3340100"/>
          <p14:tracePt t="7977" x="7177088" y="3325813"/>
          <p14:tracePt t="7984" x="7245350" y="3298825"/>
          <p14:tracePt t="7991" x="7259638" y="3298825"/>
          <p14:tracePt t="7998" x="7273925" y="3284538"/>
          <p14:tracePt t="8005" x="7288213" y="3284538"/>
          <p14:tracePt t="8012" x="7300913" y="3284538"/>
          <p14:tracePt t="8019" x="7300913" y="3270250"/>
          <p14:tracePt t="8027" x="7315200" y="3270250"/>
          <p14:tracePt t="8142" x="7315200" y="3257550"/>
          <p14:tracePt t="8156" x="7315200" y="3216275"/>
          <p14:tracePt t="8163" x="7315200" y="3187700"/>
          <p14:tracePt t="8170" x="7315200" y="3173413"/>
          <p14:tracePt t="8176" x="7315200" y="3160713"/>
          <p14:tracePt t="8184" x="7300913" y="3132138"/>
          <p14:tracePt t="8191" x="7288213" y="3119438"/>
          <p14:tracePt t="8198" x="7273925" y="3090863"/>
          <p14:tracePt t="8205" x="7259638" y="3078163"/>
          <p14:tracePt t="8221" x="7245350" y="3078163"/>
          <p14:tracePt t="8227" x="7204075" y="3049588"/>
          <p14:tracePt t="8235" x="7177088" y="3036888"/>
          <p14:tracePt t="8242" x="7162800" y="3008313"/>
          <p14:tracePt t="8248" x="7150100" y="2994025"/>
          <p14:tracePt t="8255" x="7135813" y="2994025"/>
          <p14:tracePt t="8262" x="7108825" y="2981325"/>
          <p14:tracePt t="8269" x="7080250" y="2967038"/>
          <p14:tracePt t="8276" x="7053263" y="2967038"/>
          <p14:tracePt t="8284" x="7024688" y="2952750"/>
          <p14:tracePt t="8291" x="6997700" y="2940050"/>
          <p14:tracePt t="8298" x="6970713" y="2940050"/>
          <p14:tracePt t="8306" x="6927850" y="2925763"/>
          <p14:tracePt t="8313" x="6915150" y="2925763"/>
          <p14:tracePt t="8320" x="6886575" y="2911475"/>
          <p14:tracePt t="8327" x="6859588" y="2911475"/>
          <p14:tracePt t="8335" x="6804025" y="2911475"/>
          <p14:tracePt t="8341" x="6777038" y="2898775"/>
          <p14:tracePt t="8349" x="6735763" y="2898775"/>
          <p14:tracePt t="8356" x="6707188" y="2898775"/>
          <p14:tracePt t="8363" x="6665913" y="2898775"/>
          <p14:tracePt t="8370" x="6624638" y="2898775"/>
          <p14:tracePt t="8377" x="6569075" y="2898775"/>
          <p14:tracePt t="8385" x="6515100" y="2898775"/>
          <p14:tracePt t="8392" x="6473825" y="2898775"/>
          <p14:tracePt t="8399" x="6445250" y="2898775"/>
          <p14:tracePt t="8407" x="6418263" y="2898775"/>
          <p14:tracePt t="8413" x="6376988" y="2898775"/>
          <p14:tracePt t="8421" x="6348413" y="2898775"/>
          <p14:tracePt t="8428" x="6321425" y="2898775"/>
          <p14:tracePt t="8445" x="6294438" y="2898775"/>
          <p14:tracePt t="8449" x="6251575" y="2898775"/>
          <p14:tracePt t="8456" x="6238875" y="2911475"/>
          <p14:tracePt t="8464" x="6210300" y="2911475"/>
          <p14:tracePt t="8477" x="6183313" y="2911475"/>
          <p14:tracePt t="8485" x="6169025" y="2911475"/>
          <p14:tracePt t="8494" x="6142038" y="2925763"/>
          <p14:tracePt t="8499" x="6127750" y="2925763"/>
          <p14:tracePt t="8506" x="6115050" y="2940050"/>
          <p14:tracePt t="8514" x="6086475" y="2940050"/>
          <p14:tracePt t="8520" x="6072188" y="2952750"/>
          <p14:tracePt t="8535" x="6059488" y="2952750"/>
          <p14:tracePt t="8544" x="6030913" y="2952750"/>
          <p14:tracePt t="8559" x="6018213" y="2952750"/>
          <p14:tracePt t="8564" x="6003925" y="2952750"/>
          <p14:tracePt t="8630" x="5989638" y="2952750"/>
          <p14:tracePt t="8645" x="5976938" y="2967038"/>
          <p14:tracePt t="8650" x="5962650" y="2967038"/>
          <p14:tracePt t="8656" x="5948363" y="2981325"/>
          <p14:tracePt t="8672" x="5935663" y="2981325"/>
          <p14:tracePt t="8678" x="5935663" y="3008313"/>
          <p14:tracePt t="8685" x="5892800" y="3008313"/>
          <p14:tracePt t="8694" x="5880100" y="3008313"/>
          <p14:tracePt t="8699" x="5865813" y="3022600"/>
          <p14:tracePt t="8706" x="5838825" y="3049588"/>
          <p14:tracePt t="8714" x="5797550" y="3078163"/>
          <p14:tracePt t="8721" x="5754688" y="3090863"/>
          <p14:tracePt t="8728" x="5741988" y="3119438"/>
          <p14:tracePt t="8736" x="5713413" y="3132138"/>
          <p14:tracePt t="8745" x="5700713" y="3160713"/>
          <p14:tracePt t="8750" x="5700713" y="3173413"/>
          <p14:tracePt t="8756" x="5686425" y="3173413"/>
          <p14:tracePt t="8764" x="5672138" y="3187700"/>
          <p14:tracePt t="8771" x="5645150" y="3187700"/>
          <p14:tracePt t="8778" x="5645150" y="3201988"/>
          <p14:tracePt t="8785" x="5630863" y="3228975"/>
          <p14:tracePt t="8800" x="5630863" y="3243263"/>
          <p14:tracePt t="8823" x="5618163" y="3270250"/>
          <p14:tracePt t="8828" x="5603875" y="3270250"/>
          <p14:tracePt t="8836" x="5603875" y="3298825"/>
          <p14:tracePt t="8844" x="5589588" y="3311525"/>
          <p14:tracePt t="8850" x="5589588" y="3354388"/>
          <p14:tracePt t="8857" x="5575300" y="3354388"/>
          <p14:tracePt t="8864" x="5575300" y="3367088"/>
          <p14:tracePt t="8871" x="5575300" y="3381375"/>
          <p14:tracePt t="8879" x="5575300" y="3395663"/>
          <p14:tracePt t="8885" x="5575300" y="3408363"/>
          <p14:tracePt t="8900" x="5575300" y="3422650"/>
          <p14:tracePt t="8959" x="5575300" y="3436938"/>
          <p14:tracePt t="9025" x="5575300" y="3463925"/>
          <p14:tracePt t="9038" x="5603875" y="3463925"/>
          <p14:tracePt t="9043" x="5630863" y="3478213"/>
          <p14:tracePt t="9050" x="5686425" y="3478213"/>
          <p14:tracePt t="9057" x="5727700" y="3490913"/>
          <p14:tracePt t="9064" x="5768975" y="3490913"/>
          <p14:tracePt t="9071" x="5824538" y="3490913"/>
          <p14:tracePt t="9079" x="5851525" y="3490913"/>
          <p14:tracePt t="9086" x="5880100" y="3490913"/>
          <p14:tracePt t="9094" x="5892800" y="3490913"/>
          <p14:tracePt t="9115" x="5907088" y="3490913"/>
          <p14:tracePt t="9123" x="5935663" y="3490913"/>
          <p14:tracePt t="9194" x="5948363" y="3490913"/>
          <p14:tracePt t="9223" x="5962650" y="3490913"/>
          <p14:tracePt t="9345" x="5976938" y="349091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 dirty="0">
                <a:solidFill>
                  <a:srgbClr val="000000"/>
                </a:solidFill>
              </a:rPr>
              <a:t>Gradient </a:t>
            </a:r>
            <a:r>
              <a:rPr spc="-5" dirty="0">
                <a:solidFill>
                  <a:srgbClr val="000000"/>
                </a:solidFill>
              </a:rPr>
              <a:t>Descent</a:t>
            </a:r>
            <a:r>
              <a:rPr spc="-9" dirty="0">
                <a:solidFill>
                  <a:srgbClr val="000000"/>
                </a:solidFill>
              </a:rPr>
              <a:t> </a:t>
            </a:r>
            <a:r>
              <a:rPr spc="-27" dirty="0">
                <a:solidFill>
                  <a:srgbClr val="000000"/>
                </a:solidFill>
              </a:rPr>
              <a:t>for</a:t>
            </a:r>
            <a:r>
              <a:rPr spc="-5" dirty="0">
                <a:solidFill>
                  <a:srgbClr val="000000"/>
                </a:solidFill>
              </a:rPr>
              <a:t> Logistic</a:t>
            </a:r>
            <a:r>
              <a:rPr spc="-23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Regression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023" y="1422302"/>
            <a:ext cx="6271545" cy="939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7828" y="2959391"/>
            <a:ext cx="7238549" cy="2566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00"/>
    </mc:Choice>
    <mc:Fallback xmlns="">
      <p:transition spd="slow" advTm="43500"/>
    </mc:Fallback>
  </mc:AlternateContent>
  <p:extLst>
    <p:ext uri="{3A86A75C-4F4B-4683-9AE1-C65F6400EC91}">
      <p14:laserTraceLst xmlns:p14="http://schemas.microsoft.com/office/powerpoint/2010/main">
        <p14:tracePtLst>
          <p14:tracePt t="6240" x="5935663" y="3408363"/>
          <p14:tracePt t="6248" x="5851525" y="3216275"/>
          <p14:tracePt t="6253" x="5768975" y="3049588"/>
          <p14:tracePt t="6260" x="5727700" y="2884488"/>
          <p14:tracePt t="6267" x="5686425" y="2773363"/>
          <p14:tracePt t="6275" x="5645150" y="2649538"/>
          <p14:tracePt t="6281" x="5562600" y="2498725"/>
          <p14:tracePt t="6288" x="5534025" y="2443163"/>
          <p14:tracePt t="6295" x="5492750" y="2305050"/>
          <p14:tracePt t="6302" x="5465763" y="2222500"/>
          <p14:tracePt t="6310" x="5410200" y="2097088"/>
          <p14:tracePt t="6317" x="5368925" y="2043113"/>
          <p14:tracePt t="6324" x="5341938" y="1973263"/>
          <p14:tracePt t="6332" x="5313363" y="1931988"/>
          <p14:tracePt t="6338" x="5245100" y="1876425"/>
          <p14:tracePt t="6345" x="5189538" y="1793875"/>
          <p14:tracePt t="6353" x="5148263" y="1766888"/>
          <p14:tracePt t="6359" x="5092700" y="1738313"/>
          <p14:tracePt t="6367" x="5024438" y="1697038"/>
          <p14:tracePt t="6374" x="4941888" y="1670050"/>
          <p14:tracePt t="6382" x="4857750" y="1655763"/>
          <p14:tracePt t="6389" x="4748213" y="1655763"/>
          <p14:tracePt t="6395" x="4692650" y="1655763"/>
          <p14:tracePt t="6404" x="4568825" y="1655763"/>
          <p14:tracePt t="6409" x="4457700" y="1697038"/>
          <p14:tracePt t="6417" x="4306888" y="1711325"/>
          <p14:tracePt t="6424" x="4140200" y="1725613"/>
          <p14:tracePt t="6432" x="3960813" y="1752600"/>
          <p14:tracePt t="6438" x="3781425" y="1793875"/>
          <p14:tracePt t="6445" x="3643313" y="1808163"/>
          <p14:tracePt t="6452" x="3478213" y="1849438"/>
          <p14:tracePt t="6460" x="3325813" y="1931988"/>
          <p14:tracePt t="6467" x="3160713" y="1973263"/>
          <p14:tracePt t="6474" x="3049588" y="2014538"/>
          <p14:tracePt t="6482" x="2884488" y="2028825"/>
          <p14:tracePt t="6489" x="2760663" y="2070100"/>
          <p14:tracePt t="6497" x="2663825" y="2097088"/>
          <p14:tracePt t="6504" x="2608263" y="2097088"/>
          <p14:tracePt t="6512" x="2566988" y="2111375"/>
          <p14:tracePt t="6518" x="2525713" y="2125663"/>
          <p14:tracePt t="6524" x="2470150" y="2125663"/>
          <p14:tracePt t="6531" x="2443163" y="2138363"/>
          <p14:tracePt t="6539" x="2401888" y="2152650"/>
          <p14:tracePt t="6546" x="2373313" y="2166938"/>
          <p14:tracePt t="6553" x="2319338" y="2181225"/>
          <p14:tracePt t="6560" x="2249488" y="2222500"/>
          <p14:tracePt t="6567" x="2181225" y="2249488"/>
          <p14:tracePt t="6575" x="2181225" y="2263775"/>
          <p14:tracePt t="7026" x="2084388" y="2305050"/>
          <p14:tracePt t="7034" x="1973263" y="2360613"/>
          <p14:tracePt t="7040" x="1849438" y="2443163"/>
          <p14:tracePt t="7048" x="1711325" y="2498725"/>
          <p14:tracePt t="7054" x="1558925" y="2566988"/>
          <p14:tracePt t="7061" x="1422400" y="2581275"/>
          <p14:tracePt t="7068" x="1338263" y="2608263"/>
          <p14:tracePt t="7075" x="1228725" y="2649538"/>
          <p14:tracePt t="7082" x="1173163" y="2663825"/>
          <p14:tracePt t="7089" x="1131888" y="2663825"/>
          <p14:tracePt t="7098" x="1090613" y="2678113"/>
          <p14:tracePt t="7104" x="1062038" y="2690813"/>
          <p14:tracePt t="7111" x="1049338" y="2690813"/>
          <p14:tracePt t="7118" x="1035050" y="2690813"/>
          <p14:tracePt t="7125" x="1008063" y="2705100"/>
          <p14:tracePt t="7132" x="966788" y="2705100"/>
          <p14:tracePt t="7140" x="938213" y="2705100"/>
          <p14:tracePt t="7148" x="938213" y="2719388"/>
          <p14:tracePt t="7165" x="911225" y="2732088"/>
          <p14:tracePt t="7169" x="882650" y="2732088"/>
          <p14:tracePt t="7183" x="869950" y="2732088"/>
          <p14:tracePt t="7278" x="855663" y="2746375"/>
          <p14:tracePt t="7284" x="855663" y="2787650"/>
          <p14:tracePt t="7290" x="841375" y="2828925"/>
          <p14:tracePt t="7298" x="841375" y="2857500"/>
          <p14:tracePt t="7304" x="841375" y="2911475"/>
          <p14:tracePt t="7311" x="841375" y="2925763"/>
          <p14:tracePt t="7318" x="855663" y="2940050"/>
          <p14:tracePt t="7325" x="869950" y="2967038"/>
          <p14:tracePt t="7333" x="882650" y="2981325"/>
          <p14:tracePt t="7340" x="896938" y="2994025"/>
          <p14:tracePt t="7348" x="925513" y="3008313"/>
          <p14:tracePt t="7355" x="952500" y="3022600"/>
          <p14:tracePt t="7362" x="993775" y="3078163"/>
          <p14:tracePt t="7369" x="1035050" y="3090863"/>
          <p14:tracePt t="7376" x="1076325" y="3105150"/>
          <p14:tracePt t="7383" x="1131888" y="3105150"/>
          <p14:tracePt t="7390" x="1187450" y="3119438"/>
          <p14:tracePt t="7398" x="1255713" y="3132138"/>
          <p14:tracePt t="7404" x="1338263" y="3132138"/>
          <p14:tracePt t="7411" x="1379538" y="3132138"/>
          <p14:tracePt t="7418" x="1449388" y="3132138"/>
          <p14:tracePt t="7426" x="1490663" y="3132138"/>
          <p14:tracePt t="7433" x="1531938" y="3132138"/>
          <p14:tracePt t="7440" x="1573213" y="3132138"/>
          <p14:tracePt t="7448" x="1601788" y="3132138"/>
          <p14:tracePt t="7455" x="1643063" y="3132138"/>
          <p14:tracePt t="7462" x="1655763" y="3132138"/>
          <p14:tracePt t="7469" x="1711325" y="3132138"/>
          <p14:tracePt t="7476" x="1725613" y="3132138"/>
          <p14:tracePt t="7484" x="1766888" y="3119438"/>
          <p14:tracePt t="7490" x="1808163" y="3119438"/>
          <p14:tracePt t="7498" x="1876425" y="3119438"/>
          <p14:tracePt t="7505" x="1917700" y="3119438"/>
          <p14:tracePt t="7512" x="1960563" y="3105150"/>
          <p14:tracePt t="7519" x="2001838" y="3090863"/>
          <p14:tracePt t="7526" x="2043113" y="3078163"/>
          <p14:tracePt t="7533" x="2070100" y="3078163"/>
          <p14:tracePt t="7540" x="2111375" y="3036888"/>
          <p14:tracePt t="7548" x="2125663" y="3036888"/>
          <p14:tracePt t="7554" x="2139950" y="3036888"/>
          <p14:tracePt t="7562" x="2152650" y="3036888"/>
          <p14:tracePt t="7569" x="2166938" y="3022600"/>
          <p14:tracePt t="7584" x="2181225" y="3022600"/>
          <p14:tracePt t="7670" x="2193925" y="3008313"/>
          <p14:tracePt t="7677" x="2222500" y="3008313"/>
          <p14:tracePt t="7683" x="2249488" y="2994025"/>
          <p14:tracePt t="7690" x="2278063" y="2981325"/>
          <p14:tracePt t="7697" x="2305050" y="2967038"/>
          <p14:tracePt t="7704" x="2346325" y="2940050"/>
          <p14:tracePt t="7711" x="2373313" y="2925763"/>
          <p14:tracePt t="7718" x="2401888" y="2884488"/>
          <p14:tracePt t="7725" x="2428875" y="2870200"/>
          <p14:tracePt t="7732" x="2443163" y="2857500"/>
          <p14:tracePt t="7740" x="2457450" y="2843213"/>
          <p14:tracePt t="7835" x="2484438" y="2828925"/>
          <p14:tracePt t="7849" x="2498725" y="2814638"/>
          <p14:tracePt t="7864" x="2498725" y="2801938"/>
          <p14:tracePt t="7870" x="2498725" y="2773363"/>
          <p14:tracePt t="7899" x="2498725" y="2760663"/>
          <p14:tracePt t="7904" x="2470150" y="2746375"/>
          <p14:tracePt t="7920" x="2470150" y="2732088"/>
          <p14:tracePt t="7927" x="2457450" y="2719388"/>
          <p14:tracePt t="7933" x="2414588" y="2705100"/>
          <p14:tracePt t="7940" x="2373313" y="2690813"/>
          <p14:tracePt t="7947" x="2305050" y="2649538"/>
          <p14:tracePt t="7954" x="2263775" y="2635250"/>
          <p14:tracePt t="7962" x="2208213" y="2622550"/>
          <p14:tracePt t="7969" x="2152650" y="2608263"/>
          <p14:tracePt t="7976" x="2111375" y="2608263"/>
          <p14:tracePt t="7983" x="2070100" y="2593975"/>
          <p14:tracePt t="7991" x="2028825" y="2581275"/>
          <p14:tracePt t="7998" x="2001838" y="2581275"/>
          <p14:tracePt t="8005" x="1973263" y="2566988"/>
          <p14:tracePt t="8012" x="1960563" y="2552700"/>
          <p14:tracePt t="8019" x="1931988" y="2552700"/>
          <p14:tracePt t="8034" x="1917700" y="2552700"/>
          <p14:tracePt t="8042" x="1905000" y="2540000"/>
          <p14:tracePt t="8048" x="1876425" y="2540000"/>
          <p14:tracePt t="8064" x="1849438" y="2511425"/>
          <p14:tracePt t="8069" x="1822450" y="2511425"/>
          <p14:tracePt t="8076" x="1793875" y="2511425"/>
          <p14:tracePt t="8083" x="1766888" y="2511425"/>
          <p14:tracePt t="8091" x="1752600" y="2511425"/>
          <p14:tracePt t="8098" x="1684338" y="2511425"/>
          <p14:tracePt t="8106" x="1643063" y="2525713"/>
          <p14:tracePt t="8115" x="1601788" y="2525713"/>
          <p14:tracePt t="8120" x="1573213" y="2540000"/>
          <p14:tracePt t="8127" x="1517650" y="2540000"/>
          <p14:tracePt t="8134" x="1490663" y="2540000"/>
          <p14:tracePt t="8141" x="1449388" y="2552700"/>
          <p14:tracePt t="8148" x="1408113" y="2552700"/>
          <p14:tracePt t="8166" x="1366838" y="2566988"/>
          <p14:tracePt t="8170" x="1338263" y="2566988"/>
          <p14:tracePt t="8177" x="1325563" y="2581275"/>
          <p14:tracePt t="8184" x="1284288" y="2581275"/>
          <p14:tracePt t="8214" x="1270000" y="2581275"/>
          <p14:tracePt t="8414" x="1255713" y="2593975"/>
          <p14:tracePt t="8422" x="1228725" y="2608263"/>
          <p14:tracePt t="8429" x="1228725" y="2622550"/>
          <p14:tracePt t="8435" x="1214438" y="2635250"/>
          <p14:tracePt t="8442" x="1214438" y="2649538"/>
          <p14:tracePt t="8449" x="1214438" y="2663825"/>
          <p14:tracePt t="8480" x="1214438" y="2678113"/>
          <p14:tracePt t="8485" x="1214438" y="2690813"/>
          <p14:tracePt t="8492" x="1214438" y="2705100"/>
          <p14:tracePt t="8499" x="1214438" y="2719388"/>
          <p14:tracePt t="8506" x="1214438" y="2732088"/>
          <p14:tracePt t="8522" x="1214438" y="2746375"/>
          <p14:tracePt t="8529" x="1214438" y="2773363"/>
          <p14:tracePt t="8535" x="1241425" y="2773363"/>
          <p14:tracePt t="8550" x="1241425" y="2787650"/>
          <p14:tracePt t="8556" x="1255713" y="2801938"/>
          <p14:tracePt t="8564" x="1270000" y="2814638"/>
          <p14:tracePt t="8571" x="1270000" y="2843213"/>
          <p14:tracePt t="8594" x="1284288" y="2857500"/>
          <p14:tracePt t="8599" x="1296988" y="2870200"/>
          <p14:tracePt t="8607" x="1311275" y="2870200"/>
          <p14:tracePt t="8615" x="1325563" y="2884488"/>
          <p14:tracePt t="8621" x="1352550" y="2911475"/>
          <p14:tracePt t="8628" x="1366838" y="2911475"/>
          <p14:tracePt t="8635" x="1379538" y="2925763"/>
          <p14:tracePt t="8642" x="1393825" y="2940050"/>
          <p14:tracePt t="8649" x="1408113" y="2940050"/>
          <p14:tracePt t="8656" x="1408113" y="2967038"/>
          <p14:tracePt t="8664" x="1408113" y="2981325"/>
          <p14:tracePt t="8671" x="1422400" y="2981325"/>
          <p14:tracePt t="8678" x="1435100" y="2981325"/>
          <p14:tracePt t="8685" x="1449388" y="2994025"/>
          <p14:tracePt t="8692" x="1476375" y="2994025"/>
          <p14:tracePt t="8700" x="1476375" y="3008313"/>
          <p14:tracePt t="8721" x="1490663" y="3008313"/>
          <p14:tracePt t="8728" x="1504950" y="3022600"/>
          <p14:tracePt t="8744" x="1517650" y="3036888"/>
          <p14:tracePt t="8750" x="1531938" y="3036888"/>
          <p14:tracePt t="8773" x="1558925" y="3049588"/>
          <p14:tracePt t="8786" x="1587500" y="3049588"/>
          <p14:tracePt t="8793" x="1587500" y="3078163"/>
          <p14:tracePt t="8800" x="1601788" y="3078163"/>
          <p14:tracePt t="8836" x="1601788" y="3090863"/>
          <p14:tracePt t="8843" x="1614488" y="3090863"/>
          <p14:tracePt t="8864" x="1628775" y="3090863"/>
          <p14:tracePt t="8879" x="1643063" y="3090863"/>
          <p14:tracePt t="8922" x="1655763" y="3090863"/>
          <p14:tracePt t="8937" x="1697038" y="3090863"/>
          <p14:tracePt t="8943" x="1711325" y="3105150"/>
          <p14:tracePt t="8950" x="1738313" y="3105150"/>
          <p14:tracePt t="8957" x="1752600" y="3105150"/>
          <p14:tracePt t="8964" x="1793875" y="3105150"/>
          <p14:tracePt t="8972" x="1863725" y="3105150"/>
          <p14:tracePt t="8979" x="1905000" y="3105150"/>
          <p14:tracePt t="8986" x="1960563" y="3078163"/>
          <p14:tracePt t="8994" x="2028825" y="3049588"/>
          <p14:tracePt t="9000" x="2111375" y="3036888"/>
          <p14:tracePt t="9007" x="2166938" y="3022600"/>
          <p14:tracePt t="9015" x="2208213" y="3008313"/>
          <p14:tracePt t="9021" x="2290763" y="3008313"/>
          <p14:tracePt t="9028" x="2332038" y="2994025"/>
          <p14:tracePt t="9036" x="2373313" y="2981325"/>
          <p14:tracePt t="9043" x="2428875" y="2967038"/>
          <p14:tracePt t="9050" x="2443163" y="2952750"/>
          <p14:tracePt t="9057" x="2484438" y="2940050"/>
          <p14:tracePt t="9064" x="2498725" y="2911475"/>
          <p14:tracePt t="9087" x="2511425" y="2898775"/>
          <p14:tracePt t="9093" x="2540000" y="2884488"/>
          <p14:tracePt t="9116" x="2552700" y="2884488"/>
          <p14:tracePt t="9159" x="2566988" y="2857500"/>
          <p14:tracePt t="9165" x="2581275" y="2814638"/>
          <p14:tracePt t="9174" x="2608263" y="2746375"/>
          <p14:tracePt t="9181" x="2608263" y="2719388"/>
          <p14:tracePt t="9186" x="2608263" y="2705100"/>
          <p14:tracePt t="9193" x="2622550" y="2678113"/>
          <p14:tracePt t="9200" x="2622550" y="2608263"/>
          <p14:tracePt t="9208" x="2636838" y="2608263"/>
          <p14:tracePt t="9214" x="2636838" y="2566988"/>
          <p14:tracePt t="9222" x="2636838" y="2540000"/>
          <p14:tracePt t="9231" x="2636838" y="2498725"/>
          <p14:tracePt t="9237" x="2636838" y="2484438"/>
          <p14:tracePt t="9243" x="2636838" y="2470150"/>
          <p14:tracePt t="9250" x="2636838" y="2428875"/>
          <p14:tracePt t="9257" x="2636838" y="2414588"/>
          <p14:tracePt t="9272" x="2636838" y="2401888"/>
          <p14:tracePt t="9281" x="2636838" y="2387600"/>
          <p14:tracePt t="9286" x="2636838" y="2373313"/>
          <p14:tracePt t="9293" x="2622550" y="2360613"/>
          <p14:tracePt t="9300" x="2608263" y="2346325"/>
          <p14:tracePt t="9307" x="2595563" y="2332038"/>
          <p14:tracePt t="9315" x="2581275" y="2305050"/>
          <p14:tracePt t="9322" x="2511425" y="2276475"/>
          <p14:tracePt t="9331" x="2457450" y="2263775"/>
          <p14:tracePt t="9336" x="2414588" y="2235200"/>
          <p14:tracePt t="9343" x="2332038" y="2222500"/>
          <p14:tracePt t="9350" x="2290763" y="2208213"/>
          <p14:tracePt t="9357" x="2249488" y="2208213"/>
          <p14:tracePt t="9365" x="2208213" y="2193925"/>
          <p14:tracePt t="9372" x="2166938" y="2193925"/>
          <p14:tracePt t="9381" x="2139950" y="2193925"/>
          <p14:tracePt t="9386" x="2084388" y="2193925"/>
          <p14:tracePt t="9393" x="2055813" y="2193925"/>
          <p14:tracePt t="9401" x="2028825" y="2193925"/>
          <p14:tracePt t="9408" x="2001838" y="2193925"/>
          <p14:tracePt t="9415" x="1973263" y="2208213"/>
          <p14:tracePt t="9422" x="1960563" y="2208213"/>
          <p14:tracePt t="9431" x="1905000" y="2222500"/>
          <p14:tracePt t="9436" x="1890713" y="2235200"/>
          <p14:tracePt t="9443" x="1849438" y="2235200"/>
          <p14:tracePt t="9451" x="1822450" y="2249488"/>
          <p14:tracePt t="9458" x="1781175" y="2263775"/>
          <p14:tracePt t="9465" x="1738313" y="2276475"/>
          <p14:tracePt t="9472" x="1670050" y="2290763"/>
          <p14:tracePt t="9481" x="1628775" y="2317750"/>
          <p14:tracePt t="9486" x="1587500" y="2332038"/>
          <p14:tracePt t="9493" x="1531938" y="2346325"/>
          <p14:tracePt t="9501" x="1504950" y="2360613"/>
          <p14:tracePt t="9508" x="1476375" y="2387600"/>
          <p14:tracePt t="9515" x="1449388" y="2401888"/>
          <p14:tracePt t="9522" x="1422400" y="2414588"/>
          <p14:tracePt t="9531" x="1408113" y="2414588"/>
          <p14:tracePt t="9536" x="1393825" y="2428875"/>
          <p14:tracePt t="9574" x="1379538" y="2428875"/>
          <p14:tracePt t="9580" x="1366838" y="2428875"/>
          <p14:tracePt t="9631" x="1352550" y="2443163"/>
          <p14:tracePt t="9638" x="1338263" y="2455863"/>
          <p14:tracePt t="9644" x="1338263" y="2470150"/>
          <p14:tracePt t="9651" x="1311275" y="2484438"/>
          <p14:tracePt t="9658" x="1284288" y="2498725"/>
          <p14:tracePt t="9665" x="1270000" y="2552700"/>
          <p14:tracePt t="9672" x="1241425" y="2566988"/>
          <p14:tracePt t="9681" x="1228725" y="2593975"/>
          <p14:tracePt t="9687" x="1214438" y="2622550"/>
          <p14:tracePt t="9693" x="1214438" y="2635250"/>
          <p14:tracePt t="9701" x="1200150" y="2663825"/>
          <p14:tracePt t="9708" x="1200150" y="2678113"/>
          <p14:tracePt t="9716" x="1200150" y="2705100"/>
          <p14:tracePt t="9723" x="1200150" y="2719388"/>
          <p14:tracePt t="9731" x="1200150" y="2732088"/>
          <p14:tracePt t="9739" x="1200150" y="2746375"/>
          <p14:tracePt t="9745" x="1200150" y="2773363"/>
          <p14:tracePt t="9751" x="1214438" y="2787650"/>
          <p14:tracePt t="9759" x="1228725" y="2787650"/>
          <p14:tracePt t="9766" x="1241425" y="2814638"/>
          <p14:tracePt t="9773" x="1255713" y="2843213"/>
          <p14:tracePt t="9781" x="1284288" y="2857500"/>
          <p14:tracePt t="9787" x="1352550" y="2884488"/>
          <p14:tracePt t="9794" x="1379538" y="2925763"/>
          <p14:tracePt t="9801" x="1408113" y="2952750"/>
          <p14:tracePt t="9808" x="1435100" y="2967038"/>
          <p14:tracePt t="9816" x="1476375" y="2981325"/>
          <p14:tracePt t="9823" x="1490663" y="2981325"/>
          <p14:tracePt t="9830" x="1490663" y="2994025"/>
          <p14:tracePt t="9837" x="1504950" y="2994025"/>
          <p14:tracePt t="9845" x="1517650" y="3008313"/>
          <p14:tracePt t="9852" x="1531938" y="3022600"/>
          <p14:tracePt t="9859" x="1546225" y="3022600"/>
          <p14:tracePt t="9866" x="1546225" y="3049588"/>
          <p14:tracePt t="9873" x="1573213" y="3049588"/>
          <p14:tracePt t="9881" x="1587500" y="3049588"/>
          <p14:tracePt t="9887" x="1601788" y="3049588"/>
          <p14:tracePt t="9902" x="1628775" y="3063875"/>
          <p14:tracePt t="9916" x="1655763" y="3063875"/>
          <p14:tracePt t="9923" x="1697038" y="3078163"/>
          <p14:tracePt t="9932" x="1725613" y="3078163"/>
          <p14:tracePt t="9937" x="1752600" y="3078163"/>
          <p14:tracePt t="9945" x="1781175" y="3078163"/>
          <p14:tracePt t="9951" x="1793875" y="3078163"/>
          <p14:tracePt t="9959" x="1835150" y="3078163"/>
          <p14:tracePt t="9966" x="1863725" y="3078163"/>
          <p14:tracePt t="9973" x="1876425" y="3063875"/>
          <p14:tracePt t="9981" x="1890713" y="3063875"/>
          <p14:tracePt t="9988" x="1905000" y="3063875"/>
          <p14:tracePt t="10002" x="1917700" y="3063875"/>
          <p14:tracePt t="10016" x="1931988" y="3063875"/>
          <p14:tracePt t="10675" x="2014538" y="3063875"/>
          <p14:tracePt t="10682" x="2070100" y="3063875"/>
          <p14:tracePt t="10689" x="2139950" y="3063875"/>
          <p14:tracePt t="10697" x="2208213" y="3063875"/>
          <p14:tracePt t="10703" x="2346325" y="3036888"/>
          <p14:tracePt t="10710" x="2443163" y="3036888"/>
          <p14:tracePt t="10717" x="2552700" y="3022600"/>
          <p14:tracePt t="10724" x="2636838" y="3022600"/>
          <p14:tracePt t="10731" x="2760663" y="3022600"/>
          <p14:tracePt t="10738" x="2870200" y="3022600"/>
          <p14:tracePt t="10747" x="2925763" y="3022600"/>
          <p14:tracePt t="10753" x="3022600" y="3022600"/>
          <p14:tracePt t="10760" x="3063875" y="3008313"/>
          <p14:tracePt t="10767" x="3105150" y="3008313"/>
          <p14:tracePt t="10775" x="3187700" y="3008313"/>
          <p14:tracePt t="10782" x="3228975" y="3008313"/>
          <p14:tracePt t="10788" x="3271838" y="3008313"/>
          <p14:tracePt t="10797" x="3325813" y="3008313"/>
          <p14:tracePt t="10803" x="3395663" y="3022600"/>
          <p14:tracePt t="10810" x="3451225" y="3022600"/>
          <p14:tracePt t="10817" x="3492500" y="3036888"/>
          <p14:tracePt t="10824" x="3533775" y="3049588"/>
          <p14:tracePt t="10832" x="3560763" y="3063875"/>
          <p14:tracePt t="10839" x="3616325" y="3078163"/>
          <p14:tracePt t="10847" x="3643313" y="3090863"/>
          <p14:tracePt t="10853" x="3657600" y="3090863"/>
          <p14:tracePt t="10860" x="3671888" y="3119438"/>
          <p14:tracePt t="11169" x="3684588" y="3119438"/>
          <p14:tracePt t="11176" x="3713163" y="3132138"/>
          <p14:tracePt t="11182" x="3740150" y="3132138"/>
          <p14:tracePt t="11189" x="3768725" y="3132138"/>
          <p14:tracePt t="11197" x="3810000" y="3132138"/>
          <p14:tracePt t="11205" x="3836988" y="3132138"/>
          <p14:tracePt t="11211" x="3851275" y="3146425"/>
          <p14:tracePt t="11218" x="3878263" y="3146425"/>
          <p14:tracePt t="11225" x="3960813" y="3146425"/>
          <p14:tracePt t="11233" x="4043363" y="3146425"/>
          <p14:tracePt t="11240" x="4168775" y="3146425"/>
          <p14:tracePt t="11247" x="4292600" y="3146425"/>
          <p14:tracePt t="11254" x="4430713" y="3132138"/>
          <p14:tracePt t="11262" x="4568825" y="3119438"/>
          <p14:tracePt t="11268" x="4692650" y="3090863"/>
          <p14:tracePt t="11276" x="4775200" y="3078163"/>
          <p14:tracePt t="11283" x="4872038" y="3049588"/>
          <p14:tracePt t="11290" x="4927600" y="3049588"/>
          <p14:tracePt t="11297" x="4983163" y="3049588"/>
          <p14:tracePt t="11305" x="5010150" y="3036888"/>
          <p14:tracePt t="11311" x="5051425" y="3036888"/>
          <p14:tracePt t="11318" x="5092700" y="3036888"/>
          <p14:tracePt t="11325" x="5133975" y="3036888"/>
          <p14:tracePt t="11333" x="5162550" y="3036888"/>
          <p14:tracePt t="11340" x="5175250" y="3036888"/>
          <p14:tracePt t="11347" x="5189538" y="3036888"/>
          <p14:tracePt t="11354" x="5216525" y="3036888"/>
          <p14:tracePt t="11362" x="5230813" y="3036888"/>
          <p14:tracePt t="11369" x="5257800" y="3036888"/>
          <p14:tracePt t="11398" x="5257800" y="3049588"/>
          <p14:tracePt t="11492" x="5257800" y="3063875"/>
          <p14:tracePt t="11497" x="5216525" y="3090863"/>
          <p14:tracePt t="11504" x="5148263" y="3119438"/>
          <p14:tracePt t="11514" x="5065713" y="3132138"/>
          <p14:tracePt t="11519" x="4983163" y="3160713"/>
          <p14:tracePt t="11527" x="4872038" y="3173413"/>
          <p14:tracePt t="11533" x="4748213" y="3173413"/>
          <p14:tracePt t="11540" x="4610100" y="3187700"/>
          <p14:tracePt t="11547" x="4430713" y="3187700"/>
          <p14:tracePt t="11554" x="4292600" y="3187700"/>
          <p14:tracePt t="11564" x="4195763" y="3187700"/>
          <p14:tracePt t="11569" x="4084638" y="3187700"/>
          <p14:tracePt t="11575" x="4030663" y="3187700"/>
          <p14:tracePt t="11583" x="3960813" y="3187700"/>
          <p14:tracePt t="11590" x="3919538" y="3187700"/>
          <p14:tracePt t="11597" x="3836988" y="3187700"/>
          <p14:tracePt t="11605" x="3781425" y="3187700"/>
          <p14:tracePt t="11613" x="3713163" y="3173413"/>
          <p14:tracePt t="11619" x="3630613" y="3146425"/>
          <p14:tracePt t="11626" x="3560763" y="3105150"/>
          <p14:tracePt t="11633" x="3505200" y="3090863"/>
          <p14:tracePt t="11640" x="3436938" y="3063875"/>
          <p14:tracePt t="11647" x="3381375" y="3049588"/>
          <p14:tracePt t="11654" x="3354388" y="3036888"/>
          <p14:tracePt t="11664" x="3325813" y="3008313"/>
          <p14:tracePt t="11669" x="3298825" y="2994025"/>
          <p14:tracePt t="11676" x="3257550" y="2981325"/>
          <p14:tracePt t="11683" x="3228975" y="2981325"/>
          <p14:tracePt t="11690" x="3216275" y="2952750"/>
          <p14:tracePt t="11697" x="3216275" y="2940050"/>
          <p14:tracePt t="11705" x="3187700" y="2925763"/>
          <p14:tracePt t="11714" x="3160713" y="2925763"/>
          <p14:tracePt t="11719" x="3119438" y="2911475"/>
          <p14:tracePt t="11726" x="3090863" y="2898775"/>
          <p14:tracePt t="11734" x="3063875" y="2898775"/>
          <p14:tracePt t="11741" x="3036888" y="2884488"/>
          <p14:tracePt t="11747" x="2995613" y="2870200"/>
          <p14:tracePt t="11765" x="2967038" y="2870200"/>
          <p14:tracePt t="11769" x="2954338" y="2870200"/>
          <p14:tracePt t="11776" x="2925763" y="2857500"/>
          <p14:tracePt t="11784" x="2911475" y="2857500"/>
          <p14:tracePt t="11791" x="2884488" y="2857500"/>
          <p14:tracePt t="11798" x="2870200" y="2857500"/>
          <p14:tracePt t="11805" x="2857500" y="2857500"/>
          <p14:tracePt t="11814" x="2843213" y="2857500"/>
          <p14:tracePt t="11843" x="2828925" y="2857500"/>
          <p14:tracePt t="12050" x="2843213" y="2857500"/>
          <p14:tracePt t="12057" x="2857500" y="2857500"/>
          <p14:tracePt t="12063" x="2870200" y="2857500"/>
          <p14:tracePt t="12070" x="2911475" y="2870200"/>
          <p14:tracePt t="12077" x="2967038" y="2884488"/>
          <p14:tracePt t="12084" x="3008313" y="2884488"/>
          <p14:tracePt t="12091" x="3049588" y="2884488"/>
          <p14:tracePt t="12098" x="3119438" y="2925763"/>
          <p14:tracePt t="12106" x="3160713" y="2925763"/>
          <p14:tracePt t="12114" x="3201988" y="2925763"/>
          <p14:tracePt t="12121" x="3257550" y="2925763"/>
          <p14:tracePt t="12127" x="3298825" y="2925763"/>
          <p14:tracePt t="12134" x="3325813" y="2925763"/>
          <p14:tracePt t="12141" x="3340100" y="2925763"/>
          <p14:tracePt t="12148" x="3367088" y="2925763"/>
          <p14:tracePt t="12165" x="3408363" y="2925763"/>
          <p14:tracePt t="12170" x="3422650" y="2925763"/>
          <p14:tracePt t="12199" x="3436938" y="2925763"/>
          <p14:tracePt t="12242" x="3451225" y="2925763"/>
          <p14:tracePt t="12586" x="3478213" y="2925763"/>
          <p14:tracePt t="12592" x="3519488" y="2925763"/>
          <p14:tracePt t="12599" x="3546475" y="2911475"/>
          <p14:tracePt t="12607" x="3602038" y="2911475"/>
          <p14:tracePt t="12613" x="3616325" y="2911475"/>
          <p14:tracePt t="12621" x="3630613" y="2911475"/>
          <p14:tracePt t="12628" x="3657600" y="2911475"/>
          <p14:tracePt t="12635" x="3671888" y="2911475"/>
          <p14:tracePt t="12642" x="3713163" y="2911475"/>
          <p14:tracePt t="12657" x="3725863" y="2911475"/>
          <p14:tracePt t="12664" x="3740150" y="2911475"/>
          <p14:tracePt t="12671" x="3754438" y="2911475"/>
          <p14:tracePt t="12693" x="3768725" y="2911475"/>
          <p14:tracePt t="12759" x="3781425" y="2911475"/>
          <p14:tracePt t="12764" x="3781425" y="2925763"/>
          <p14:tracePt t="12771" x="3795713" y="2925763"/>
          <p14:tracePt t="12780" x="3822700" y="2940050"/>
          <p14:tracePt t="12786" x="3836988" y="2940050"/>
          <p14:tracePt t="12794" x="3836988" y="2952750"/>
          <p14:tracePt t="12799" x="3863975" y="2967038"/>
          <p14:tracePt t="12807" x="3892550" y="2981325"/>
          <p14:tracePt t="12814" x="3905250" y="2981325"/>
          <p14:tracePt t="12821" x="3948113" y="2981325"/>
          <p14:tracePt t="12830" x="3948113" y="2994025"/>
          <p14:tracePt t="12835" x="3948113" y="3008313"/>
          <p14:tracePt t="12842" x="3960813" y="3022600"/>
          <p14:tracePt t="12850" x="3989388" y="3036888"/>
          <p14:tracePt t="12857" x="4002088" y="3049588"/>
          <p14:tracePt t="12872" x="4016375" y="3063875"/>
          <p14:tracePt t="12880" x="4030663" y="3078163"/>
          <p14:tracePt t="12885" x="4071938" y="3090863"/>
          <p14:tracePt t="12893" x="4084638" y="3105150"/>
          <p14:tracePt t="12908" x="4098925" y="3105150"/>
          <p14:tracePt t="12915" x="4113213" y="3132138"/>
          <p14:tracePt t="12921" x="4127500" y="3132138"/>
          <p14:tracePt t="12930" x="4140200" y="3132138"/>
          <p14:tracePt t="12936" x="4140200" y="3146425"/>
          <p14:tracePt t="12951" x="4154488" y="3146425"/>
          <p14:tracePt t="12958" x="4181475" y="3146425"/>
          <p14:tracePt t="12972" x="4195763" y="3146425"/>
          <p14:tracePt t="12987" x="4210050" y="3146425"/>
          <p14:tracePt t="12994" x="4222750" y="3146425"/>
          <p14:tracePt t="13000" x="4237038" y="3160713"/>
          <p14:tracePt t="13007" x="4265613" y="3160713"/>
          <p14:tracePt t="13014" x="4278313" y="3160713"/>
          <p14:tracePt t="13021" x="4292600" y="3160713"/>
          <p14:tracePt t="13030" x="4306888" y="3173413"/>
          <p14:tracePt t="13035" x="4333875" y="3173413"/>
          <p14:tracePt t="13065" x="4348163" y="3173413"/>
          <p14:tracePt t="13073" x="4360863" y="3173413"/>
          <p14:tracePt t="13273" x="4375150" y="3173413"/>
          <p14:tracePt t="13279" x="4402138" y="3173413"/>
          <p14:tracePt t="13294" x="4416425" y="3160713"/>
          <p14:tracePt t="13300" x="4416425" y="3146425"/>
          <p14:tracePt t="13308" x="4430713" y="3146425"/>
          <p14:tracePt t="13410" x="4430713" y="3132138"/>
          <p14:tracePt t="13424" x="4445000" y="3119438"/>
          <p14:tracePt t="13445" x="4457700" y="3119438"/>
          <p14:tracePt t="13451" x="4457700" y="3105150"/>
          <p14:tracePt t="13458" x="4486275" y="3105150"/>
          <p14:tracePt t="13465" x="4486275" y="3090863"/>
          <p14:tracePt t="13472" x="4513263" y="3090863"/>
          <p14:tracePt t="13480" x="4513263" y="3078163"/>
          <p14:tracePt t="13486" x="4527550" y="3078163"/>
          <p14:tracePt t="13494" x="4540250" y="3063875"/>
          <p14:tracePt t="13509" x="4540250" y="3049588"/>
          <p14:tracePt t="13515" x="4554538" y="3049588"/>
          <p14:tracePt t="13523" x="4568825" y="3049588"/>
          <p14:tracePt t="13573" x="4581525" y="3049588"/>
          <p14:tracePt t="14311" x="4610100" y="3036888"/>
          <p14:tracePt t="14317" x="4651375" y="3036888"/>
          <p14:tracePt t="14324" x="4665663" y="3036888"/>
          <p14:tracePt t="14331" x="4692650" y="3036888"/>
          <p14:tracePt t="14338" x="4719638" y="3036888"/>
          <p14:tracePt t="14346" x="4733925" y="3049588"/>
          <p14:tracePt t="14353" x="4775200" y="3049588"/>
          <p14:tracePt t="14360" x="4789488" y="3063875"/>
          <p14:tracePt t="14367" x="4816475" y="3063875"/>
          <p14:tracePt t="14373" x="4845050" y="3063875"/>
          <p14:tracePt t="14381" x="4857750" y="3078163"/>
          <p14:tracePt t="14388" x="4872038" y="3078163"/>
          <p14:tracePt t="14396" x="4886325" y="3078163"/>
          <p14:tracePt t="14402" x="4899025" y="3078163"/>
          <p14:tracePt t="14409" x="4913313" y="3078163"/>
          <p14:tracePt t="14416" x="4927600" y="3078163"/>
          <p14:tracePt t="14490" x="4927600" y="3090863"/>
          <p14:tracePt t="14497" x="4941888" y="3090863"/>
          <p14:tracePt t="14503" x="4968875" y="3090863"/>
          <p14:tracePt t="14517" x="5010150" y="3090863"/>
          <p14:tracePt t="14524" x="5024438" y="3090863"/>
          <p14:tracePt t="14532" x="5037138" y="3090863"/>
          <p14:tracePt t="14596" x="5051425" y="3090863"/>
          <p14:tracePt t="14603" x="5065713" y="3090863"/>
          <p14:tracePt t="14610" x="5078413" y="3090863"/>
          <p14:tracePt t="14617" x="5092700" y="3090863"/>
          <p14:tracePt t="14624" x="5121275" y="3090863"/>
          <p14:tracePt t="14632" x="5133975" y="3090863"/>
          <p14:tracePt t="14639" x="5148263" y="3090863"/>
          <p14:tracePt t="14646" x="5175250" y="3090863"/>
          <p14:tracePt t="14660" x="5189538" y="3090863"/>
          <p14:tracePt t="14668" x="5203825" y="3090863"/>
          <p14:tracePt t="14674" x="5245100" y="3090863"/>
          <p14:tracePt t="14696" x="5257800" y="3090863"/>
          <p14:tracePt t="14703" x="5272088" y="3090863"/>
          <p14:tracePt t="14711" x="5286375" y="3090863"/>
          <p14:tracePt t="14726" x="5300663" y="3090863"/>
          <p14:tracePt t="14747" x="5313363" y="3090863"/>
          <p14:tracePt t="14754" x="5327650" y="3090863"/>
          <p14:tracePt t="14760" x="5354638" y="3090863"/>
          <p14:tracePt t="14775" x="5368925" y="3090863"/>
          <p14:tracePt t="14782" x="5368925" y="3078163"/>
          <p14:tracePt t="14789" x="5383213" y="3078163"/>
          <p14:tracePt t="14796" x="5395913" y="3078163"/>
          <p14:tracePt t="14803" x="5410200" y="3078163"/>
          <p14:tracePt t="14810" x="5424488" y="3063875"/>
          <p14:tracePt t="14817" x="5438775" y="3063875"/>
          <p14:tracePt t="14825" x="5492750" y="3049588"/>
          <p14:tracePt t="14831" x="5507038" y="3049588"/>
          <p14:tracePt t="14839" x="5534025" y="3036888"/>
          <p14:tracePt t="14846" x="5562600" y="3036888"/>
          <p14:tracePt t="14853" x="5603875" y="3036888"/>
          <p14:tracePt t="14861" x="5618163" y="3036888"/>
          <p14:tracePt t="14868" x="5630863" y="3036888"/>
          <p14:tracePt t="14874" x="5645150" y="3036888"/>
          <p14:tracePt t="14897" x="5659438" y="3036888"/>
          <p14:tracePt t="14912" x="5672138" y="3036888"/>
          <p14:tracePt t="15291" x="5686425" y="3036888"/>
          <p14:tracePt t="15298" x="5713413" y="3036888"/>
          <p14:tracePt t="15314" x="5741988" y="3036888"/>
          <p14:tracePt t="15319" x="5754688" y="3036888"/>
          <p14:tracePt t="15326" x="5797550" y="3036888"/>
          <p14:tracePt t="15340" x="5824538" y="3036888"/>
          <p14:tracePt t="15355" x="5838825" y="3036888"/>
          <p14:tracePt t="15370" x="5851525" y="3036888"/>
          <p14:tracePt t="15413" x="5865813" y="3036888"/>
          <p14:tracePt t="15427" x="5880100" y="3036888"/>
          <p14:tracePt t="15448" x="5907088" y="3036888"/>
          <p14:tracePt t="15456" x="5921375" y="3036888"/>
          <p14:tracePt t="15469" x="5935663" y="3036888"/>
          <p14:tracePt t="15476" x="5948363" y="3036888"/>
          <p14:tracePt t="15490" x="5962650" y="3036888"/>
          <p14:tracePt t="15497" x="5976938" y="3036888"/>
          <p14:tracePt t="15514" x="5976938" y="3049588"/>
          <p14:tracePt t="15549" x="5989638" y="3049588"/>
          <p14:tracePt t="15578" x="6018213" y="3049588"/>
          <p14:tracePt t="15920" x="6030913" y="3049588"/>
          <p14:tracePt t="15934" x="6045200" y="3049588"/>
          <p14:tracePt t="15948" x="6059488" y="3049588"/>
          <p14:tracePt t="15956" x="6072188" y="3049588"/>
          <p14:tracePt t="15963" x="6086475" y="3049588"/>
          <p14:tracePt t="15970" x="6100763" y="3049588"/>
          <p14:tracePt t="15977" x="6115050" y="3049588"/>
          <p14:tracePt t="15992" x="6142038" y="3049588"/>
          <p14:tracePt t="15998" x="6156325" y="3049588"/>
          <p14:tracePt t="16005" x="6169025" y="3049588"/>
          <p14:tracePt t="16013" x="6197600" y="3049588"/>
          <p14:tracePt t="16019" x="6238875" y="3049588"/>
          <p14:tracePt t="16026" x="6265863" y="3049588"/>
          <p14:tracePt t="16034" x="6280150" y="3049588"/>
          <p14:tracePt t="16049" x="6294438" y="3049588"/>
          <p14:tracePt t="16079" x="6307138" y="3049588"/>
          <p14:tracePt t="16099" x="6321425" y="3049588"/>
          <p14:tracePt t="16658" x="6335713" y="3049588"/>
          <p14:tracePt t="16672" x="6376988" y="3049588"/>
          <p14:tracePt t="16679" x="6389688" y="3049588"/>
          <p14:tracePt t="16685" x="6418263" y="3049588"/>
          <p14:tracePt t="16693" x="6445250" y="3036888"/>
          <p14:tracePt t="16699" x="6459538" y="3036888"/>
          <p14:tracePt t="16706" x="6515100" y="3036888"/>
          <p14:tracePt t="16713" x="6556375" y="3036888"/>
          <p14:tracePt t="16721" x="6597650" y="3036888"/>
          <p14:tracePt t="16730" x="6665913" y="3036888"/>
          <p14:tracePt t="16735" x="6707188" y="3036888"/>
          <p14:tracePt t="16742" x="6748463" y="3036888"/>
          <p14:tracePt t="16749" x="6804025" y="3036888"/>
          <p14:tracePt t="16756" x="6859588" y="3036888"/>
          <p14:tracePt t="16763" x="6900863" y="3036888"/>
          <p14:tracePt t="16771" x="6942138" y="3036888"/>
          <p14:tracePt t="16779" x="6970713" y="3036888"/>
          <p14:tracePt t="16785" x="6997700" y="3036888"/>
          <p14:tracePt t="16800" x="7011988" y="3036888"/>
          <p14:tracePt t="16815" x="7024688" y="3036888"/>
          <p14:tracePt t="16822" x="7038975" y="3036888"/>
          <p14:tracePt t="16830" x="7065963" y="3036888"/>
          <p14:tracePt t="16843" x="7080250" y="3036888"/>
          <p14:tracePt t="16858" x="7094538" y="3036888"/>
          <p14:tracePt t="16879" x="7108825" y="3049588"/>
          <p14:tracePt t="16887" x="7121525" y="3049588"/>
          <p14:tracePt t="16915" x="7135813" y="3049588"/>
          <p14:tracePt t="16922" x="7150100" y="3049588"/>
          <p14:tracePt t="16930" x="7177088" y="3049588"/>
          <p14:tracePt t="16936" x="7191375" y="3049588"/>
          <p14:tracePt t="16950" x="7204075" y="3049588"/>
          <p14:tracePt t="16973" x="7218363" y="3049588"/>
          <p14:tracePt t="17015" x="7232650" y="3049588"/>
          <p14:tracePt t="17982" x="7177088" y="3049588"/>
          <p14:tracePt t="17988" x="7108825" y="3049588"/>
          <p14:tracePt t="17995" x="7065963" y="3036888"/>
          <p14:tracePt t="18001" x="7024688" y="3022600"/>
          <p14:tracePt t="18009" x="6997700" y="3008313"/>
          <p14:tracePt t="18016" x="6983413" y="2994025"/>
          <p14:tracePt t="18023" x="6915150" y="2981325"/>
          <p14:tracePt t="18030" x="6886575" y="2967038"/>
          <p14:tracePt t="18038" x="6859588" y="2952750"/>
          <p14:tracePt t="18046" x="6832600" y="2925763"/>
          <p14:tracePt t="18051" x="6791325" y="2911475"/>
          <p14:tracePt t="18058" x="6791325" y="2898775"/>
          <p14:tracePt t="18066" x="6762750" y="2884488"/>
          <p14:tracePt t="18073" x="6748463" y="2870200"/>
          <p14:tracePt t="18080" x="6735763" y="2870200"/>
          <p14:tracePt t="18087" x="6721475" y="2870200"/>
          <p14:tracePt t="18332" x="6748463" y="2870200"/>
          <p14:tracePt t="18339" x="6791325" y="2870200"/>
          <p14:tracePt t="18346" x="6818313" y="2870200"/>
          <p14:tracePt t="18354" x="6859588" y="2898775"/>
          <p14:tracePt t="18360" x="6915150" y="2911475"/>
          <p14:tracePt t="18367" x="6942138" y="2911475"/>
          <p14:tracePt t="18373" x="6956425" y="2911475"/>
          <p14:tracePt t="18381" x="6983413" y="2925763"/>
          <p14:tracePt t="18388" x="7011988" y="2940050"/>
          <p14:tracePt t="18395" x="7053263" y="2952750"/>
          <p14:tracePt t="18402" x="7080250" y="2952750"/>
          <p14:tracePt t="18409" x="7121525" y="2981325"/>
          <p14:tracePt t="18416" x="7135813" y="2981325"/>
          <p14:tracePt t="18424" x="7162800" y="2994025"/>
          <p14:tracePt t="18431" x="7191375" y="2994025"/>
          <p14:tracePt t="18438" x="7218363" y="3008313"/>
          <p14:tracePt t="18446" x="7232650" y="3008313"/>
          <p14:tracePt t="18452" x="7245350" y="3008313"/>
          <p14:tracePt t="18467" x="7259638" y="3022600"/>
          <p14:tracePt t="18481" x="7288213" y="3022600"/>
          <p14:tracePt t="18488" x="7300913" y="3022600"/>
          <p14:tracePt t="18496" x="7315200" y="3022600"/>
          <p14:tracePt t="18525" x="7329488" y="3022600"/>
          <p14:tracePt t="18848" x="7342188" y="3022600"/>
          <p14:tracePt t="18854" x="7370763" y="3022600"/>
          <p14:tracePt t="18862" x="7370763" y="3008313"/>
          <p14:tracePt t="18868" x="7383463" y="3008313"/>
          <p14:tracePt t="18874" x="7397750" y="3008313"/>
          <p14:tracePt t="18882" x="7439025" y="2994025"/>
          <p14:tracePt t="18888" x="7453313" y="2994025"/>
          <p14:tracePt t="18913" x="7467600" y="2981325"/>
          <p14:tracePt t="18933" x="7480300" y="2981325"/>
          <p14:tracePt t="19005" x="7494588" y="2981325"/>
          <p14:tracePt t="19749" x="7439025" y="2981325"/>
          <p14:tracePt t="19755" x="7356475" y="2981325"/>
          <p14:tracePt t="19762" x="7300913" y="2981325"/>
          <p14:tracePt t="19769" x="7218363" y="2981325"/>
          <p14:tracePt t="19776" x="7162800" y="2981325"/>
          <p14:tracePt t="19783" x="7065963" y="2981325"/>
          <p14:tracePt t="19790" x="7024688" y="2994025"/>
          <p14:tracePt t="19798" x="6927850" y="2994025"/>
          <p14:tracePt t="19805" x="6886575" y="2994025"/>
          <p14:tracePt t="19812" x="6818313" y="2994025"/>
          <p14:tracePt t="19819" x="6721475" y="2994025"/>
          <p14:tracePt t="19826" x="6665913" y="2994025"/>
          <p14:tracePt t="19833" x="6556375" y="2994025"/>
          <p14:tracePt t="19840" x="6500813" y="2994025"/>
          <p14:tracePt t="19848" x="6403975" y="2994025"/>
          <p14:tracePt t="19855" x="6280150" y="2994025"/>
          <p14:tracePt t="19862" x="6197600" y="2994025"/>
          <p14:tracePt t="19870" x="6086475" y="3008313"/>
          <p14:tracePt t="19876" x="6003925" y="3008313"/>
          <p14:tracePt t="19884" x="5921375" y="3022600"/>
          <p14:tracePt t="19891" x="5824538" y="3022600"/>
          <p14:tracePt t="19898" x="5686425" y="3022600"/>
          <p14:tracePt t="19905" x="5507038" y="3008313"/>
          <p14:tracePt t="19912" x="5327650" y="3008313"/>
          <p14:tracePt t="19919" x="5148263" y="2967038"/>
          <p14:tracePt t="19926" x="5010150" y="2952750"/>
          <p14:tracePt t="19933" x="4872038" y="2911475"/>
          <p14:tracePt t="19940" x="4760913" y="2898775"/>
          <p14:tracePt t="19948" x="4651375" y="2884488"/>
          <p14:tracePt t="19955" x="4527550" y="2843213"/>
          <p14:tracePt t="19963" x="4416425" y="2814638"/>
          <p14:tracePt t="19969" x="4333875" y="2801938"/>
          <p14:tracePt t="19978" x="4251325" y="2787650"/>
          <p14:tracePt t="19983" x="4181475" y="2787650"/>
          <p14:tracePt t="19991" x="4113213" y="2773363"/>
          <p14:tracePt t="19998" x="4043363" y="2773363"/>
          <p14:tracePt t="20005" x="3989388" y="2760663"/>
          <p14:tracePt t="20012" x="3878263" y="2746375"/>
          <p14:tracePt t="20019" x="3768725" y="2719388"/>
          <p14:tracePt t="20027" x="3698875" y="2719388"/>
          <p14:tracePt t="20034" x="3533775" y="2705100"/>
          <p14:tracePt t="20041" x="3354388" y="2663825"/>
          <p14:tracePt t="20048" x="3175000" y="2663825"/>
          <p14:tracePt t="20055" x="3036888" y="2663825"/>
          <p14:tracePt t="20062" x="2911475" y="2690813"/>
          <p14:tracePt t="20069" x="2828925" y="2705100"/>
          <p14:tracePt t="20076" x="2760663" y="2705100"/>
          <p14:tracePt t="20084" x="2746375" y="2705100"/>
          <p14:tracePt t="20091" x="2719388" y="2719388"/>
          <p14:tracePt t="20098" x="2678113" y="2719388"/>
          <p14:tracePt t="20105" x="2663825" y="2719388"/>
          <p14:tracePt t="20121" x="2649538" y="2719388"/>
          <p14:tracePt t="20128" x="2636838" y="2719388"/>
          <p14:tracePt t="20134" x="2622550" y="2719388"/>
          <p14:tracePt t="20157" x="2595563" y="2732088"/>
          <p14:tracePt t="20164" x="2511425" y="2746375"/>
          <p14:tracePt t="20170" x="2428875" y="2773363"/>
          <p14:tracePt t="20179" x="2332038" y="2857500"/>
          <p14:tracePt t="20184" x="2263775" y="2925763"/>
          <p14:tracePt t="20191" x="2152650" y="2981325"/>
          <p14:tracePt t="20198" x="2084388" y="3036888"/>
          <p14:tracePt t="20206" x="2014538" y="3063875"/>
          <p14:tracePt t="20215" x="1946275" y="3119438"/>
          <p14:tracePt t="20219" x="1905000" y="3160713"/>
          <p14:tracePt t="20228" x="1849438" y="3187700"/>
          <p14:tracePt t="20234" x="1822450" y="3216275"/>
          <p14:tracePt t="20240" x="1793875" y="3228975"/>
          <p14:tracePt t="20248" x="1781175" y="3243263"/>
          <p14:tracePt t="20255" x="1766888" y="3257550"/>
          <p14:tracePt t="20262" x="1752600" y="3257550"/>
          <p14:tracePt t="20385" x="1781175" y="3284538"/>
          <p14:tracePt t="20391" x="1822450" y="3298825"/>
          <p14:tracePt t="20400" x="1905000" y="3311525"/>
          <p14:tracePt t="20405" x="1960563" y="3311525"/>
          <p14:tracePt t="20412" x="2028825" y="3311525"/>
          <p14:tracePt t="20419" x="2111375" y="3311525"/>
          <p14:tracePt t="20427" x="2222500" y="3311525"/>
          <p14:tracePt t="20433" x="2332038" y="3311525"/>
          <p14:tracePt t="20440" x="2428875" y="3311525"/>
          <p14:tracePt t="20448" x="2498725" y="3298825"/>
          <p14:tracePt t="20455" x="2608263" y="3257550"/>
          <p14:tracePt t="20463" x="2663825" y="3243263"/>
          <p14:tracePt t="20470" x="2801938" y="3228975"/>
          <p14:tracePt t="20479" x="2884488" y="3216275"/>
          <p14:tracePt t="20484" x="2995613" y="3187700"/>
          <p14:tracePt t="20492" x="3049588" y="3187700"/>
          <p14:tracePt t="20499" x="3105150" y="3173413"/>
          <p14:tracePt t="20506" x="3146425" y="3173413"/>
          <p14:tracePt t="20513" x="3187700" y="3173413"/>
          <p14:tracePt t="20520" x="3216275" y="3160713"/>
          <p14:tracePt t="20528" x="3228975" y="3160713"/>
          <p14:tracePt t="20534" x="3243263" y="3160713"/>
          <p14:tracePt t="20579" x="3257550" y="3160713"/>
          <p14:tracePt t="20593" x="3271838" y="3160713"/>
          <p14:tracePt t="20614" x="3284538" y="3160713"/>
          <p14:tracePt t="20629" x="3298825" y="3160713"/>
          <p14:tracePt t="20643" x="3325813" y="3160713"/>
          <p14:tracePt t="20650" x="3340100" y="3160713"/>
          <p14:tracePt t="20656" x="3354388" y="3160713"/>
          <p14:tracePt t="20663" x="3354388" y="3173413"/>
          <p14:tracePt t="20670" x="3367088" y="3173413"/>
          <p14:tracePt t="20679" x="3381375" y="3173413"/>
          <p14:tracePt t="20684" x="3408363" y="3173413"/>
          <p14:tracePt t="20699" x="3436938" y="3173413"/>
          <p14:tracePt t="20706" x="3463925" y="3187700"/>
          <p14:tracePt t="20713" x="3492500" y="3187700"/>
          <p14:tracePt t="20721" x="3533775" y="3187700"/>
          <p14:tracePt t="20728" x="3587750" y="3187700"/>
          <p14:tracePt t="20735" x="3643313" y="3187700"/>
          <p14:tracePt t="20742" x="3740150" y="3187700"/>
          <p14:tracePt t="20749" x="3810000" y="3187700"/>
          <p14:tracePt t="20756" x="3905250" y="3187700"/>
          <p14:tracePt t="20763" x="3989388" y="3173413"/>
          <p14:tracePt t="20771" x="4127500" y="3146425"/>
          <p14:tracePt t="20778" x="4210050" y="3132138"/>
          <p14:tracePt t="20785" x="4319588" y="3078163"/>
          <p14:tracePt t="20796" x="4389438" y="3063875"/>
          <p14:tracePt t="20799" x="4486275" y="3036888"/>
          <p14:tracePt t="20807" x="4540250" y="3022600"/>
          <p14:tracePt t="20814" x="4595813" y="3008313"/>
          <p14:tracePt t="20820" x="4637088" y="2994025"/>
          <p14:tracePt t="20828" x="4665663" y="2994025"/>
          <p14:tracePt t="20842" x="4692650" y="2994025"/>
          <p14:tracePt t="20857" x="4706938" y="2994025"/>
          <p14:tracePt t="20901" x="4719638" y="2994025"/>
          <p14:tracePt t="20906" x="4733925" y="2981325"/>
          <p14:tracePt t="20914" x="4760913" y="2967038"/>
          <p14:tracePt t="20922" x="4803775" y="2952750"/>
          <p14:tracePt t="20929" x="4830763" y="2940050"/>
          <p14:tracePt t="20935" x="4857750" y="2925763"/>
          <p14:tracePt t="20942" x="4886325" y="2911475"/>
          <p14:tracePt t="20949" x="4913313" y="2898775"/>
          <p14:tracePt t="20956" x="4954588" y="2884488"/>
          <p14:tracePt t="20964" x="4983163" y="2870200"/>
          <p14:tracePt t="20971" x="5010150" y="2857500"/>
          <p14:tracePt t="20979" x="5037138" y="2828925"/>
          <p14:tracePt t="20985" x="5051425" y="2828925"/>
          <p14:tracePt t="20993" x="5065713" y="2814638"/>
          <p14:tracePt t="21000" x="5078413" y="2801938"/>
          <p14:tracePt t="21009" x="5092700" y="2801938"/>
          <p14:tracePt t="21014" x="5106988" y="2801938"/>
          <p14:tracePt t="21021" x="5121275" y="2801938"/>
          <p14:tracePt t="21130" x="5121275" y="2787650"/>
          <p14:tracePt t="21136" x="5106988" y="2773363"/>
          <p14:tracePt t="21146" x="5037138" y="2746375"/>
          <p14:tracePt t="21162" x="4872038" y="2649538"/>
          <p14:tracePt t="21165" x="4803775" y="2635250"/>
          <p14:tracePt t="21171" x="4692650" y="2608263"/>
          <p14:tracePt t="21179" x="4637088" y="2581275"/>
          <p14:tracePt t="21185" x="4568825" y="2566988"/>
          <p14:tracePt t="21196" x="4527550" y="2540000"/>
          <p14:tracePt t="21200" x="4486275" y="2511425"/>
          <p14:tracePt t="21207" x="4402138" y="2498725"/>
          <p14:tracePt t="21214" x="4360863" y="2470150"/>
          <p14:tracePt t="21221" x="4306888" y="2455863"/>
          <p14:tracePt t="21229" x="4195763" y="2443163"/>
          <p14:tracePt t="21235" x="4154488" y="2428875"/>
          <p14:tracePt t="21243" x="4057650" y="2401888"/>
          <p14:tracePt t="21250" x="4002088" y="2387600"/>
          <p14:tracePt t="21257" x="3905250" y="2360613"/>
          <p14:tracePt t="21264" x="3851275" y="2346325"/>
          <p14:tracePt t="21271" x="3795713" y="2332038"/>
          <p14:tracePt t="21279" x="3740150" y="2317750"/>
          <p14:tracePt t="21286" x="3684588" y="2290763"/>
          <p14:tracePt t="21293" x="3630613" y="2290763"/>
          <p14:tracePt t="21300" x="3587750" y="2276475"/>
          <p14:tracePt t="21308" x="3560763" y="2263775"/>
          <p14:tracePt t="21314" x="3505200" y="2263775"/>
          <p14:tracePt t="21322" x="3463925" y="2249488"/>
          <p14:tracePt t="21328" x="3436938" y="2249488"/>
          <p14:tracePt t="21336" x="3395663" y="2235200"/>
          <p14:tracePt t="21346" x="3340100" y="2235200"/>
          <p14:tracePt t="21351" x="3298825" y="2235200"/>
          <p14:tracePt t="21358" x="3216275" y="2235200"/>
          <p14:tracePt t="21365" x="3175000" y="2235200"/>
          <p14:tracePt t="21371" x="3133725" y="2235200"/>
          <p14:tracePt t="21378" x="3078163" y="2208213"/>
          <p14:tracePt t="21385" x="3036888" y="2208213"/>
          <p14:tracePt t="21393" x="2995613" y="2208213"/>
          <p14:tracePt t="21400" x="2911475" y="2208213"/>
          <p14:tracePt t="21407" x="2884488" y="2208213"/>
          <p14:tracePt t="21414" x="2843213" y="2208213"/>
          <p14:tracePt t="21422" x="2760663" y="2235200"/>
          <p14:tracePt t="21429" x="2719388" y="2235200"/>
          <p14:tracePt t="21436" x="2663825" y="2249488"/>
          <p14:tracePt t="21444" x="2608263" y="2263775"/>
          <p14:tracePt t="21450" x="2525713" y="2276475"/>
          <p14:tracePt t="21457" x="2414588" y="2317750"/>
          <p14:tracePt t="21464" x="2305050" y="2332038"/>
          <p14:tracePt t="21471" x="2166938" y="2373313"/>
          <p14:tracePt t="21479" x="2028825" y="2428875"/>
          <p14:tracePt t="21486" x="1946275" y="2470150"/>
          <p14:tracePt t="21495" x="1835150" y="2498725"/>
          <p14:tracePt t="21500" x="1781175" y="2525713"/>
          <p14:tracePt t="21507" x="1697038" y="2581275"/>
          <p14:tracePt t="21515" x="1670050" y="2608263"/>
          <p14:tracePt t="21522" x="1614488" y="2622550"/>
          <p14:tracePt t="21529" x="1573213" y="2649538"/>
          <p14:tracePt t="21536" x="1546225" y="2663825"/>
          <p14:tracePt t="21545" x="1517650" y="2678113"/>
          <p14:tracePt t="21551" x="1490663" y="2690813"/>
          <p14:tracePt t="21558" x="1476375" y="2690813"/>
          <p14:tracePt t="21645" x="1476375" y="2705100"/>
          <p14:tracePt t="21659" x="1463675" y="2746375"/>
          <p14:tracePt t="21666" x="1435100" y="2773363"/>
          <p14:tracePt t="21672" x="1435100" y="2787650"/>
          <p14:tracePt t="21679" x="1422400" y="2801938"/>
          <p14:tracePt t="21686" x="1422400" y="2828925"/>
          <p14:tracePt t="21695" x="1422400" y="2870200"/>
          <p14:tracePt t="21701" x="1422400" y="2898775"/>
          <p14:tracePt t="21715" x="1449388" y="2925763"/>
          <p14:tracePt t="21722" x="1449388" y="2940050"/>
          <p14:tracePt t="21729" x="1463675" y="2967038"/>
          <p14:tracePt t="21736" x="1476375" y="2981325"/>
          <p14:tracePt t="21745" x="1490663" y="2994025"/>
          <p14:tracePt t="21751" x="1517650" y="3008313"/>
          <p14:tracePt t="21758" x="1546225" y="3022600"/>
          <p14:tracePt t="21765" x="1558925" y="3036888"/>
          <p14:tracePt t="21772" x="1587500" y="3049588"/>
          <p14:tracePt t="21779" x="1614488" y="3078163"/>
          <p14:tracePt t="21787" x="1643063" y="3078163"/>
          <p14:tracePt t="21795" x="1655763" y="3090863"/>
          <p14:tracePt t="21801" x="1684338" y="3105150"/>
          <p14:tracePt t="21808" x="1711325" y="3105150"/>
          <p14:tracePt t="21815" x="1725613" y="3105150"/>
          <p14:tracePt t="21822" x="1738313" y="3105150"/>
          <p14:tracePt t="21830" x="1752600" y="3105150"/>
          <p14:tracePt t="21837" x="1766888" y="3105150"/>
          <p14:tracePt t="21845" x="1781175" y="3105150"/>
          <p14:tracePt t="21851" x="1793875" y="3105150"/>
          <p14:tracePt t="21858" x="1835150" y="3105150"/>
          <p14:tracePt t="21865" x="1863725" y="3119438"/>
          <p14:tracePt t="21872" x="1890713" y="3119438"/>
          <p14:tracePt t="21880" x="1905000" y="3119438"/>
          <p14:tracePt t="21887" x="1946275" y="3132138"/>
          <p14:tracePt t="21895" x="1973263" y="3132138"/>
          <p14:tracePt t="21901" x="1987550" y="3132138"/>
          <p14:tracePt t="21908" x="2014538" y="3146425"/>
          <p14:tracePt t="21915" x="2043113" y="3146425"/>
          <p14:tracePt t="21922" x="2084388" y="3146425"/>
          <p14:tracePt t="21938" x="2111375" y="3146425"/>
          <p14:tracePt t="21946" x="2139950" y="3146425"/>
          <p14:tracePt t="21951" x="2152650" y="3146425"/>
          <p14:tracePt t="21966" x="2166938" y="3160713"/>
          <p14:tracePt t="21973" x="2193925" y="3160713"/>
          <p14:tracePt t="21980" x="2208213" y="3160713"/>
          <p14:tracePt t="21987" x="2222500" y="3160713"/>
          <p14:tracePt t="22002" x="2249488" y="3160713"/>
          <p14:tracePt t="22008" x="2278063" y="3160713"/>
          <p14:tracePt t="22016" x="2305050" y="3160713"/>
          <p14:tracePt t="22022" x="2346325" y="3160713"/>
          <p14:tracePt t="22029" x="2360613" y="3160713"/>
          <p14:tracePt t="22036" x="2414588" y="3146425"/>
          <p14:tracePt t="22043" x="2428875" y="3146425"/>
          <p14:tracePt t="22051" x="2498725" y="3132138"/>
          <p14:tracePt t="22058" x="2540000" y="3119438"/>
          <p14:tracePt t="22065" x="2608263" y="3119438"/>
          <p14:tracePt t="22072" x="2649538" y="3105150"/>
          <p14:tracePt t="22079" x="2732088" y="3090863"/>
          <p14:tracePt t="22086" x="2843213" y="3036888"/>
          <p14:tracePt t="22094" x="2954338" y="3022600"/>
          <p14:tracePt t="22101" x="3049588" y="2981325"/>
          <p14:tracePt t="22108" x="3160713" y="2940050"/>
          <p14:tracePt t="22115" x="3271838" y="2911475"/>
          <p14:tracePt t="22122" x="3408363" y="2828925"/>
          <p14:tracePt t="22130" x="3587750" y="2746375"/>
          <p14:tracePt t="22137" x="3768725" y="2635250"/>
          <p14:tracePt t="22144" x="3878263" y="2581275"/>
          <p14:tracePt t="22151" x="3960813" y="2552700"/>
          <p14:tracePt t="22159" x="4002088" y="2540000"/>
          <p14:tracePt t="22178" x="4043363" y="2498725"/>
          <p14:tracePt t="22274" x="4043363" y="2484438"/>
          <p14:tracePt t="22280" x="4043363" y="2455863"/>
          <p14:tracePt t="22288" x="4043363" y="2443163"/>
          <p14:tracePt t="22295" x="4016375" y="2428875"/>
          <p14:tracePt t="22302" x="3989388" y="2401888"/>
          <p14:tracePt t="22310" x="3905250" y="2346325"/>
          <p14:tracePt t="22316" x="3851275" y="2317750"/>
          <p14:tracePt t="22323" x="3781425" y="2305050"/>
          <p14:tracePt t="22331" x="3698875" y="2276475"/>
          <p14:tracePt t="22338" x="3671888" y="2263775"/>
          <p14:tracePt t="22345" x="3630613" y="2249488"/>
          <p14:tracePt t="22352" x="3587750" y="2249488"/>
          <p14:tracePt t="22359" x="3560763" y="2249488"/>
          <p14:tracePt t="22366" x="3546475" y="2235200"/>
          <p14:tracePt t="22374" x="3519488" y="2235200"/>
          <p14:tracePt t="22381" x="3478213" y="2235200"/>
          <p14:tracePt t="22388" x="3436938" y="2208213"/>
          <p14:tracePt t="22395" x="3408363" y="2208213"/>
          <p14:tracePt t="22403" x="3367088" y="2208213"/>
          <p14:tracePt t="22409" x="3313113" y="2208213"/>
          <p14:tracePt t="22416" x="3271838" y="2208213"/>
          <p14:tracePt t="22424" x="3187700" y="2208213"/>
          <p14:tracePt t="22430" x="3146425" y="2222500"/>
          <p14:tracePt t="22439" x="3090863" y="2222500"/>
          <p14:tracePt t="22445" x="3008313" y="2222500"/>
          <p14:tracePt t="22452" x="2954338" y="2249488"/>
          <p14:tracePt t="22462" x="2870200" y="2263775"/>
          <p14:tracePt t="22466" x="2828925" y="2263775"/>
          <p14:tracePt t="22474" x="2787650" y="2276475"/>
          <p14:tracePt t="22481" x="2746375" y="2290763"/>
          <p14:tracePt t="22488" x="2719388" y="2305050"/>
          <p14:tracePt t="22495" x="2705100" y="2317750"/>
          <p14:tracePt t="22502" x="2690813" y="2317750"/>
          <p14:tracePt t="22509" x="2678113" y="2317750"/>
          <p14:tracePt t="22546" x="2663825" y="2317750"/>
          <p14:tracePt t="22611" x="2663825" y="2332038"/>
          <p14:tracePt t="22625" x="2649538" y="2332038"/>
          <p14:tracePt t="22640" x="2622550" y="2332038"/>
          <p14:tracePt t="22646" x="2622550" y="2360613"/>
          <p14:tracePt t="22662" x="2608263" y="2360613"/>
          <p14:tracePt t="22667" x="2595563" y="2387600"/>
          <p14:tracePt t="22673" x="2566988" y="2401888"/>
          <p14:tracePt t="22681" x="2552700" y="2401888"/>
          <p14:tracePt t="22688" x="2525713" y="2414588"/>
          <p14:tracePt t="22695" x="2484438" y="2428875"/>
          <p14:tracePt t="22702" x="2457450" y="2443163"/>
          <p14:tracePt t="22711" x="2443163" y="2455863"/>
          <p14:tracePt t="22717" x="2428875" y="2470150"/>
          <p14:tracePt t="22724" x="2401888" y="2498725"/>
          <p14:tracePt t="22731" x="2387600" y="2511425"/>
          <p14:tracePt t="22738" x="2360613" y="2511425"/>
          <p14:tracePt t="22745" x="2332038" y="2525713"/>
          <p14:tracePt t="22752" x="2305050" y="2552700"/>
          <p14:tracePt t="22761" x="2249488" y="2608263"/>
          <p14:tracePt t="22766" x="2152650" y="2690813"/>
          <p14:tracePt t="22774" x="2084388" y="2732088"/>
          <p14:tracePt t="22781" x="1987550" y="2814638"/>
          <p14:tracePt t="22788" x="1917700" y="2870200"/>
          <p14:tracePt t="22795" x="1835150" y="2940050"/>
          <p14:tracePt t="22802" x="1738313" y="3008313"/>
          <p14:tracePt t="22811" x="1670050" y="3063875"/>
          <p14:tracePt t="22817" x="1601788" y="3119438"/>
          <p14:tracePt t="22824" x="1573213" y="3173413"/>
          <p14:tracePt t="22831" x="1546225" y="3201988"/>
          <p14:tracePt t="22838" x="1504950" y="3216275"/>
          <p14:tracePt t="22845" x="1504950" y="3228975"/>
          <p14:tracePt t="22852" x="1490663" y="3243263"/>
          <p14:tracePt t="22868" x="1476375" y="3257550"/>
          <p14:tracePt t="22874" x="1476375" y="3270250"/>
          <p14:tracePt t="22889" x="1476375" y="3284538"/>
          <p14:tracePt t="22895" x="1476375" y="3298825"/>
          <p14:tracePt t="22911" x="1476375" y="3311525"/>
          <p14:tracePt t="22925" x="1476375" y="3325813"/>
          <p14:tracePt t="22931" x="1476375" y="3354388"/>
          <p14:tracePt t="22940" x="1476375" y="3367088"/>
          <p14:tracePt t="22946" x="1476375" y="3395663"/>
          <p14:tracePt t="22952" x="1476375" y="3408363"/>
          <p14:tracePt t="22961" x="1490663" y="3422650"/>
          <p14:tracePt t="22967" x="1517650" y="3449638"/>
          <p14:tracePt t="22974" x="1531938" y="3490913"/>
          <p14:tracePt t="22981" x="1546225" y="3533775"/>
          <p14:tracePt t="22989" x="1558925" y="3560763"/>
          <p14:tracePt t="22995" x="1573213" y="3575050"/>
          <p14:tracePt t="23003" x="1573213" y="3587750"/>
          <p14:tracePt t="23011" x="1573213" y="3602038"/>
          <p14:tracePt t="23017" x="1587500" y="3616325"/>
          <p14:tracePt t="23024" x="1587500" y="3643313"/>
          <p14:tracePt t="23031" x="1601788" y="3657600"/>
          <p14:tracePt t="23039" x="1614488" y="3657600"/>
          <p14:tracePt t="23054" x="1643063" y="3670300"/>
          <p14:tracePt t="23061" x="1655763" y="3684588"/>
          <p14:tracePt t="23067" x="1684338" y="3698875"/>
          <p14:tracePt t="23074" x="1711325" y="3713163"/>
          <p14:tracePt t="23081" x="1738313" y="3713163"/>
          <p14:tracePt t="23089" x="1808163" y="3725863"/>
          <p14:tracePt t="23096" x="1863725" y="3725863"/>
          <p14:tracePt t="23103" x="1946275" y="3725863"/>
          <p14:tracePt t="23111" x="2028825" y="3725863"/>
          <p14:tracePt t="23118" x="2139950" y="3713163"/>
          <p14:tracePt t="23124" x="2222500" y="3684588"/>
          <p14:tracePt t="23133" x="2305050" y="3670300"/>
          <p14:tracePt t="23139" x="2360613" y="3657600"/>
          <p14:tracePt t="23146" x="2443163" y="3643313"/>
          <p14:tracePt t="23162" x="2511425" y="3629025"/>
          <p14:tracePt t="23168" x="2552700" y="3629025"/>
          <p14:tracePt t="23175" x="2595563" y="3602038"/>
          <p14:tracePt t="23182" x="2608263" y="3602038"/>
          <p14:tracePt t="23189" x="2636838" y="3602038"/>
          <p14:tracePt t="23196" x="2663825" y="3587750"/>
          <p14:tracePt t="23204" x="2678113" y="3587750"/>
          <p14:tracePt t="23227" x="2705100" y="3587750"/>
          <p14:tracePt t="23232" x="2719388" y="3587750"/>
          <p14:tracePt t="23742" x="2732088" y="3587750"/>
          <p14:tracePt t="23748" x="2760663" y="3575050"/>
          <p14:tracePt t="23754" x="2774950" y="3575050"/>
          <p14:tracePt t="23761" x="2801938" y="3560763"/>
          <p14:tracePt t="23769" x="2816225" y="3560763"/>
          <p14:tracePt t="23778" x="2843213" y="3560763"/>
          <p14:tracePt t="23783" x="2870200" y="3560763"/>
          <p14:tracePt t="23790" x="2884488" y="3560763"/>
          <p14:tracePt t="23797" x="2911475" y="3560763"/>
          <p14:tracePt t="23804" x="2940050" y="3546475"/>
          <p14:tracePt t="23812" x="2954338" y="3546475"/>
          <p14:tracePt t="23819" x="2981325" y="3546475"/>
          <p14:tracePt t="23828" x="3008313" y="3519488"/>
          <p14:tracePt t="23833" x="3036888" y="3519488"/>
          <p14:tracePt t="23841" x="3090863" y="3519488"/>
          <p14:tracePt t="23848" x="3133725" y="3505200"/>
          <p14:tracePt t="23855" x="3187700" y="3505200"/>
          <p14:tracePt t="23862" x="3257550" y="3490913"/>
          <p14:tracePt t="23870" x="3313113" y="3478213"/>
          <p14:tracePt t="23878" x="3354388" y="3478213"/>
          <p14:tracePt t="23883" x="3395663" y="3463925"/>
          <p14:tracePt t="23890" x="3422650" y="3463925"/>
          <p14:tracePt t="23897" x="3436938" y="3463925"/>
          <p14:tracePt t="23905" x="3451225" y="3463925"/>
          <p14:tracePt t="23912" x="3463925" y="3463925"/>
          <p14:tracePt t="23949" x="3478213" y="3463925"/>
          <p14:tracePt t="29059" x="3451225" y="3505200"/>
          <p14:tracePt t="29065" x="3422650" y="3560763"/>
          <p14:tracePt t="29072" x="3367088" y="3657600"/>
          <p14:tracePt t="29079" x="3271838" y="3754438"/>
          <p14:tracePt t="29086" x="3216275" y="3892550"/>
          <p14:tracePt t="29094" x="3133725" y="4029075"/>
          <p14:tracePt t="29100" x="3090863" y="4113213"/>
          <p14:tracePt t="29107" x="3049588" y="4251325"/>
          <p14:tracePt t="29114" x="3036888" y="4360863"/>
          <p14:tracePt t="29121" x="3022600" y="4416425"/>
          <p14:tracePt t="29129" x="3022600" y="4484688"/>
          <p14:tracePt t="29135" x="3008313" y="4554538"/>
          <p14:tracePt t="29143" x="3008313" y="4622800"/>
          <p14:tracePt t="29160" x="3008313" y="4802188"/>
          <p14:tracePt t="29165" x="3022600" y="4913313"/>
          <p14:tracePt t="29172" x="3049588" y="4995863"/>
          <p14:tracePt t="29178" x="3049588" y="5078413"/>
          <p14:tracePt t="29186" x="3063875" y="5119688"/>
          <p14:tracePt t="29194" x="3090863" y="5202238"/>
          <p14:tracePt t="29200" x="3105150" y="5245100"/>
          <p14:tracePt t="29207" x="3133725" y="5272088"/>
          <p14:tracePt t="29214" x="3146425" y="5299075"/>
          <p14:tracePt t="29222" x="3160713" y="5340350"/>
          <p14:tracePt t="29229" x="3175000" y="5368925"/>
          <p14:tracePt t="29236" x="3187700" y="5395913"/>
          <p14:tracePt t="29243" x="3201988" y="5395913"/>
          <p14:tracePt t="29250" x="3216275" y="5424488"/>
          <p14:tracePt t="29258" x="3228975" y="5437188"/>
          <p14:tracePt t="29265" x="3257550" y="5492750"/>
          <p14:tracePt t="29272" x="3271838" y="5519738"/>
          <p14:tracePt t="29279" x="3284538" y="5548313"/>
          <p14:tracePt t="29286" x="3298825" y="5548313"/>
          <p14:tracePt t="29293" x="3313113" y="5589588"/>
          <p14:tracePt t="29301" x="3325813" y="5589588"/>
          <p14:tracePt t="29307" x="3325813" y="5603875"/>
          <p14:tracePt t="29314" x="3325813" y="5616575"/>
          <p14:tracePt t="29321" x="3340100" y="5630863"/>
          <p14:tracePt t="29337" x="3354388" y="5630863"/>
          <p14:tracePt t="29351" x="3381375" y="5645150"/>
          <p14:tracePt t="29365" x="3395663" y="5657850"/>
          <p14:tracePt t="29373" x="3422650" y="5657850"/>
          <p14:tracePt t="29379" x="3478213" y="5672138"/>
          <p14:tracePt t="29387" x="3519488" y="5672138"/>
          <p14:tracePt t="29394" x="3587750" y="5672138"/>
          <p14:tracePt t="29401" x="3684588" y="5645150"/>
          <p14:tracePt t="29408" x="3768725" y="5603875"/>
          <p14:tracePt t="29415" x="3878263" y="5561013"/>
          <p14:tracePt t="29422" x="4002088" y="5507038"/>
          <p14:tracePt t="29429" x="4057650" y="5492750"/>
          <p14:tracePt t="29436" x="4113213" y="5478463"/>
          <p14:tracePt t="29444" x="4195763" y="5465763"/>
          <p14:tracePt t="29450" x="4265613" y="5451475"/>
          <p14:tracePt t="29458" x="4319588" y="5437188"/>
          <p14:tracePt t="29465" x="4348163" y="5437188"/>
          <p14:tracePt t="29472" x="4389438" y="5437188"/>
          <p14:tracePt t="29479" x="4416425" y="5424488"/>
          <p14:tracePt t="29486" x="4430713" y="5424488"/>
          <p14:tracePt t="29494" x="4445000" y="5424488"/>
          <p14:tracePt t="29501" x="4457700" y="5424488"/>
          <p14:tracePt t="29515" x="4471988" y="5424488"/>
          <p14:tracePt t="29523" x="4486275" y="5424488"/>
          <p14:tracePt t="29552" x="4498975" y="5424488"/>
          <p14:tracePt t="29560" x="4513263" y="5424488"/>
          <p14:tracePt t="29565" x="4554538" y="5410200"/>
          <p14:tracePt t="29572" x="4568825" y="5410200"/>
          <p14:tracePt t="29580" x="4595813" y="5410200"/>
          <p14:tracePt t="29587" x="4624388" y="5410200"/>
          <p14:tracePt t="29594" x="4678363" y="5381625"/>
          <p14:tracePt t="29601" x="4719638" y="5381625"/>
          <p14:tracePt t="29609" x="4775200" y="5368925"/>
          <p14:tracePt t="29615" x="4845050" y="5368925"/>
          <p14:tracePt t="29623" x="4899025" y="5354638"/>
          <p14:tracePt t="29629" x="4941888" y="5354638"/>
          <p14:tracePt t="29636" x="5024438" y="5327650"/>
          <p14:tracePt t="29643" x="5065713" y="5327650"/>
          <p14:tracePt t="29651" x="5121275" y="5327650"/>
          <p14:tracePt t="29660" x="5148263" y="5327650"/>
          <p14:tracePt t="29665" x="5189538" y="5327650"/>
          <p14:tracePt t="29673" x="5216525" y="5327650"/>
          <p14:tracePt t="29679" x="5257800" y="5327650"/>
          <p14:tracePt t="29687" x="5272088" y="5327650"/>
          <p14:tracePt t="29693" x="5286375" y="5327650"/>
          <p14:tracePt t="29725" x="5300663" y="5327650"/>
          <p14:tracePt t="29738" x="5313363" y="5327650"/>
          <p14:tracePt t="29744" x="5327650" y="5327650"/>
          <p14:tracePt t="29751" x="5341938" y="5327650"/>
          <p14:tracePt t="29760" x="5368925" y="5313363"/>
          <p14:tracePt t="29765" x="5395913" y="5313363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5" dirty="0"/>
              <a:t>E</a:t>
            </a:r>
            <a:r>
              <a:rPr sz="3491" spc="-63" dirty="0"/>
              <a:t>x</a:t>
            </a:r>
            <a:r>
              <a:rPr sz="3491" spc="5" dirty="0"/>
              <a:t>a</a:t>
            </a:r>
            <a:r>
              <a:rPr sz="3491" spc="14" dirty="0"/>
              <a:t>m</a:t>
            </a:r>
            <a:r>
              <a:rPr sz="3491" spc="5" dirty="0"/>
              <a:t>p</a:t>
            </a:r>
            <a:r>
              <a:rPr sz="3491" spc="-9" dirty="0"/>
              <a:t>l</a:t>
            </a:r>
            <a:r>
              <a:rPr sz="3491" spc="5" dirty="0"/>
              <a:t>e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1753" y="1717777"/>
            <a:ext cx="1333237" cy="15146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926" y="1184282"/>
            <a:ext cx="5150730" cy="479731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963413" y="3482546"/>
            <a:ext cx="3931690" cy="587335"/>
          </a:xfrm>
          <a:custGeom>
            <a:avLst/>
            <a:gdLst/>
            <a:ahLst/>
            <a:cxnLst/>
            <a:rect l="l" t="t" r="r" b="b"/>
            <a:pathLst>
              <a:path w="4335780" h="647700">
                <a:moveTo>
                  <a:pt x="4335780" y="0"/>
                </a:moveTo>
                <a:lnTo>
                  <a:pt x="0" y="0"/>
                </a:lnTo>
                <a:lnTo>
                  <a:pt x="0" y="647699"/>
                </a:lnTo>
                <a:lnTo>
                  <a:pt x="4335780" y="647699"/>
                </a:lnTo>
                <a:lnTo>
                  <a:pt x="433578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6869018" y="3094022"/>
            <a:ext cx="3891958" cy="1374775"/>
          </a:xfrm>
          <a:prstGeom prst="rect">
            <a:avLst/>
          </a:prstGeom>
        </p:spPr>
        <p:txBody>
          <a:bodyPr vert="horz" wrap="square" lIns="0" tIns="89828" rIns="0" bIns="0" rtlCol="0">
            <a:spAutoFit/>
          </a:bodyPr>
          <a:lstStyle/>
          <a:p>
            <a:pPr marL="11516">
              <a:spcBef>
                <a:spcPts val="707"/>
              </a:spcBef>
            </a:pPr>
            <a:r>
              <a:rPr sz="1406" i="1" spc="9" dirty="0">
                <a:solidFill>
                  <a:srgbClr val="FF0000"/>
                </a:solidFill>
                <a:latin typeface="Courier New"/>
                <a:cs typeface="Courier New"/>
              </a:rPr>
              <a:t>Model</a:t>
            </a:r>
            <a:endParaRPr sz="1406" dirty="0">
              <a:latin typeface="Courier New"/>
              <a:cs typeface="Courier New"/>
            </a:endParaRPr>
          </a:p>
          <a:p>
            <a:pPr marL="92707">
              <a:spcBef>
                <a:spcPts val="526"/>
              </a:spcBef>
            </a:pPr>
            <a:r>
              <a:rPr sz="1270" b="1" i="1" spc="-5" dirty="0">
                <a:latin typeface="Courier New"/>
                <a:cs typeface="Courier New"/>
              </a:rPr>
              <a:t>y=</a:t>
            </a:r>
            <a:r>
              <a:rPr sz="1270" b="1" i="1" spc="-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sigmoid(t0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dirty="0">
                <a:latin typeface="Courier New"/>
                <a:cs typeface="Courier New"/>
              </a:rPr>
              <a:t>+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t1*NPG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dirty="0">
                <a:latin typeface="Courier New"/>
                <a:cs typeface="Courier New"/>
              </a:rPr>
              <a:t>+</a:t>
            </a:r>
            <a:r>
              <a:rPr sz="1270" b="1" i="1" spc="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t2*PGL+</a:t>
            </a:r>
            <a:r>
              <a:rPr sz="1270" b="1" i="1" spc="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t3*DIA</a:t>
            </a:r>
            <a:endParaRPr sz="1270" dirty="0">
              <a:latin typeface="Courier New"/>
              <a:cs typeface="Courier New"/>
            </a:endParaRPr>
          </a:p>
          <a:p>
            <a:pPr marL="92707" marR="198657">
              <a:lnSpc>
                <a:spcPts val="1560"/>
              </a:lnSpc>
              <a:spcBef>
                <a:spcPts val="23"/>
              </a:spcBef>
            </a:pPr>
            <a:r>
              <a:rPr sz="1270" b="1" i="1" dirty="0">
                <a:latin typeface="Courier New"/>
                <a:cs typeface="Courier New"/>
              </a:rPr>
              <a:t>+ </a:t>
            </a:r>
            <a:r>
              <a:rPr sz="1270" b="1" i="1" spc="-5" dirty="0">
                <a:latin typeface="Courier New"/>
                <a:cs typeface="Courier New"/>
              </a:rPr>
              <a:t>t4*TSF</a:t>
            </a:r>
            <a:r>
              <a:rPr sz="1270" b="1" i="1" dirty="0">
                <a:latin typeface="Courier New"/>
                <a:cs typeface="Courier New"/>
              </a:rPr>
              <a:t> +</a:t>
            </a:r>
            <a:r>
              <a:rPr sz="1270" b="1" i="1" spc="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t5*INS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dirty="0">
                <a:latin typeface="Courier New"/>
                <a:cs typeface="Courier New"/>
              </a:rPr>
              <a:t>+ </a:t>
            </a:r>
            <a:r>
              <a:rPr sz="1270" b="1" i="1" spc="-5" dirty="0">
                <a:latin typeface="Courier New"/>
                <a:cs typeface="Courier New"/>
              </a:rPr>
              <a:t>t6*BMI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dirty="0">
                <a:latin typeface="Courier New"/>
                <a:cs typeface="Courier New"/>
              </a:rPr>
              <a:t>+ </a:t>
            </a:r>
            <a:r>
              <a:rPr sz="1270" b="1" i="1" spc="-5" dirty="0">
                <a:latin typeface="Courier New"/>
                <a:cs typeface="Courier New"/>
              </a:rPr>
              <a:t>t7*DPF</a:t>
            </a:r>
            <a:r>
              <a:rPr sz="1270" b="1" i="1" dirty="0">
                <a:latin typeface="Courier New"/>
                <a:cs typeface="Courier New"/>
              </a:rPr>
              <a:t> + </a:t>
            </a:r>
            <a:r>
              <a:rPr sz="1270" b="1" i="1" spc="-748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t8</a:t>
            </a:r>
            <a:r>
              <a:rPr sz="1270" b="1" i="1" spc="-9" dirty="0">
                <a:latin typeface="Courier New"/>
                <a:cs typeface="Courier New"/>
              </a:rPr>
              <a:t>*</a:t>
            </a:r>
            <a:r>
              <a:rPr sz="1270" b="1" i="1" spc="-5" dirty="0">
                <a:latin typeface="Courier New"/>
                <a:cs typeface="Courier New"/>
              </a:rPr>
              <a:t>AG</a:t>
            </a:r>
            <a:r>
              <a:rPr sz="1270" b="1" i="1" dirty="0">
                <a:latin typeface="Courier New"/>
                <a:cs typeface="Courier New"/>
              </a:rPr>
              <a:t>E</a:t>
            </a:r>
            <a:r>
              <a:rPr sz="1270" b="1" i="1" spc="-467" dirty="0">
                <a:latin typeface="Courier New"/>
                <a:cs typeface="Courier New"/>
              </a:rPr>
              <a:t> </a:t>
            </a:r>
            <a:r>
              <a:rPr sz="1270" b="1" dirty="0">
                <a:latin typeface="Calibri"/>
                <a:cs typeface="Calibri"/>
              </a:rPr>
              <a:t>)</a:t>
            </a:r>
            <a:endParaRPr sz="1270" dirty="0">
              <a:latin typeface="Calibri"/>
              <a:cs typeface="Calibri"/>
            </a:endParaRPr>
          </a:p>
          <a:p>
            <a:pPr>
              <a:spcBef>
                <a:spcPts val="36"/>
              </a:spcBef>
            </a:pPr>
            <a:endParaRPr sz="1179" dirty="0">
              <a:latin typeface="Calibri"/>
              <a:cs typeface="Calibri"/>
            </a:endParaRPr>
          </a:p>
          <a:p>
            <a:pPr marL="73705"/>
            <a:r>
              <a:rPr sz="1406" i="1" spc="9" dirty="0">
                <a:solidFill>
                  <a:srgbClr val="FF0000"/>
                </a:solidFill>
                <a:latin typeface="Courier New"/>
                <a:cs typeface="Courier New"/>
              </a:rPr>
              <a:t>Test</a:t>
            </a:r>
            <a:r>
              <a:rPr sz="1406" i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6" i="1" spc="9" dirty="0">
                <a:solidFill>
                  <a:srgbClr val="FF0000"/>
                </a:solidFill>
                <a:latin typeface="Courier New"/>
                <a:cs typeface="Courier New"/>
              </a:rPr>
              <a:t>data</a:t>
            </a:r>
            <a:endParaRPr sz="1406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3413" y="4730460"/>
            <a:ext cx="3213068" cy="183512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7"/>
              </a:lnSpc>
            </a:pPr>
            <a:r>
              <a:rPr sz="771" i="1" spc="-5" dirty="0">
                <a:solidFill>
                  <a:srgbClr val="408080"/>
                </a:solidFill>
                <a:latin typeface="Courier New"/>
                <a:cs typeface="Courier New"/>
              </a:rPr>
              <a:t>&lt;</a:t>
            </a:r>
            <a:r>
              <a:rPr sz="1270" b="1" i="1" spc="-5" dirty="0">
                <a:latin typeface="Courier New"/>
                <a:cs typeface="Courier New"/>
              </a:rPr>
              <a:t>8,196,30,38,230,45,0.180,34</a:t>
            </a:r>
            <a:r>
              <a:rPr sz="771" b="1" i="1" spc="-5" dirty="0">
                <a:latin typeface="Courier New"/>
                <a:cs typeface="Courier New"/>
              </a:rPr>
              <a:t>&gt;</a:t>
            </a:r>
            <a:endParaRPr sz="77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9476" y="5306228"/>
            <a:ext cx="1669874" cy="20706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270" spc="-5" dirty="0">
                <a:solidFill>
                  <a:srgbClr val="FF0000"/>
                </a:solidFill>
                <a:latin typeface="Courier New"/>
                <a:cs typeface="Courier New"/>
              </a:rPr>
              <a:t>P=</a:t>
            </a:r>
            <a:r>
              <a:rPr sz="1270" spc="-5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70" spc="-5" dirty="0">
                <a:solidFill>
                  <a:srgbClr val="FF0000"/>
                </a:solidFill>
                <a:latin typeface="Courier New"/>
                <a:cs typeface="Courier New"/>
              </a:rPr>
              <a:t>0.971684882874</a:t>
            </a:r>
            <a:endParaRPr sz="127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1052" y="5606625"/>
            <a:ext cx="3807313" cy="37497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7"/>
              </a:lnSpc>
            </a:pPr>
            <a:r>
              <a:rPr sz="1270" b="1" i="1" spc="-5" dirty="0">
                <a:latin typeface="Courier New"/>
                <a:cs typeface="Courier New"/>
              </a:rPr>
              <a:t>97%</a:t>
            </a:r>
            <a:r>
              <a:rPr sz="1270" b="1" i="1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chance</a:t>
            </a:r>
            <a:r>
              <a:rPr sz="1270" b="1" i="1" spc="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of</a:t>
            </a:r>
            <a:r>
              <a:rPr sz="1270" b="1" i="1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the</a:t>
            </a:r>
            <a:r>
              <a:rPr sz="1270" b="1" i="1" spc="9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above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patient</a:t>
            </a:r>
            <a:r>
              <a:rPr sz="1270" b="1" i="1" spc="5" dirty="0">
                <a:latin typeface="Courier New"/>
                <a:cs typeface="Courier New"/>
              </a:rPr>
              <a:t> </a:t>
            </a:r>
            <a:r>
              <a:rPr sz="1270" b="1" i="1" spc="-5" dirty="0">
                <a:latin typeface="Courier New"/>
                <a:cs typeface="Courier New"/>
              </a:rPr>
              <a:t>getting</a:t>
            </a:r>
            <a:endParaRPr sz="127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r>
              <a:rPr sz="1270" b="1" i="1" spc="-5" dirty="0">
                <a:latin typeface="Courier New"/>
                <a:cs typeface="Courier New"/>
              </a:rPr>
              <a:t>diabetes</a:t>
            </a:r>
            <a:endParaRPr sz="127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2617" y="1276461"/>
            <a:ext cx="1979089" cy="231458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i="1" spc="9" dirty="0">
                <a:solidFill>
                  <a:srgbClr val="FF0000"/>
                </a:solidFill>
                <a:latin typeface="Courier New"/>
                <a:cs typeface="Courier New"/>
              </a:rPr>
              <a:t>Learned</a:t>
            </a:r>
            <a:r>
              <a:rPr sz="1406" i="1" spc="-3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6" i="1" spc="5" dirty="0">
                <a:solidFill>
                  <a:srgbClr val="FF0000"/>
                </a:solidFill>
                <a:latin typeface="Courier New"/>
                <a:cs typeface="Courier New"/>
              </a:rPr>
              <a:t>Parameters</a:t>
            </a:r>
            <a:endParaRPr sz="1406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18"/>
    </mc:Choice>
    <mc:Fallback xmlns="">
      <p:transition spd="slow" advTm="95118"/>
    </mc:Fallback>
  </mc:AlternateContent>
  <p:extLst>
    <p:ext uri="{3A86A75C-4F4B-4683-9AE1-C65F6400EC91}">
      <p14:laserTraceLst xmlns:p14="http://schemas.microsoft.com/office/powerpoint/2010/main">
        <p14:tracePtLst>
          <p14:tracePt t="1867" x="5521325" y="5313363"/>
          <p14:tracePt t="1874" x="5700713" y="5313363"/>
          <p14:tracePt t="1881" x="5907088" y="5313363"/>
          <p14:tracePt t="1888" x="6115050" y="5299075"/>
          <p14:tracePt t="1895" x="6321425" y="5299075"/>
          <p14:tracePt t="1902" x="6527800" y="5272088"/>
          <p14:tracePt t="1909" x="6707188" y="5272088"/>
          <p14:tracePt t="1917" x="6886575" y="5272088"/>
          <p14:tracePt t="1923" x="7094538" y="5257800"/>
          <p14:tracePt t="1931" x="7273925" y="5230813"/>
          <p14:tracePt t="1938" x="7383463" y="5216525"/>
          <p14:tracePt t="1945" x="7508875" y="5202238"/>
          <p14:tracePt t="1952" x="7632700" y="5160963"/>
          <p14:tracePt t="1959" x="7715250" y="5106988"/>
          <p14:tracePt t="1966" x="7797800" y="5078413"/>
          <p14:tracePt t="1973" x="7867650" y="5037138"/>
          <p14:tracePt t="1980" x="7894638" y="5010150"/>
          <p14:tracePt t="1988" x="7908925" y="5010150"/>
          <p14:tracePt t="1995" x="7950200" y="4968875"/>
          <p14:tracePt t="2002" x="7950200" y="4954588"/>
          <p14:tracePt t="2009" x="7977188" y="4899025"/>
          <p14:tracePt t="2016" x="8005763" y="4816475"/>
          <p14:tracePt t="2024" x="8018463" y="4705350"/>
          <p14:tracePt t="2030" x="8059738" y="4568825"/>
          <p14:tracePt t="2037" x="8059738" y="4389438"/>
          <p14:tracePt t="2045" x="8101013" y="4237038"/>
          <p14:tracePt t="2054" x="8129588" y="4098925"/>
          <p14:tracePt t="2059" x="8156575" y="3933825"/>
          <p14:tracePt t="2066" x="8170863" y="3754438"/>
          <p14:tracePt t="2074" x="8197850" y="3575050"/>
          <p14:tracePt t="2081" x="8197850" y="3422650"/>
          <p14:tracePt t="2088" x="8197850" y="3284538"/>
          <p14:tracePt t="2095" x="8197850" y="3187700"/>
          <p14:tracePt t="2104" x="8197850" y="3105150"/>
          <p14:tracePt t="2110" x="8185150" y="2994025"/>
          <p14:tracePt t="2116" x="8170863" y="2940050"/>
          <p14:tracePt t="2123" x="8115300" y="2801938"/>
          <p14:tracePt t="2131" x="8032750" y="2678113"/>
          <p14:tracePt t="2138" x="7991475" y="2608263"/>
          <p14:tracePt t="2145" x="7867650" y="2511425"/>
          <p14:tracePt t="2156" x="7797800" y="2443163"/>
          <p14:tracePt t="2159" x="7659688" y="2360613"/>
          <p14:tracePt t="2167" x="7562850" y="2263775"/>
          <p14:tracePt t="2174" x="7397750" y="2193925"/>
          <p14:tracePt t="2181" x="7218363" y="2097088"/>
          <p14:tracePt t="2189" x="7024688" y="2055813"/>
          <p14:tracePt t="2195" x="6873875" y="2028825"/>
          <p14:tracePt t="2204" x="6762750" y="1987550"/>
          <p14:tracePt t="2210" x="6624638" y="1973263"/>
          <p14:tracePt t="2217" x="6542088" y="1931988"/>
          <p14:tracePt t="2224" x="6403975" y="1890713"/>
          <p14:tracePt t="2231" x="6265863" y="1876425"/>
          <p14:tracePt t="2238" x="6115050" y="1849438"/>
          <p14:tracePt t="2246" x="5976938" y="1835150"/>
          <p14:tracePt t="2254" x="5824538" y="1822450"/>
          <p14:tracePt t="2260" x="5686425" y="1822450"/>
          <p14:tracePt t="2267" x="5603875" y="1793875"/>
          <p14:tracePt t="2274" x="5507038" y="1793875"/>
          <p14:tracePt t="2281" x="5424488" y="1793875"/>
          <p14:tracePt t="2290" x="5354638" y="1793875"/>
          <p14:tracePt t="2295" x="5257800" y="1822450"/>
          <p14:tracePt t="2304" x="5121275" y="1835150"/>
          <p14:tracePt t="2310" x="4983163" y="1863725"/>
          <p14:tracePt t="2317" x="4857750" y="1876425"/>
          <p14:tracePt t="2324" x="4748213" y="1890713"/>
          <p14:tracePt t="2332" x="4610100" y="1917700"/>
          <p14:tracePt t="2340" x="4554538" y="1946275"/>
          <p14:tracePt t="2345" x="4430713" y="1987550"/>
          <p14:tracePt t="2354" x="4375150" y="2014538"/>
          <p14:tracePt t="2360" x="4292600" y="2043113"/>
          <p14:tracePt t="2367" x="4195763" y="2125663"/>
          <p14:tracePt t="2375" x="4057650" y="2181225"/>
          <p14:tracePt t="2381" x="3919538" y="2263775"/>
          <p14:tracePt t="2388" x="3795713" y="2360613"/>
          <p14:tracePt t="2396" x="3684588" y="2455863"/>
          <p14:tracePt t="2404" x="3587750" y="2552700"/>
          <p14:tracePt t="2410" x="3492500" y="2622550"/>
          <p14:tracePt t="2417" x="3422650" y="2663825"/>
          <p14:tracePt t="2425" x="3381375" y="2705100"/>
          <p14:tracePt t="2431" x="3340100" y="2732088"/>
          <p14:tracePt t="2439" x="3313113" y="2760663"/>
          <p14:tracePt t="2446" x="3271838" y="2787650"/>
          <p14:tracePt t="2454" x="3228975" y="2828925"/>
          <p14:tracePt t="2460" x="3175000" y="2843213"/>
          <p14:tracePt t="2467" x="3133725" y="2884488"/>
          <p14:tracePt t="2474" x="3078163" y="2898775"/>
          <p14:tracePt t="2481" x="3036888" y="2925763"/>
          <p14:tracePt t="2488" x="2981325" y="2981325"/>
          <p14:tracePt t="2496" x="2870200" y="3036888"/>
          <p14:tracePt t="2504" x="2801938" y="3105150"/>
          <p14:tracePt t="2510" x="2705100" y="3257550"/>
          <p14:tracePt t="2517" x="2622550" y="3395663"/>
          <p14:tracePt t="2524" x="2540000" y="3505200"/>
          <p14:tracePt t="2531" x="2484438" y="3629025"/>
          <p14:tracePt t="2538" x="2428875" y="3767138"/>
          <p14:tracePt t="2546" x="2373313" y="3849688"/>
          <p14:tracePt t="2554" x="2319338" y="3960813"/>
          <p14:tracePt t="2560" x="2290763" y="4029075"/>
          <p14:tracePt t="2567" x="2263775" y="4140200"/>
          <p14:tracePt t="2574" x="2235200" y="4251325"/>
          <p14:tracePt t="2582" x="2235200" y="4375150"/>
          <p14:tracePt t="2589" x="2235200" y="4457700"/>
          <p14:tracePt t="2596" x="2235200" y="4568825"/>
          <p14:tracePt t="2604" x="2235200" y="4651375"/>
          <p14:tracePt t="2610" x="2249488" y="4733925"/>
          <p14:tracePt t="2617" x="2263775" y="4775200"/>
          <p14:tracePt t="2624" x="2290763" y="4830763"/>
          <p14:tracePt t="2631" x="2332038" y="4872038"/>
          <p14:tracePt t="2639" x="2401888" y="4913313"/>
          <p14:tracePt t="2646" x="2470150" y="4968875"/>
          <p14:tracePt t="2653" x="2608263" y="5037138"/>
          <p14:tracePt t="2660" x="2746375" y="5106988"/>
          <p14:tracePt t="2667" x="2828925" y="5133975"/>
          <p14:tracePt t="2675" x="2954338" y="5189538"/>
          <p14:tracePt t="2681" x="3036888" y="5230813"/>
          <p14:tracePt t="2689" x="3119438" y="5286375"/>
          <p14:tracePt t="2697" x="3175000" y="5327650"/>
          <p14:tracePt t="2704" x="3257550" y="5381625"/>
          <p14:tracePt t="2710" x="3354388" y="5451475"/>
          <p14:tracePt t="2717" x="3451225" y="5507038"/>
          <p14:tracePt t="2725" x="3533775" y="5561013"/>
          <p14:tracePt t="2732" x="3616325" y="5603875"/>
          <p14:tracePt t="2739" x="3684588" y="5645150"/>
          <p14:tracePt t="2747" x="3754438" y="5713413"/>
          <p14:tracePt t="2754" x="3851275" y="5754688"/>
          <p14:tracePt t="2761" x="3892550" y="5783263"/>
          <p14:tracePt t="2768" x="3975100" y="5810250"/>
          <p14:tracePt t="2775" x="4030663" y="5851525"/>
          <p14:tracePt t="2782" x="4071938" y="5878513"/>
          <p14:tracePt t="2789" x="4154488" y="5907088"/>
          <p14:tracePt t="2796" x="4265613" y="5948363"/>
          <p14:tracePt t="2804" x="4402138" y="5989638"/>
          <p14:tracePt t="2810" x="4540250" y="6003925"/>
          <p14:tracePt t="2817" x="4651375" y="6057900"/>
          <p14:tracePt t="2825" x="4789488" y="6057900"/>
          <p14:tracePt t="2832" x="4913313" y="6086475"/>
          <p14:tracePt t="2839" x="5024438" y="6086475"/>
          <p14:tracePt t="2846" x="5133975" y="6072188"/>
          <p14:tracePt t="2854" x="5257800" y="6072188"/>
          <p14:tracePt t="2861" x="5341938" y="6072188"/>
          <p14:tracePt t="2868" x="5438775" y="6072188"/>
          <p14:tracePt t="2890" x="5659438" y="6072188"/>
          <p14:tracePt t="2897" x="5741988" y="6072188"/>
          <p14:tracePt t="2905" x="5824538" y="6072188"/>
          <p14:tracePt t="2911" x="5880100" y="6099175"/>
          <p14:tracePt t="2918" x="5935663" y="6099175"/>
          <p14:tracePt t="2926" x="6018213" y="6086475"/>
          <p14:tracePt t="2932" x="6072188" y="6086475"/>
          <p14:tracePt t="2939" x="6156325" y="6072188"/>
          <p14:tracePt t="2946" x="6210300" y="6057900"/>
          <p14:tracePt t="2954" x="6321425" y="6016625"/>
          <p14:tracePt t="2961" x="6418263" y="5989638"/>
          <p14:tracePt t="2968" x="6527800" y="5948363"/>
          <p14:tracePt t="2975" x="6583363" y="5919788"/>
          <p14:tracePt t="2983" x="6694488" y="5878513"/>
          <p14:tracePt t="2990" x="6791325" y="5810250"/>
          <p14:tracePt t="2997" x="6873875" y="5768975"/>
          <p14:tracePt t="3004" x="6970713" y="5740400"/>
          <p14:tracePt t="3011" x="7053263" y="5727700"/>
          <p14:tracePt t="3021" x="7121525" y="5657850"/>
          <p14:tracePt t="3025" x="7191375" y="5603875"/>
          <p14:tracePt t="3032" x="7288213" y="5519738"/>
          <p14:tracePt t="3039" x="7356475" y="5437188"/>
          <p14:tracePt t="3046" x="7439025" y="5381625"/>
          <p14:tracePt t="3054" x="7521575" y="5257800"/>
          <p14:tracePt t="3061" x="7605713" y="5148263"/>
          <p14:tracePt t="3068" x="7659688" y="5037138"/>
          <p14:tracePt t="3075" x="7700963" y="4899025"/>
          <p14:tracePt t="3083" x="7715250" y="4843463"/>
          <p14:tracePt t="3090" x="7729538" y="4678363"/>
          <p14:tracePt t="3097" x="7729538" y="4525963"/>
          <p14:tracePt t="3104" x="7729538" y="4319588"/>
          <p14:tracePt t="3111" x="7700963" y="4113213"/>
          <p14:tracePt t="3118" x="7659688" y="3905250"/>
          <p14:tracePt t="3126" x="7618413" y="3767138"/>
          <p14:tracePt t="3133" x="7535863" y="3575050"/>
          <p14:tracePt t="3140" x="7453313" y="3395663"/>
          <p14:tracePt t="3147" x="7397750" y="3201988"/>
          <p14:tracePt t="3154" x="7259638" y="3008313"/>
          <p14:tracePt t="3161" x="7191375" y="2870200"/>
          <p14:tracePt t="3172" x="7065963" y="2746375"/>
          <p14:tracePt t="3176" x="6927850" y="2649538"/>
          <p14:tracePt t="3183" x="6777038" y="2566988"/>
          <p14:tracePt t="3190" x="6611938" y="2470150"/>
          <p14:tracePt t="3197" x="6459538" y="2387600"/>
          <p14:tracePt t="3204" x="6362700" y="2305050"/>
          <p14:tracePt t="3211" x="6224588" y="2222500"/>
          <p14:tracePt t="3221" x="6100763" y="2166938"/>
          <p14:tracePt t="3226" x="5989638" y="2138363"/>
          <p14:tracePt t="3233" x="5810250" y="2111375"/>
          <p14:tracePt t="3240" x="5645150" y="2070100"/>
          <p14:tracePt t="3247" x="5465763" y="2070100"/>
          <p14:tracePt t="3254" x="5341938" y="2070100"/>
          <p14:tracePt t="3261" x="5216525" y="2070100"/>
          <p14:tracePt t="3271" x="5078413" y="2097088"/>
          <p14:tracePt t="3276" x="4913313" y="2138363"/>
          <p14:tracePt t="3283" x="4678363" y="2222500"/>
          <p14:tracePt t="3290" x="4445000" y="2332038"/>
          <p14:tracePt t="3297" x="4251325" y="2401888"/>
          <p14:tracePt t="3305" x="4084638" y="2455863"/>
          <p14:tracePt t="3311" x="3948113" y="2540000"/>
          <p14:tracePt t="3320" x="3836988" y="2566988"/>
          <p14:tracePt t="3326" x="3725863" y="2635250"/>
          <p14:tracePt t="3333" x="3643313" y="2663825"/>
          <p14:tracePt t="3340" x="3519488" y="2746375"/>
          <p14:tracePt t="3348" x="3436938" y="2773363"/>
          <p14:tracePt t="3355" x="3325813" y="2828925"/>
          <p14:tracePt t="3362" x="3257550" y="2884488"/>
          <p14:tracePt t="3371" x="3160713" y="2925763"/>
          <p14:tracePt t="3376" x="3119438" y="2952750"/>
          <p14:tracePt t="3384" x="3090863" y="2981325"/>
          <p14:tracePt t="3390" x="3036888" y="3008313"/>
          <p14:tracePt t="3398" x="3008313" y="3036888"/>
          <p14:tracePt t="3405" x="2995613" y="3063875"/>
          <p14:tracePt t="3412" x="2967038" y="3078163"/>
          <p14:tracePt t="3420" x="2954338" y="3090863"/>
          <p14:tracePt t="3426" x="2940050" y="3090863"/>
          <p14:tracePt t="3433" x="2911475" y="3119438"/>
          <p14:tracePt t="3440" x="2898775" y="3132138"/>
          <p14:tracePt t="3447" x="2857500" y="3201988"/>
          <p14:tracePt t="3455" x="2828925" y="3216275"/>
          <p14:tracePt t="3462" x="2816225" y="3228975"/>
          <p14:tracePt t="3470" x="2760663" y="3284538"/>
          <p14:tracePt t="3476" x="2732088" y="3325813"/>
          <p14:tracePt t="3483" x="2705100" y="3367088"/>
          <p14:tracePt t="3494" x="2622550" y="3422650"/>
          <p14:tracePt t="3498" x="2566988" y="3490913"/>
          <p14:tracePt t="3505" x="2470150" y="3587750"/>
          <p14:tracePt t="3512" x="2346325" y="3698875"/>
          <p14:tracePt t="3520" x="2278063" y="3822700"/>
          <p14:tracePt t="3526" x="2193925" y="3933825"/>
          <p14:tracePt t="3533" x="2125663" y="4029075"/>
          <p14:tracePt t="3541" x="2084388" y="4140200"/>
          <p14:tracePt t="3547" x="2028825" y="4222750"/>
          <p14:tracePt t="3555" x="2001838" y="4319588"/>
          <p14:tracePt t="3562" x="2001838" y="4346575"/>
          <p14:tracePt t="5855" x="2111375" y="4251325"/>
          <p14:tracePt t="5859" x="2278063" y="4071938"/>
          <p14:tracePt t="5867" x="2414588" y="3975100"/>
          <p14:tracePt t="5874" x="2540000" y="3878263"/>
          <p14:tracePt t="5881" x="2663825" y="3781425"/>
          <p14:tracePt t="5888" x="2801938" y="3670300"/>
          <p14:tracePt t="5895" x="2898775" y="3602038"/>
          <p14:tracePt t="5904" x="2967038" y="3533775"/>
          <p14:tracePt t="5909" x="3036888" y="3478213"/>
          <p14:tracePt t="5917" x="3078163" y="3436938"/>
          <p14:tracePt t="5924" x="3146425" y="3367088"/>
          <p14:tracePt t="5931" x="3175000" y="3325813"/>
          <p14:tracePt t="5938" x="3216275" y="3298825"/>
          <p14:tracePt t="5946" x="3228975" y="3270250"/>
          <p14:tracePt t="5953" x="3284538" y="3201988"/>
          <p14:tracePt t="5960" x="3325813" y="3160713"/>
          <p14:tracePt t="5967" x="3354388" y="3119438"/>
          <p14:tracePt t="5974" x="3367088" y="3078163"/>
          <p14:tracePt t="5980" x="3381375" y="3063875"/>
          <p14:tracePt t="5988" x="3381375" y="3049588"/>
          <p14:tracePt t="6011" x="3381375" y="3036888"/>
          <p14:tracePt t="6025" x="3395663" y="3008313"/>
          <p14:tracePt t="6031" x="3395663" y="2994025"/>
          <p14:tracePt t="6038" x="3395663" y="2952750"/>
          <p14:tracePt t="6047" x="3381375" y="2952750"/>
          <p14:tracePt t="6054" x="3367088" y="2911475"/>
          <p14:tracePt t="6060" x="3340100" y="2870200"/>
          <p14:tracePt t="6067" x="3284538" y="2801938"/>
          <p14:tracePt t="6074" x="3228975" y="2746375"/>
          <p14:tracePt t="6081" x="3175000" y="2705100"/>
          <p14:tracePt t="6088" x="3133725" y="2635250"/>
          <p14:tracePt t="6095" x="3036888" y="2608263"/>
          <p14:tracePt t="6103" x="2995613" y="2552700"/>
          <p14:tracePt t="6110" x="2925763" y="2484438"/>
          <p14:tracePt t="6117" x="2884488" y="2470150"/>
          <p14:tracePt t="6124" x="2843213" y="2443163"/>
          <p14:tracePt t="6132" x="2816225" y="2428875"/>
          <p14:tracePt t="6139" x="2732088" y="2414588"/>
          <p14:tracePt t="6145" x="2690813" y="2387600"/>
          <p14:tracePt t="6153" x="2608263" y="2373313"/>
          <p14:tracePt t="6160" x="2552700" y="2346325"/>
          <p14:tracePt t="6166" x="2443163" y="2317750"/>
          <p14:tracePt t="6174" x="2360613" y="2305050"/>
          <p14:tracePt t="6181" x="2222500" y="2290763"/>
          <p14:tracePt t="6189" x="2111375" y="2290763"/>
          <p14:tracePt t="6195" x="2014538" y="2290763"/>
          <p14:tracePt t="6203" x="1876425" y="2305050"/>
          <p14:tracePt t="6210" x="1822450" y="2332038"/>
          <p14:tracePt t="6216" x="1738313" y="2332038"/>
          <p14:tracePt t="6224" x="1670050" y="2360613"/>
          <p14:tracePt t="6232" x="1614488" y="2373313"/>
          <p14:tracePt t="6238" x="1531938" y="2387600"/>
          <p14:tracePt t="6246" x="1449388" y="2401888"/>
          <p14:tracePt t="6253" x="1379538" y="2414588"/>
          <p14:tracePt t="6260" x="1338263" y="2414588"/>
          <p14:tracePt t="6267" x="1284288" y="2414588"/>
          <p14:tracePt t="6274" x="1241425" y="2414588"/>
          <p14:tracePt t="6281" x="1214438" y="2428875"/>
          <p14:tracePt t="6288" x="1173163" y="2428875"/>
          <p14:tracePt t="6296" x="1158875" y="2428875"/>
          <p14:tracePt t="6303" x="1131888" y="2428875"/>
          <p14:tracePt t="6310" x="1104900" y="2443163"/>
          <p14:tracePt t="6317" x="1090613" y="2443163"/>
          <p14:tracePt t="6325" x="1062038" y="2443163"/>
          <p14:tracePt t="6331" x="1049338" y="2443163"/>
          <p14:tracePt t="6339" x="1035050" y="2443163"/>
          <p14:tracePt t="6346" x="1020763" y="2443163"/>
          <p14:tracePt t="6360" x="1020763" y="2455863"/>
          <p14:tracePt t="6368" x="993775" y="2455863"/>
          <p14:tracePt t="6374" x="966788" y="2455863"/>
          <p14:tracePt t="6382" x="911225" y="2470150"/>
          <p14:tracePt t="6388" x="855663" y="2470150"/>
          <p14:tracePt t="6396" x="814388" y="2498725"/>
          <p14:tracePt t="6403" x="731838" y="2540000"/>
          <p14:tracePt t="6410" x="676275" y="2552700"/>
          <p14:tracePt t="6418" x="593725" y="2566988"/>
          <p14:tracePt t="6424" x="523875" y="2593975"/>
          <p14:tracePt t="6433" x="482600" y="2608263"/>
          <p14:tracePt t="6441" x="455613" y="2622550"/>
          <p14:tracePt t="6446" x="441325" y="2622550"/>
          <p14:tracePt t="6460" x="428625" y="2622550"/>
          <p14:tracePt t="6577" x="428625" y="2608263"/>
          <p14:tracePt t="6582" x="428625" y="2593975"/>
          <p14:tracePt t="6598" x="428625" y="2581275"/>
          <p14:tracePt t="6603" x="441325" y="2581275"/>
          <p14:tracePt t="6611" x="482600" y="2552700"/>
          <p14:tracePt t="6621" x="523875" y="2552700"/>
          <p14:tracePt t="6625" x="565150" y="2540000"/>
          <p14:tracePt t="6632" x="620713" y="2540000"/>
          <p14:tracePt t="6639" x="649288" y="2540000"/>
          <p14:tracePt t="6646" x="676275" y="2540000"/>
          <p14:tracePt t="6653" x="717550" y="2540000"/>
          <p14:tracePt t="6661" x="773113" y="2552700"/>
          <p14:tracePt t="6670" x="841375" y="2566988"/>
          <p14:tracePt t="6675" x="896938" y="2581275"/>
          <p14:tracePt t="6682" x="938213" y="2593975"/>
          <p14:tracePt t="6690" x="966788" y="2608263"/>
          <p14:tracePt t="6696" x="1008063" y="2622550"/>
          <p14:tracePt t="6704" x="1049338" y="2622550"/>
          <p14:tracePt t="6710" x="1076325" y="2635250"/>
          <p14:tracePt t="6720" x="1104900" y="2663825"/>
          <p14:tracePt t="6725" x="1117600" y="2663825"/>
          <p14:tracePt t="6732" x="1131888" y="2678113"/>
          <p14:tracePt t="6739" x="1146175" y="2690813"/>
          <p14:tracePt t="6746" x="1214438" y="2705100"/>
          <p14:tracePt t="6753" x="1214438" y="2719388"/>
          <p14:tracePt t="6761" x="1241425" y="2732088"/>
          <p14:tracePt t="6770" x="1270000" y="2746375"/>
          <p14:tracePt t="6775" x="1311275" y="2760663"/>
          <p14:tracePt t="6782" x="1325563" y="2760663"/>
          <p14:tracePt t="6789" x="1366838" y="2787650"/>
          <p14:tracePt t="6797" x="1393825" y="2801938"/>
          <p14:tracePt t="6804" x="1422400" y="2814638"/>
          <p14:tracePt t="6811" x="1463675" y="2814638"/>
          <p14:tracePt t="6820" x="1504950" y="2828925"/>
          <p14:tracePt t="6825" x="1531938" y="2843213"/>
          <p14:tracePt t="6832" x="1546225" y="2843213"/>
          <p14:tracePt t="6839" x="1587500" y="2857500"/>
          <p14:tracePt t="6846" x="1643063" y="2870200"/>
          <p14:tracePt t="6854" x="1684338" y="2870200"/>
          <p14:tracePt t="6861" x="1738313" y="2884488"/>
          <p14:tracePt t="6871" x="1781175" y="2884488"/>
          <p14:tracePt t="6875" x="1835150" y="2898775"/>
          <p14:tracePt t="6882" x="1905000" y="2940050"/>
          <p14:tracePt t="6889" x="1917700" y="2940050"/>
          <p14:tracePt t="6896" x="1960563" y="2940050"/>
          <p14:tracePt t="6920" x="2055813" y="2952750"/>
          <p14:tracePt t="6922" x="2098675" y="2967038"/>
          <p14:tracePt t="6926" x="2111375" y="2967038"/>
          <p14:tracePt t="6933" x="2139950" y="2981325"/>
          <p14:tracePt t="6940" x="2166938" y="2994025"/>
          <p14:tracePt t="6946" x="2181225" y="2994025"/>
          <p14:tracePt t="6954" x="2208213" y="3008313"/>
          <p14:tracePt t="6961" x="2222500" y="3008313"/>
          <p14:tracePt t="6970" x="2249488" y="3008313"/>
          <p14:tracePt t="6975" x="2263775" y="3008313"/>
          <p14:tracePt t="6982" x="2290763" y="3022600"/>
          <p14:tracePt t="6989" x="2319338" y="3022600"/>
          <p14:tracePt t="6997" x="2319338" y="3036888"/>
          <p14:tracePt t="7004" x="2360613" y="3036888"/>
          <p14:tracePt t="7011" x="2387600" y="3063875"/>
          <p14:tracePt t="7020" x="2414588" y="3063875"/>
          <p14:tracePt t="7025" x="2443163" y="3078163"/>
          <p14:tracePt t="7033" x="2457450" y="3078163"/>
          <p14:tracePt t="7040" x="2484438" y="3078163"/>
          <p14:tracePt t="7047" x="2511425" y="3090863"/>
          <p14:tracePt t="7054" x="2525713" y="3105150"/>
          <p14:tracePt t="7061" x="2552700" y="3105150"/>
          <p14:tracePt t="7070" x="2566988" y="3105150"/>
          <p14:tracePt t="7076" x="2566988" y="3119438"/>
          <p14:tracePt t="7090" x="2581275" y="3119438"/>
          <p14:tracePt t="7097" x="2608263" y="3119438"/>
          <p14:tracePt t="7104" x="2622550" y="3132138"/>
          <p14:tracePt t="7120" x="2636838" y="3132138"/>
          <p14:tracePt t="7126" x="2649538" y="3146425"/>
          <p14:tracePt t="7134" x="2678113" y="3146425"/>
          <p14:tracePt t="7140" x="2678113" y="3160713"/>
          <p14:tracePt t="7147" x="2719388" y="3187700"/>
          <p14:tracePt t="7154" x="2746375" y="3187700"/>
          <p14:tracePt t="7162" x="2787650" y="3201988"/>
          <p14:tracePt t="7170" x="2828925" y="3201988"/>
          <p14:tracePt t="7176" x="2884488" y="3216275"/>
          <p14:tracePt t="7182" x="2925763" y="3228975"/>
          <p14:tracePt t="7190" x="2967038" y="3228975"/>
          <p14:tracePt t="7197" x="3049588" y="3243263"/>
          <p14:tracePt t="7204" x="3133725" y="3243263"/>
          <p14:tracePt t="7211" x="3271838" y="3257550"/>
          <p14:tracePt t="7220" x="3367088" y="3257550"/>
          <p14:tracePt t="7226" x="3451225" y="3257550"/>
          <p14:tracePt t="7233" x="3533775" y="3257550"/>
          <p14:tracePt t="7240" x="3587750" y="3243263"/>
          <p14:tracePt t="7247" x="3671888" y="3228975"/>
          <p14:tracePt t="7255" x="3740150" y="3216275"/>
          <p14:tracePt t="7262" x="3768725" y="3216275"/>
          <p14:tracePt t="7270" x="3795713" y="3201988"/>
          <p14:tracePt t="7276" x="3851275" y="3173413"/>
          <p14:tracePt t="7283" x="3892550" y="3132138"/>
          <p14:tracePt t="7290" x="3948113" y="3119438"/>
          <p14:tracePt t="7297" x="4016375" y="3090863"/>
          <p14:tracePt t="7305" x="4057650" y="3063875"/>
          <p14:tracePt t="7312" x="4098925" y="3049588"/>
          <p14:tracePt t="7320" x="4140200" y="3022600"/>
          <p14:tracePt t="7326" x="4195763" y="2994025"/>
          <p14:tracePt t="7333" x="4222750" y="2967038"/>
          <p14:tracePt t="7341" x="4251325" y="2940050"/>
          <p14:tracePt t="7348" x="4265613" y="2925763"/>
          <p14:tracePt t="7354" x="4278313" y="2911475"/>
          <p14:tracePt t="7362" x="4292600" y="2870200"/>
          <p14:tracePt t="7369" x="4306888" y="2843213"/>
          <p14:tracePt t="7376" x="4319588" y="2843213"/>
          <p14:tracePt t="7383" x="4319588" y="2814638"/>
          <p14:tracePt t="7390" x="4319588" y="2801938"/>
          <p14:tracePt t="7397" x="4319588" y="2760663"/>
          <p14:tracePt t="7413" x="4333875" y="2746375"/>
          <p14:tracePt t="7420" x="4333875" y="2732088"/>
          <p14:tracePt t="7427" x="4333875" y="2719388"/>
          <p14:tracePt t="7433" x="4333875" y="2705100"/>
          <p14:tracePt t="7440" x="4333875" y="2690813"/>
          <p14:tracePt t="7447" x="4333875" y="2678113"/>
          <p14:tracePt t="7455" x="4333875" y="2635250"/>
          <p14:tracePt t="7471" x="4319588" y="2608263"/>
          <p14:tracePt t="7476" x="4306888" y="2581275"/>
          <p14:tracePt t="7484" x="4292600" y="2511425"/>
          <p14:tracePt t="7491" x="4251325" y="2470150"/>
          <p14:tracePt t="7499" x="4210050" y="2401888"/>
          <p14:tracePt t="7505" x="4168775" y="2346325"/>
          <p14:tracePt t="7512" x="4140200" y="2317750"/>
          <p14:tracePt t="7519" x="4071938" y="2263775"/>
          <p14:tracePt t="7526" x="4043363" y="2235200"/>
          <p14:tracePt t="7534" x="3989388" y="2193925"/>
          <p14:tracePt t="7541" x="3919538" y="2152650"/>
          <p14:tracePt t="7548" x="3863975" y="2138363"/>
          <p14:tracePt t="7555" x="3754438" y="2125663"/>
          <p14:tracePt t="7562" x="3684588" y="2111375"/>
          <p14:tracePt t="7570" x="3630613" y="2111375"/>
          <p14:tracePt t="7577" x="3533775" y="2097088"/>
          <p14:tracePt t="7584" x="3478213" y="2097088"/>
          <p14:tracePt t="7591" x="3395663" y="2097088"/>
          <p14:tracePt t="7598" x="3354388" y="2097088"/>
          <p14:tracePt t="7605" x="3284538" y="2097088"/>
          <p14:tracePt t="7612" x="3243263" y="2097088"/>
          <p14:tracePt t="7619" x="3201988" y="2097088"/>
          <p14:tracePt t="7628" x="3133725" y="2097088"/>
          <p14:tracePt t="7634" x="3105150" y="2097088"/>
          <p14:tracePt t="7641" x="3036888" y="2097088"/>
          <p14:tracePt t="7648" x="2954338" y="2097088"/>
          <p14:tracePt t="7655" x="2898775" y="2111375"/>
          <p14:tracePt t="7662" x="2787650" y="2125663"/>
          <p14:tracePt t="7670" x="2732088" y="2152650"/>
          <p14:tracePt t="7676" x="2622550" y="2193925"/>
          <p14:tracePt t="7684" x="2470150" y="2276475"/>
          <p14:tracePt t="7691" x="2414588" y="2332038"/>
          <p14:tracePt t="7698" x="2360613" y="2360613"/>
          <p14:tracePt t="7714" x="2249488" y="2470150"/>
          <p14:tracePt t="7720" x="2043113" y="2635250"/>
          <p14:tracePt t="8443" x="2098675" y="2635250"/>
          <p14:tracePt t="8450" x="2152650" y="2635250"/>
          <p14:tracePt t="8457" x="2208213" y="2635250"/>
          <p14:tracePt t="8464" x="2235200" y="2635250"/>
          <p14:tracePt t="8471" x="2278063" y="2649538"/>
          <p14:tracePt t="8479" x="2360613" y="2649538"/>
          <p14:tracePt t="8486" x="2401888" y="2649538"/>
          <p14:tracePt t="8492" x="2470150" y="2663825"/>
          <p14:tracePt t="8499" x="2540000" y="2705100"/>
          <p14:tracePt t="8507" x="2595563" y="2719388"/>
          <p14:tracePt t="8513" x="2678113" y="2732088"/>
          <p14:tracePt t="8521" x="2760663" y="2746375"/>
          <p14:tracePt t="8528" x="2870200" y="2773363"/>
          <p14:tracePt t="8536" x="3008313" y="2773363"/>
          <p14:tracePt t="8542" x="3133725" y="2801938"/>
          <p14:tracePt t="8549" x="3325813" y="2801938"/>
          <p14:tracePt t="8557" x="3478213" y="2801938"/>
          <p14:tracePt t="8564" x="3602038" y="2801938"/>
          <p14:tracePt t="8571" x="3684588" y="2801938"/>
          <p14:tracePt t="8578" x="3768725" y="2801938"/>
          <p14:tracePt t="8586" x="3822700" y="2787650"/>
          <p14:tracePt t="8593" x="3892550" y="2787650"/>
          <p14:tracePt t="8600" x="3960813" y="2787650"/>
          <p14:tracePt t="8607" x="4043363" y="2814638"/>
          <p14:tracePt t="8614" x="4113213" y="2814638"/>
          <p14:tracePt t="8621" x="4154488" y="2801938"/>
          <p14:tracePt t="8628" x="4210050" y="2801938"/>
          <p14:tracePt t="8636" x="4265613" y="2801938"/>
          <p14:tracePt t="8643" x="4306888" y="2801938"/>
          <p14:tracePt t="8651" x="4389438" y="2773363"/>
          <p14:tracePt t="8657" x="4416425" y="2760663"/>
          <p14:tracePt t="8664" x="4498975" y="2746375"/>
          <p14:tracePt t="8671" x="4554538" y="2719388"/>
          <p14:tracePt t="8678" x="4624388" y="2690813"/>
          <p14:tracePt t="8686" x="4706938" y="2635250"/>
          <p14:tracePt t="8693" x="4775200" y="2581275"/>
          <p14:tracePt t="8700" x="4872038" y="2525713"/>
          <p14:tracePt t="8707" x="4954588" y="2455863"/>
          <p14:tracePt t="8714" x="5024438" y="2401888"/>
          <p14:tracePt t="8721" x="5092700" y="2346325"/>
          <p14:tracePt t="8728" x="5162550" y="2305050"/>
          <p14:tracePt t="8736" x="5230813" y="2249488"/>
          <p14:tracePt t="8743" x="5272088" y="2222500"/>
          <p14:tracePt t="8751" x="5286375" y="2222500"/>
          <p14:tracePt t="8758" x="5300663" y="2208213"/>
          <p14:tracePt t="8830" x="5300663" y="2193925"/>
          <p14:tracePt t="8844" x="5300663" y="2166938"/>
          <p14:tracePt t="8901" x="5286375" y="2166938"/>
          <p14:tracePt t="8908" x="5286375" y="2152650"/>
          <p14:tracePt t="8915" x="5272088" y="2152650"/>
          <p14:tracePt t="8952" x="5257800" y="2152650"/>
          <p14:tracePt t="8967" x="5245100" y="2181225"/>
          <p14:tracePt t="8972" x="5203825" y="2222500"/>
          <p14:tracePt t="8979" x="5162550" y="2263775"/>
          <p14:tracePt t="8986" x="5133975" y="2305050"/>
          <p14:tracePt t="8993" x="5121275" y="2373313"/>
          <p14:tracePt t="9001" x="5121275" y="2428875"/>
          <p14:tracePt t="9008" x="5106988" y="2511425"/>
          <p14:tracePt t="9015" x="5106988" y="2552700"/>
          <p14:tracePt t="9022" x="5106988" y="2608263"/>
          <p14:tracePt t="9029" x="5106988" y="2649538"/>
          <p14:tracePt t="9036" x="5106988" y="2705100"/>
          <p14:tracePt t="9044" x="5106988" y="2746375"/>
          <p14:tracePt t="9052" x="5121275" y="2787650"/>
          <p14:tracePt t="9058" x="5121275" y="2814638"/>
          <p14:tracePt t="9065" x="5133975" y="2843213"/>
          <p14:tracePt t="9072" x="5148263" y="2884488"/>
          <p14:tracePt t="9079" x="5162550" y="2898775"/>
          <p14:tracePt t="9086" x="5162550" y="2911475"/>
          <p14:tracePt t="9093" x="5175250" y="2925763"/>
          <p14:tracePt t="9102" x="5175250" y="2940050"/>
          <p14:tracePt t="9108" x="5203825" y="2952750"/>
          <p14:tracePt t="9115" x="5203825" y="2967038"/>
          <p14:tracePt t="9122" x="5216525" y="3008313"/>
          <p14:tracePt t="9137" x="5216525" y="3022600"/>
          <p14:tracePt t="9144" x="5216525" y="3036888"/>
          <p14:tracePt t="9152" x="5216525" y="3049588"/>
          <p14:tracePt t="9158" x="5230813" y="3063875"/>
          <p14:tracePt t="9165" x="5230813" y="3078163"/>
          <p14:tracePt t="9172" x="5230813" y="3090863"/>
          <p14:tracePt t="9179" x="5245100" y="3119438"/>
          <p14:tracePt t="9204" x="5245100" y="3146425"/>
          <p14:tracePt t="9208" x="5245100" y="3160713"/>
          <p14:tracePt t="9215" x="5245100" y="3201988"/>
          <p14:tracePt t="9222" x="5257800" y="3243263"/>
          <p14:tracePt t="9229" x="5257800" y="3270250"/>
          <p14:tracePt t="9236" x="5257800" y="3298825"/>
          <p14:tracePt t="9243" x="5257800" y="3325813"/>
          <p14:tracePt t="9253" x="5257800" y="3354388"/>
          <p14:tracePt t="9258" x="5257800" y="3395663"/>
          <p14:tracePt t="9265" x="5257800" y="3408363"/>
          <p14:tracePt t="9272" x="5257800" y="3436938"/>
          <p14:tracePt t="9280" x="5245100" y="3463925"/>
          <p14:tracePt t="9287" x="5245100" y="3519488"/>
          <p14:tracePt t="9294" x="5230813" y="3546475"/>
          <p14:tracePt t="9303" x="5230813" y="3560763"/>
          <p14:tracePt t="9308" x="5216525" y="3575050"/>
          <p14:tracePt t="9315" x="5216525" y="3587750"/>
          <p14:tracePt t="9329" x="5216525" y="3602038"/>
          <p14:tracePt t="9337" x="5216525" y="3616325"/>
          <p14:tracePt t="9344" x="5216525" y="3643313"/>
          <p14:tracePt t="9353" x="5189538" y="3643313"/>
          <p14:tracePt t="9358" x="5189538" y="3657600"/>
          <p14:tracePt t="9374" x="5175250" y="3657600"/>
          <p14:tracePt t="9424" x="5175250" y="3670300"/>
          <p14:tracePt t="9740" x="5175250" y="3629025"/>
          <p14:tracePt t="9746" x="5162550" y="3560763"/>
          <p14:tracePt t="9752" x="5162550" y="3505200"/>
          <p14:tracePt t="9759" x="5148263" y="3395663"/>
          <p14:tracePt t="9766" x="5121275" y="3284538"/>
          <p14:tracePt t="9773" x="5106988" y="3160713"/>
          <p14:tracePt t="9780" x="5092700" y="2994025"/>
          <p14:tracePt t="9788" x="5065713" y="2870200"/>
          <p14:tracePt t="9795" x="5051425" y="2760663"/>
          <p14:tracePt t="9802" x="5037138" y="2649538"/>
          <p14:tracePt t="9809" x="4995863" y="2540000"/>
          <p14:tracePt t="9816" x="4983163" y="2484438"/>
          <p14:tracePt t="9824" x="4983163" y="2414588"/>
          <p14:tracePt t="9831" x="4968875" y="2373313"/>
          <p14:tracePt t="9846" x="4968875" y="2360613"/>
          <p14:tracePt t="9860" x="4968875" y="2346325"/>
          <p14:tracePt t="9917" x="4954588" y="2346325"/>
          <p14:tracePt t="9925" x="4954588" y="2332038"/>
          <p14:tracePt t="9931" x="4941888" y="2317750"/>
          <p14:tracePt t="9961" x="4927600" y="2317750"/>
          <p14:tracePt t="9970" x="4927600" y="2305050"/>
          <p14:tracePt t="9990" x="4927600" y="2290763"/>
          <p14:tracePt t="10003" x="4913313" y="2290763"/>
          <p14:tracePt t="10009" x="4913313" y="2263775"/>
          <p14:tracePt t="10039" x="4899025" y="2263775"/>
          <p14:tracePt t="10641" x="4899025" y="2305050"/>
          <p14:tracePt t="10647" x="4899025" y="2332038"/>
          <p14:tracePt t="10654" x="4913313" y="2360613"/>
          <p14:tracePt t="10661" x="4913313" y="2401888"/>
          <p14:tracePt t="10669" x="4927600" y="2428875"/>
          <p14:tracePt t="10675" x="4927600" y="2455863"/>
          <p14:tracePt t="10682" x="4927600" y="2498725"/>
          <p14:tracePt t="10690" x="4941888" y="2540000"/>
          <p14:tracePt t="10697" x="4941888" y="2581275"/>
          <p14:tracePt t="10704" x="4941888" y="2593975"/>
          <p14:tracePt t="10711" x="4941888" y="2622550"/>
          <p14:tracePt t="10719" x="4941888" y="2678113"/>
          <p14:tracePt t="10725" x="4941888" y="2705100"/>
          <p14:tracePt t="10732" x="4941888" y="2732088"/>
          <p14:tracePt t="10739" x="4941888" y="2760663"/>
          <p14:tracePt t="10746" x="4941888" y="2801938"/>
          <p14:tracePt t="10754" x="4954588" y="2828925"/>
          <p14:tracePt t="10761" x="4954588" y="2857500"/>
          <p14:tracePt t="10769" x="4954588" y="2870200"/>
          <p14:tracePt t="10775" x="4968875" y="2940050"/>
          <p14:tracePt t="10782" x="4968875" y="2952750"/>
          <p14:tracePt t="10790" x="4968875" y="2981325"/>
          <p14:tracePt t="10797" x="4983163" y="2994025"/>
          <p14:tracePt t="10804" x="4983163" y="3036888"/>
          <p14:tracePt t="10811" x="4995863" y="3090863"/>
          <p14:tracePt t="10821" x="4995863" y="3119438"/>
          <p14:tracePt t="10825" x="5024438" y="3146425"/>
          <p14:tracePt t="10832" x="5024438" y="3160713"/>
          <p14:tracePt t="10840" x="5037138" y="3201988"/>
          <p14:tracePt t="10846" x="5037138" y="3243263"/>
          <p14:tracePt t="10854" x="5051425" y="3270250"/>
          <p14:tracePt t="10862" x="5051425" y="3298825"/>
          <p14:tracePt t="10869" x="5065713" y="3340100"/>
          <p14:tracePt t="10876" x="5065713" y="3367088"/>
          <p14:tracePt t="10885" x="5065713" y="3381375"/>
          <p14:tracePt t="10897" x="5065713" y="3395663"/>
          <p14:tracePt t="10913" x="5065713" y="3408363"/>
          <p14:tracePt t="10927" x="5065713" y="3422650"/>
          <p14:tracePt t="10933" x="5065713" y="3449638"/>
          <p14:tracePt t="10963" x="5065713" y="3463925"/>
          <p14:tracePt t="10977" x="5065713" y="3478213"/>
          <p14:tracePt t="10992" x="5065713" y="3490913"/>
          <p14:tracePt t="10999" x="5078413" y="3490913"/>
          <p14:tracePt t="11004" x="5078413" y="3505200"/>
          <p14:tracePt t="11020" x="5078413" y="3519488"/>
          <p14:tracePt t="11036" x="5078413" y="3533775"/>
          <p14:tracePt t="11040" x="5078413" y="3560763"/>
          <p14:tracePt t="11055" x="5078413" y="3575050"/>
          <p14:tracePt t="11069" x="5078413" y="3587750"/>
          <p14:tracePt t="11076" x="5078413" y="3602038"/>
          <p14:tracePt t="11083" x="5078413" y="3616325"/>
          <p14:tracePt t="11120" x="5078413" y="3629025"/>
          <p14:tracePt t="11136" x="5078413" y="3643313"/>
          <p14:tracePt t="11140" x="5078413" y="3670300"/>
          <p14:tracePt t="11170" x="5078413" y="3684588"/>
          <p14:tracePt t="11199" x="5078413" y="3698875"/>
          <p14:tracePt t="11579" x="5078413" y="3684588"/>
          <p14:tracePt t="11585" x="5092700" y="3657600"/>
          <p14:tracePt t="11591" x="5092700" y="3616325"/>
          <p14:tracePt t="11600" x="5106988" y="3575050"/>
          <p14:tracePt t="11605" x="5121275" y="3546475"/>
          <p14:tracePt t="11613" x="5162550" y="3505200"/>
          <p14:tracePt t="11620" x="5203825" y="3422650"/>
          <p14:tracePt t="11627" x="5216525" y="3381375"/>
          <p14:tracePt t="11635" x="5230813" y="3354388"/>
          <p14:tracePt t="11641" x="5245100" y="3325813"/>
          <p14:tracePt t="11648" x="5245100" y="3311525"/>
          <p14:tracePt t="11664" x="5257800" y="3311525"/>
          <p14:tracePt t="11671" x="5257800" y="3298825"/>
          <p14:tracePt t="11686" x="5257800" y="3284538"/>
          <p14:tracePt t="11706" x="5257800" y="3270250"/>
          <p14:tracePt t="11714" x="5257800" y="3243263"/>
          <p14:tracePt t="11720" x="5257800" y="3187700"/>
          <p14:tracePt t="11727" x="5257800" y="3160713"/>
          <p14:tracePt t="11735" x="5257800" y="3119438"/>
          <p14:tracePt t="11741" x="5257800" y="3063875"/>
          <p14:tracePt t="11748" x="5257800" y="3036888"/>
          <p14:tracePt t="11756" x="5257800" y="2994025"/>
          <p14:tracePt t="11762" x="5257800" y="2981325"/>
          <p14:tracePt t="11770" x="5257800" y="2940050"/>
          <p14:tracePt t="11777" x="5245100" y="2925763"/>
          <p14:tracePt t="11786" x="5245100" y="2911475"/>
          <p14:tracePt t="11791" x="5245100" y="2884488"/>
          <p14:tracePt t="11798" x="5230813" y="2857500"/>
          <p14:tracePt t="11806" x="5216525" y="2857500"/>
          <p14:tracePt t="11813" x="5216525" y="2843213"/>
          <p14:tracePt t="11820" x="5203825" y="2828925"/>
          <p14:tracePt t="11827" x="5189538" y="2773363"/>
          <p14:tracePt t="11836" x="5162550" y="2760663"/>
          <p14:tracePt t="11841" x="5162550" y="2746375"/>
          <p14:tracePt t="11879" x="5162550" y="2732088"/>
          <p14:tracePt t="11929" x="5148263" y="2732088"/>
          <p14:tracePt t="12014" x="5148263" y="2719388"/>
          <p14:tracePt t="12042" x="5133975" y="2705100"/>
          <p14:tracePt t="12049" x="5092700" y="2663825"/>
          <p14:tracePt t="12056" x="5037138" y="2635250"/>
          <p14:tracePt t="12063" x="4968875" y="2593975"/>
          <p14:tracePt t="12070" x="4845050" y="2511425"/>
          <p14:tracePt t="12077" x="4692650" y="2470150"/>
          <p14:tracePt t="12085" x="4554538" y="2455863"/>
          <p14:tracePt t="12092" x="4402138" y="2428875"/>
          <p14:tracePt t="12100" x="4265613" y="2387600"/>
          <p14:tracePt t="12106" x="4084638" y="2373313"/>
          <p14:tracePt t="12113" x="3948113" y="2332038"/>
          <p14:tracePt t="12121" x="3754438" y="2317750"/>
          <p14:tracePt t="12128" x="3602038" y="2276475"/>
          <p14:tracePt t="12135" x="3436938" y="2249488"/>
          <p14:tracePt t="12142" x="3354388" y="2235200"/>
          <p14:tracePt t="12152" x="3298825" y="2222500"/>
          <p14:tracePt t="12156" x="3257550" y="2193925"/>
          <p14:tracePt t="12163" x="3216275" y="2166938"/>
          <p14:tracePt t="12171" x="3175000" y="2152650"/>
          <p14:tracePt t="12178" x="3146425" y="2125663"/>
          <p14:tracePt t="12186" x="3119438" y="2111375"/>
          <p14:tracePt t="12192" x="3105150" y="2097088"/>
          <p14:tracePt t="12200" x="3090863" y="2084388"/>
          <p14:tracePt t="12207" x="3078163" y="2055813"/>
          <p14:tracePt t="12214" x="3063875" y="2055813"/>
          <p14:tracePt t="12221" x="3049588" y="2043113"/>
          <p14:tracePt t="12228" x="3049588" y="2028825"/>
          <p14:tracePt t="12235" x="3036888" y="2028825"/>
          <p14:tracePt t="12242" x="3036888" y="2014538"/>
          <p14:tracePt t="12573" x="2954338" y="2014538"/>
          <p14:tracePt t="12579" x="2816225" y="2043113"/>
          <p14:tracePt t="12586" x="2678113" y="2055813"/>
          <p14:tracePt t="12593" x="2552700" y="2055813"/>
          <p14:tracePt t="12602" x="2414588" y="2070100"/>
          <p14:tracePt t="12607" x="2290763" y="2070100"/>
          <p14:tracePt t="12614" x="2235200" y="2070100"/>
          <p14:tracePt t="12621" x="2139950" y="2070100"/>
          <p14:tracePt t="12629" x="2098675" y="2070100"/>
          <p14:tracePt t="12636" x="2028825" y="2070100"/>
          <p14:tracePt t="12643" x="1973263" y="2070100"/>
          <p14:tracePt t="12652" x="1917700" y="2070100"/>
          <p14:tracePt t="12657" x="1863725" y="2070100"/>
          <p14:tracePt t="12664" x="1808163" y="2070100"/>
          <p14:tracePt t="12672" x="1781175" y="2070100"/>
          <p14:tracePt t="12680" x="1725613" y="2070100"/>
          <p14:tracePt t="12686" x="1697038" y="2070100"/>
          <p14:tracePt t="12693" x="1655763" y="2070100"/>
          <p14:tracePt t="12702" x="1628775" y="2070100"/>
          <p14:tracePt t="12707" x="1601788" y="2070100"/>
          <p14:tracePt t="12715" x="1546225" y="2070100"/>
          <p14:tracePt t="12722" x="1517650" y="2070100"/>
          <p14:tracePt t="12729" x="1504950" y="2070100"/>
          <p14:tracePt t="12736" x="1476375" y="2084388"/>
          <p14:tracePt t="12744" x="1408113" y="2084388"/>
          <p14:tracePt t="12753" x="1393825" y="2084388"/>
          <p14:tracePt t="12758" x="1366838" y="2084388"/>
          <p14:tracePt t="12765" x="1352550" y="2084388"/>
          <p14:tracePt t="12772" x="1311275" y="2084388"/>
          <p14:tracePt t="12779" x="1296988" y="2084388"/>
          <p14:tracePt t="12890" x="1284288" y="2084388"/>
          <p14:tracePt t="12902" x="1270000" y="2097088"/>
          <p14:tracePt t="12909" x="1255713" y="2125663"/>
          <p14:tracePt t="12915" x="1228725" y="2166938"/>
          <p14:tracePt t="12922" x="1214438" y="2193925"/>
          <p14:tracePt t="12929" x="1187450" y="2235200"/>
          <p14:tracePt t="12936" x="1187450" y="2263775"/>
          <p14:tracePt t="12944" x="1173163" y="2305050"/>
          <p14:tracePt t="12953" x="1173163" y="2317750"/>
          <p14:tracePt t="12958" x="1158875" y="2332038"/>
          <p14:tracePt t="12966" x="1158875" y="2360613"/>
          <p14:tracePt t="12972" x="1158875" y="2373313"/>
          <p14:tracePt t="12987" x="1158875" y="2387600"/>
          <p14:tracePt t="13003" x="1158875" y="2414588"/>
          <p14:tracePt t="13015" x="1158875" y="2428875"/>
          <p14:tracePt t="13023" x="1158875" y="2443163"/>
          <p14:tracePt t="13037" x="1158875" y="2455863"/>
          <p14:tracePt t="13044" x="1158875" y="2470150"/>
          <p14:tracePt t="13052" x="1158875" y="2484438"/>
          <p14:tracePt t="13058" x="1173163" y="2498725"/>
          <p14:tracePt t="13073" x="1187450" y="2498725"/>
          <p14:tracePt t="13079" x="1187450" y="2525713"/>
          <p14:tracePt t="13087" x="1200150" y="2540000"/>
          <p14:tracePt t="13094" x="1214438" y="2540000"/>
          <p14:tracePt t="13102" x="1228725" y="2552700"/>
          <p14:tracePt t="13108" x="1255713" y="2581275"/>
          <p14:tracePt t="13116" x="1284288" y="2593975"/>
          <p14:tracePt t="13123" x="1325563" y="2593975"/>
          <p14:tracePt t="13129" x="1338263" y="2608263"/>
          <p14:tracePt t="13137" x="1366838" y="2608263"/>
          <p14:tracePt t="13144" x="1393825" y="2608263"/>
          <p14:tracePt t="13152" x="1422400" y="2622550"/>
          <p14:tracePt t="13158" x="1463675" y="2622550"/>
          <p14:tracePt t="13165" x="1476375" y="2622550"/>
          <p14:tracePt t="13173" x="1504950" y="2622550"/>
          <p14:tracePt t="13187" x="1517650" y="2622550"/>
          <p14:tracePt t="13195" x="1546225" y="2622550"/>
          <p14:tracePt t="13202" x="1573213" y="2622550"/>
          <p14:tracePt t="13208" x="1587500" y="2622550"/>
          <p14:tracePt t="13215" x="1614488" y="2622550"/>
          <p14:tracePt t="13222" x="1628775" y="2622550"/>
          <p14:tracePt t="13229" x="1655763" y="2622550"/>
          <p14:tracePt t="13237" x="1670050" y="2622550"/>
          <p14:tracePt t="13252" x="1697038" y="2622550"/>
          <p14:tracePt t="13267" x="1711325" y="2622550"/>
          <p14:tracePt t="13273" x="1725613" y="2622550"/>
          <p14:tracePt t="13295" x="1738313" y="2622550"/>
          <p14:tracePt t="13310" x="1752600" y="2622550"/>
          <p14:tracePt t="13316" x="1766888" y="2622550"/>
          <p14:tracePt t="13323" x="1781175" y="2622550"/>
          <p14:tracePt t="13338" x="1808163" y="2622550"/>
          <p14:tracePt t="13346" x="1822450" y="2622550"/>
          <p14:tracePt t="13352" x="1835150" y="2622550"/>
          <p14:tracePt t="13359" x="1849438" y="2635250"/>
          <p14:tracePt t="13366" x="1876425" y="2635250"/>
          <p14:tracePt t="13374" x="1905000" y="2635250"/>
          <p14:tracePt t="13381" x="1946275" y="2635250"/>
          <p14:tracePt t="13388" x="1973263" y="2635250"/>
          <p14:tracePt t="13395" x="2014538" y="2635250"/>
          <p14:tracePt t="13402" x="2070100" y="2635250"/>
          <p14:tracePt t="13409" x="2111375" y="2635250"/>
          <p14:tracePt t="13417" x="2152650" y="2635250"/>
          <p14:tracePt t="13423" x="2181225" y="2635250"/>
          <p14:tracePt t="13430" x="2222500" y="2635250"/>
          <p14:tracePt t="13437" x="2249488" y="2635250"/>
          <p14:tracePt t="13444" x="2263775" y="2635250"/>
          <p14:tracePt t="13452" x="2290763" y="2635250"/>
          <p14:tracePt t="13459" x="2305050" y="2635250"/>
          <p14:tracePt t="13467" x="2346325" y="2635250"/>
          <p14:tracePt t="13473" x="2360613" y="2635250"/>
          <p14:tracePt t="13481" x="2373313" y="2635250"/>
          <p14:tracePt t="13488" x="2387600" y="2635250"/>
          <p14:tracePt t="13494" x="2414588" y="2635250"/>
          <p14:tracePt t="13510" x="2443163" y="2635250"/>
          <p14:tracePt t="13517" x="2457450" y="2635250"/>
          <p14:tracePt t="13523" x="2470150" y="2635250"/>
          <p14:tracePt t="13538" x="2484438" y="2635250"/>
          <p14:tracePt t="13552" x="2498725" y="2635250"/>
          <p14:tracePt t="13561" x="2511425" y="2635250"/>
          <p14:tracePt t="13566" x="2540000" y="2635250"/>
          <p14:tracePt t="13573" x="2552700" y="2635250"/>
          <p14:tracePt t="13580" x="2581275" y="2635250"/>
          <p14:tracePt t="13588" x="2595563" y="2635250"/>
          <p14:tracePt t="13595" x="2622550" y="2635250"/>
          <p14:tracePt t="13602" x="2649538" y="2635250"/>
          <p14:tracePt t="13618" x="2690813" y="2635250"/>
          <p14:tracePt t="13624" x="2719388" y="2635250"/>
          <p14:tracePt t="13631" x="2801938" y="2635250"/>
          <p14:tracePt t="13638" x="2843213" y="2635250"/>
          <p14:tracePt t="13645" x="2898775" y="2635250"/>
          <p14:tracePt t="13652" x="2995613" y="2635250"/>
          <p14:tracePt t="13659" x="3119438" y="2622550"/>
          <p14:tracePt t="13668" x="3216275" y="2608263"/>
          <p14:tracePt t="13673" x="3340100" y="2581275"/>
          <p14:tracePt t="13680" x="3422650" y="2566988"/>
          <p14:tracePt t="13688" x="3533775" y="2552700"/>
          <p14:tracePt t="13695" x="3616325" y="2540000"/>
          <p14:tracePt t="13703" x="3754438" y="2511425"/>
          <p14:tracePt t="13709" x="3892550" y="2455863"/>
          <p14:tracePt t="13718" x="4071938" y="2414588"/>
          <p14:tracePt t="13724" x="4210050" y="2373313"/>
          <p14:tracePt t="13731" x="4360863" y="2360613"/>
          <p14:tracePt t="13738" x="4498975" y="2332038"/>
          <p14:tracePt t="13745" x="4610100" y="2332038"/>
          <p14:tracePt t="13752" x="4692650" y="2332038"/>
          <p14:tracePt t="13759" x="4775200" y="2305050"/>
          <p14:tracePt t="13768" x="4886325" y="2263775"/>
          <p14:tracePt t="13773" x="4954588" y="2235200"/>
          <p14:tracePt t="13782" x="5010150" y="2222500"/>
          <p14:tracePt t="13788" x="5037138" y="2222500"/>
          <p14:tracePt t="13795" x="5051425" y="2222500"/>
          <p14:tracePt t="13803" x="5051425" y="2208213"/>
          <p14:tracePt t="13809" x="5065713" y="2208213"/>
          <p14:tracePt t="13833" x="5078413" y="2208213"/>
          <p14:tracePt t="13875" x="5106988" y="2208213"/>
          <p14:tracePt t="13911" x="5121275" y="2193925"/>
          <p14:tracePt t="13932" x="5121275" y="2181225"/>
          <p14:tracePt t="13938" x="5133975" y="2181225"/>
          <p14:tracePt t="13961" x="5148263" y="2181225"/>
          <p14:tracePt t="13968" x="5148263" y="2166938"/>
          <p14:tracePt t="14777" x="5092700" y="2166938"/>
          <p14:tracePt t="14784" x="5037138" y="2166938"/>
          <p14:tracePt t="14790" x="4941888" y="2152650"/>
          <p14:tracePt t="14798" x="4857750" y="2152650"/>
          <p14:tracePt t="14805" x="4748213" y="2125663"/>
          <p14:tracePt t="14811" x="4651375" y="2070100"/>
          <p14:tracePt t="14819" x="4527550" y="2055813"/>
          <p14:tracePt t="14826" x="4445000" y="2043113"/>
          <p14:tracePt t="14835" x="4375150" y="2001838"/>
          <p14:tracePt t="14840" x="4265613" y="1973263"/>
          <p14:tracePt t="14847" x="4222750" y="1946275"/>
          <p14:tracePt t="14855" x="4154488" y="1905000"/>
          <p14:tracePt t="14861" x="4071938" y="1876425"/>
          <p14:tracePt t="14868" x="4002088" y="1849438"/>
          <p14:tracePt t="14876" x="3905250" y="1822450"/>
          <p14:tracePt t="14885" x="3822700" y="1808163"/>
          <p14:tracePt t="14890" x="3713163" y="1793875"/>
          <p14:tracePt t="14897" x="3630613" y="1766888"/>
          <p14:tracePt t="14904" x="3546475" y="1752600"/>
          <p14:tracePt t="14912" x="3478213" y="1752600"/>
          <p14:tracePt t="14919" x="3408363" y="1752600"/>
          <p14:tracePt t="14925" x="3340100" y="1738313"/>
          <p14:tracePt t="14935" x="3284538" y="1738313"/>
          <p14:tracePt t="14940" x="3201988" y="1725613"/>
          <p14:tracePt t="14947" x="3105150" y="1725613"/>
          <p14:tracePt t="14954" x="2954338" y="1725613"/>
          <p14:tracePt t="14961" x="2816225" y="1725613"/>
          <p14:tracePt t="14968" x="2690813" y="1725613"/>
          <p14:tracePt t="14976" x="2525713" y="1711325"/>
          <p14:tracePt t="14985" x="2401888" y="1711325"/>
          <p14:tracePt t="14990" x="2319338" y="1711325"/>
          <p14:tracePt t="14997" x="2235200" y="1711325"/>
          <p14:tracePt t="15005" x="2181225" y="1711325"/>
          <p14:tracePt t="15012" x="2139950" y="1711325"/>
          <p14:tracePt t="15019" x="2055813" y="1711325"/>
          <p14:tracePt t="15026" x="2014538" y="1711325"/>
          <p14:tracePt t="15035" x="1946275" y="1711325"/>
          <p14:tracePt t="15040" x="1890713" y="1711325"/>
          <p14:tracePt t="15048" x="1849438" y="1711325"/>
          <p14:tracePt t="15054" x="1781175" y="1711325"/>
          <p14:tracePt t="15062" x="1738313" y="1711325"/>
          <p14:tracePt t="15069" x="1684338" y="1711325"/>
          <p14:tracePt t="15076" x="1628775" y="1711325"/>
          <p14:tracePt t="15085" x="1587500" y="1711325"/>
          <p14:tracePt t="15091" x="1546225" y="1711325"/>
          <p14:tracePt t="15097" x="1490663" y="1711325"/>
          <p14:tracePt t="15105" x="1463675" y="1711325"/>
          <p14:tracePt t="15112" x="1422400" y="1711325"/>
          <p14:tracePt t="15119" x="1393825" y="1711325"/>
          <p14:tracePt t="15126" x="1352550" y="1711325"/>
          <p14:tracePt t="15135" x="1338263" y="1711325"/>
          <p14:tracePt t="15140" x="1311275" y="1725613"/>
          <p14:tracePt t="15148" x="1296988" y="1725613"/>
          <p14:tracePt t="15155" x="1284288" y="1725613"/>
          <p14:tracePt t="15162" x="1270000" y="1725613"/>
          <p14:tracePt t="15169" x="1255713" y="1725613"/>
          <p14:tracePt t="15192" x="1241425" y="1738313"/>
          <p14:tracePt t="15235" x="1228725" y="1738313"/>
          <p14:tracePt t="15242" x="1200150" y="1738313"/>
          <p14:tracePt t="15249" x="1173163" y="1752600"/>
          <p14:tracePt t="15255" x="1146175" y="1779588"/>
          <p14:tracePt t="15262" x="1090613" y="1793875"/>
          <p14:tracePt t="15270" x="1076325" y="1822450"/>
          <p14:tracePt t="15277" x="1049338" y="1849438"/>
          <p14:tracePt t="15284" x="1008063" y="1917700"/>
          <p14:tracePt t="15291" x="952500" y="1958975"/>
          <p14:tracePt t="15298" x="938213" y="2001838"/>
          <p14:tracePt t="15306" x="911225" y="2070100"/>
          <p14:tracePt t="15312" x="896938" y="2111375"/>
          <p14:tracePt t="15321" x="882650" y="2152650"/>
          <p14:tracePt t="15326" x="882650" y="2166938"/>
          <p14:tracePt t="15334" x="882650" y="2193925"/>
          <p14:tracePt t="15341" x="882650" y="2222500"/>
          <p14:tracePt t="15348" x="882650" y="2249488"/>
          <p14:tracePt t="15355" x="896938" y="2276475"/>
          <p14:tracePt t="15362" x="911225" y="2317750"/>
          <p14:tracePt t="15370" x="925513" y="2332038"/>
          <p14:tracePt t="15377" x="938213" y="2360613"/>
          <p14:tracePt t="15400" x="966788" y="2373313"/>
          <p14:tracePt t="15406" x="979488" y="2387600"/>
          <p14:tracePt t="15414" x="993775" y="2401888"/>
          <p14:tracePt t="15420" x="1008063" y="2414588"/>
          <p14:tracePt t="15427" x="1008063" y="2428875"/>
          <p14:tracePt t="15441" x="1020763" y="2443163"/>
          <p14:tracePt t="15451" x="1035050" y="2443163"/>
          <p14:tracePt t="15455" x="1049338" y="2455863"/>
          <p14:tracePt t="15464" x="1062038" y="2484438"/>
          <p14:tracePt t="15470" x="1090613" y="2498725"/>
          <p14:tracePt t="15477" x="1090613" y="2511425"/>
          <p14:tracePt t="15484" x="1117600" y="2525713"/>
          <p14:tracePt t="15491" x="1131888" y="2540000"/>
          <p14:tracePt t="15498" x="1158875" y="2581275"/>
          <p14:tracePt t="15505" x="1187450" y="2622550"/>
          <p14:tracePt t="15513" x="1214438" y="2649538"/>
          <p14:tracePt t="15520" x="1228725" y="2678113"/>
          <p14:tracePt t="15527" x="1241425" y="2719388"/>
          <p14:tracePt t="15535" x="1270000" y="2746375"/>
          <p14:tracePt t="15541" x="1284288" y="2773363"/>
          <p14:tracePt t="15549" x="1296988" y="2801938"/>
          <p14:tracePt t="15556" x="1325563" y="2857500"/>
          <p14:tracePt t="15562" x="1352550" y="2884488"/>
          <p14:tracePt t="15570" x="1366838" y="2925763"/>
          <p14:tracePt t="15577" x="1379538" y="2952750"/>
          <p14:tracePt t="15584" x="1393825" y="2994025"/>
          <p14:tracePt t="15591" x="1422400" y="3049588"/>
          <p14:tracePt t="15599" x="1435100" y="3063875"/>
          <p14:tracePt t="15606" x="1435100" y="3078163"/>
          <p14:tracePt t="15614" x="1449388" y="3119438"/>
          <p14:tracePt t="15620" x="1463675" y="3146425"/>
          <p14:tracePt t="15627" x="1490663" y="3187700"/>
          <p14:tracePt t="15635" x="1504950" y="3201988"/>
          <p14:tracePt t="15641" x="1517650" y="3228975"/>
          <p14:tracePt t="15648" x="1517650" y="3243263"/>
          <p14:tracePt t="15656" x="1531938" y="3270250"/>
          <p14:tracePt t="15663" x="1531938" y="3284538"/>
          <p14:tracePt t="15670" x="1531938" y="3298825"/>
          <p14:tracePt t="15685" x="1531938" y="3311525"/>
          <p14:tracePt t="15907" x="1531938" y="3257550"/>
          <p14:tracePt t="15915" x="1517650" y="3243263"/>
          <p14:tracePt t="15921" x="1504950" y="3201988"/>
          <p14:tracePt t="15928" x="1490663" y="3160713"/>
          <p14:tracePt t="15935" x="1476375" y="3105150"/>
          <p14:tracePt t="15942" x="1476375" y="3090863"/>
          <p14:tracePt t="15949" x="1476375" y="3049588"/>
          <p14:tracePt t="15957" x="1476375" y="3008313"/>
          <p14:tracePt t="15964" x="1476375" y="2952750"/>
          <p14:tracePt t="15979" x="1476375" y="2940050"/>
          <p14:tracePt t="15984" x="1476375" y="2925763"/>
          <p14:tracePt t="16002" x="1476375" y="2911475"/>
          <p14:tracePt t="16043" x="1476375" y="2898775"/>
          <p14:tracePt t="16051" x="1476375" y="2857500"/>
          <p14:tracePt t="16066" x="1476375" y="2843213"/>
          <p14:tracePt t="16071" x="1463675" y="2828925"/>
          <p14:tracePt t="16078" x="1463675" y="2801938"/>
          <p14:tracePt t="16084" x="1463675" y="2787650"/>
          <p14:tracePt t="16102" x="1463675" y="2773363"/>
          <p14:tracePt t="16107" x="1463675" y="2746375"/>
          <p14:tracePt t="16115" x="1463675" y="2732088"/>
          <p14:tracePt t="16122" x="1463675" y="2719388"/>
          <p14:tracePt t="16136" x="1449388" y="2690813"/>
          <p14:tracePt t="16142" x="1435100" y="2678113"/>
          <p14:tracePt t="16152" x="1435100" y="2649538"/>
          <p14:tracePt t="16157" x="1408113" y="2608263"/>
          <p14:tracePt t="16164" x="1393825" y="2581275"/>
          <p14:tracePt t="16179" x="1379538" y="2552700"/>
          <p14:tracePt t="16185" x="1366838" y="2540000"/>
          <p14:tracePt t="16193" x="1352550" y="2525713"/>
          <p14:tracePt t="16201" x="1338263" y="2511425"/>
          <p14:tracePt t="16207" x="1325563" y="2498725"/>
          <p14:tracePt t="16221" x="1325563" y="2484438"/>
          <p14:tracePt t="16228" x="1296988" y="2470150"/>
          <p14:tracePt t="16236" x="1284288" y="2455863"/>
          <p14:tracePt t="16242" x="1270000" y="2455863"/>
          <p14:tracePt t="16251" x="1255713" y="2428875"/>
          <p14:tracePt t="16257" x="1241425" y="2428875"/>
          <p14:tracePt t="16264" x="1214438" y="2414588"/>
          <p14:tracePt t="16271" x="1200150" y="2401888"/>
          <p14:tracePt t="16278" x="1173163" y="2373313"/>
          <p14:tracePt t="16285" x="1173163" y="2360613"/>
          <p14:tracePt t="16308" x="1158875" y="2360613"/>
          <p14:tracePt t="16351" x="1146175" y="2360613"/>
          <p14:tracePt t="16358" x="1146175" y="2346325"/>
          <p14:tracePt t="16365" x="1131888" y="2346325"/>
          <p14:tracePt t="16372" x="1131888" y="2332038"/>
          <p14:tracePt t="16387" x="1117600" y="2332038"/>
          <p14:tracePt t="16394" x="1117600" y="2317750"/>
          <p14:tracePt t="16444" x="1117600" y="2305050"/>
          <p14:tracePt t="16472" x="1117600" y="2290763"/>
          <p14:tracePt t="16495" x="1104900" y="2290763"/>
          <p14:tracePt t="16501" x="1104900" y="2276475"/>
          <p14:tracePt t="16523" x="1104900" y="2249488"/>
          <p14:tracePt t="16537" x="1104900" y="2235200"/>
          <p14:tracePt t="16551" x="1117600" y="2235200"/>
          <p14:tracePt t="16565" x="1146175" y="2222500"/>
          <p14:tracePt t="16572" x="1173163" y="2208213"/>
          <p14:tracePt t="16579" x="1214438" y="2208213"/>
          <p14:tracePt t="16586" x="1228725" y="2208213"/>
          <p14:tracePt t="16593" x="1241425" y="2208213"/>
          <p14:tracePt t="16601" x="1255713" y="2208213"/>
          <p14:tracePt t="16608" x="1270000" y="2208213"/>
          <p14:tracePt t="16622" x="1284288" y="2208213"/>
          <p14:tracePt t="16644" x="1296988" y="2208213"/>
          <p14:tracePt t="16651" x="1311275" y="2208213"/>
          <p14:tracePt t="16658" x="1325563" y="2208213"/>
          <p14:tracePt t="16666" x="1338263" y="2208213"/>
          <p14:tracePt t="16672" x="1352550" y="2208213"/>
          <p14:tracePt t="16679" x="1379538" y="2208213"/>
          <p14:tracePt t="16693" x="1393825" y="2208213"/>
          <p14:tracePt t="16701" x="1408113" y="2208213"/>
          <p14:tracePt t="16708" x="1449388" y="2208213"/>
          <p14:tracePt t="16730" x="1463675" y="2208213"/>
          <p14:tracePt t="16737" x="1476375" y="2222500"/>
          <p14:tracePt t="16745" x="1490663" y="2222500"/>
          <p14:tracePt t="16752" x="1504950" y="2222500"/>
          <p14:tracePt t="16758" x="1504950" y="2235200"/>
          <p14:tracePt t="16773" x="1517650" y="2235200"/>
          <p14:tracePt t="16780" x="1517650" y="2263775"/>
          <p14:tracePt t="16786" x="1546225" y="2263775"/>
          <p14:tracePt t="16809" x="1558925" y="2263775"/>
          <p14:tracePt t="16889" x="1573213" y="2263775"/>
          <p14:tracePt t="16894" x="1573213" y="2276475"/>
          <p14:tracePt t="16959" x="1587500" y="2276475"/>
          <p14:tracePt t="17010" x="1601788" y="2276475"/>
          <p14:tracePt t="17045" x="1614488" y="2276475"/>
          <p14:tracePt t="17067" x="1628775" y="2276475"/>
          <p14:tracePt t="17096" x="1655763" y="2276475"/>
          <p14:tracePt t="17101" x="1670050" y="2276475"/>
          <p14:tracePt t="17108" x="1684338" y="2276475"/>
          <p14:tracePt t="17118" x="1684338" y="2290763"/>
          <p14:tracePt t="17138" x="1697038" y="2290763"/>
          <p14:tracePt t="17145" x="1711325" y="2290763"/>
          <p14:tracePt t="17151" x="1725613" y="2290763"/>
          <p14:tracePt t="17161" x="1738313" y="2290763"/>
          <p14:tracePt t="17182" x="1766888" y="2290763"/>
          <p14:tracePt t="17188" x="1793875" y="2290763"/>
          <p14:tracePt t="17194" x="1808163" y="2290763"/>
          <p14:tracePt t="17201" x="1822450" y="2290763"/>
          <p14:tracePt t="17209" x="1835150" y="2290763"/>
          <p14:tracePt t="17218" x="1849438" y="2290763"/>
          <p14:tracePt t="17223" x="1863725" y="2290763"/>
          <p14:tracePt t="17230" x="1890713" y="2290763"/>
          <p14:tracePt t="17245" x="1917700" y="2290763"/>
          <p14:tracePt t="17251" x="1931988" y="2290763"/>
          <p14:tracePt t="17259" x="1946275" y="2290763"/>
          <p14:tracePt t="17273" x="1960563" y="2290763"/>
          <p14:tracePt t="17280" x="1987550" y="2290763"/>
          <p14:tracePt t="17287" x="2014538" y="2290763"/>
          <p14:tracePt t="17294" x="2028825" y="2290763"/>
          <p14:tracePt t="17318" x="2043113" y="2305050"/>
          <p14:tracePt t="17323" x="2055813" y="2305050"/>
          <p14:tracePt t="17347" x="2070100" y="2305050"/>
          <p14:tracePt t="17361" x="2084388" y="2305050"/>
          <p14:tracePt t="17369" x="2084388" y="2317750"/>
          <p14:tracePt t="17404" x="2098675" y="2317750"/>
          <p14:tracePt t="17410" x="2125663" y="2317750"/>
          <p14:tracePt t="17460" x="2139950" y="2317750"/>
          <p14:tracePt t="17475" x="2152650" y="2317750"/>
          <p14:tracePt t="17532" x="2166938" y="2317750"/>
          <p14:tracePt t="17539" x="2181225" y="2317750"/>
          <p14:tracePt t="17568" x="2193925" y="2317750"/>
          <p14:tracePt t="17589" x="2208213" y="2317750"/>
          <p14:tracePt t="17610" x="2235200" y="2317750"/>
          <p14:tracePt t="17625" x="2249488" y="2317750"/>
          <p14:tracePt t="17640" x="2263775" y="2317750"/>
          <p14:tracePt t="17667" x="2278063" y="2317750"/>
          <p14:tracePt t="17675" x="2290763" y="2317750"/>
          <p14:tracePt t="17690" x="2305050" y="2317750"/>
          <p14:tracePt t="17696" x="2319338" y="2317750"/>
          <p14:tracePt t="17719" x="2346325" y="2317750"/>
          <p14:tracePt t="17739" x="2360613" y="2317750"/>
          <p14:tracePt t="17746" x="2373313" y="2317750"/>
          <p14:tracePt t="17804" x="2387600" y="2317750"/>
          <p14:tracePt t="17832" x="2401888" y="2317750"/>
          <p14:tracePt t="17846" x="2414588" y="2317750"/>
          <p14:tracePt t="17853" x="2428875" y="2317750"/>
          <p14:tracePt t="17861" x="2457450" y="2317750"/>
          <p14:tracePt t="17868" x="2470150" y="2317750"/>
          <p14:tracePt t="17874" x="2484438" y="2317750"/>
          <p14:tracePt t="17885" x="2498725" y="2317750"/>
          <p14:tracePt t="17896" x="2511425" y="2317750"/>
          <p14:tracePt t="17911" x="2525713" y="2317750"/>
          <p14:tracePt t="17918" x="2540000" y="2332038"/>
          <p14:tracePt t="17924" x="2552700" y="2332038"/>
          <p14:tracePt t="17940" x="2566988" y="2332038"/>
          <p14:tracePt t="17953" x="2581275" y="2332038"/>
          <p14:tracePt t="17976" x="2595563" y="2332038"/>
          <p14:tracePt t="17989" x="2608263" y="2332038"/>
          <p14:tracePt t="18003" x="2622550" y="2332038"/>
          <p14:tracePt t="18026" x="2636838" y="2332038"/>
          <p14:tracePt t="18040" x="2649538" y="2332038"/>
          <p14:tracePt t="18047" x="2663825" y="2332038"/>
          <p14:tracePt t="18053" x="2678113" y="2332038"/>
          <p14:tracePt t="18068" x="2690813" y="2332038"/>
          <p14:tracePt t="18074" x="2705100" y="2332038"/>
          <p14:tracePt t="18082" x="2719388" y="2332038"/>
          <p14:tracePt t="18097" x="2732088" y="2332038"/>
          <p14:tracePt t="18184" x="2746375" y="2332038"/>
          <p14:tracePt t="19471" x="2732088" y="2332038"/>
          <p14:tracePt t="19479" x="2663825" y="2346325"/>
          <p14:tracePt t="19484" x="2649538" y="2346325"/>
          <p14:tracePt t="19491" x="2622550" y="2360613"/>
          <p14:tracePt t="19501" x="2581275" y="2360613"/>
          <p14:tracePt t="19506" x="2511425" y="2373313"/>
          <p14:tracePt t="19513" x="2498725" y="2373313"/>
          <p14:tracePt t="19520" x="2470150" y="2387600"/>
          <p14:tracePt t="19527" x="2457450" y="2387600"/>
          <p14:tracePt t="19534" x="2443163" y="2387600"/>
          <p14:tracePt t="19542" x="2414588" y="2387600"/>
          <p14:tracePt t="19556" x="2387600" y="2387600"/>
          <p14:tracePt t="19563" x="2360613" y="2401888"/>
          <p14:tracePt t="19570" x="2346325" y="2401888"/>
          <p14:tracePt t="19577" x="2332038" y="2401888"/>
          <p14:tracePt t="19584" x="2290763" y="2414588"/>
          <p14:tracePt t="19591" x="2263775" y="2414588"/>
          <p14:tracePt t="19600" x="2235200" y="2414588"/>
          <p14:tracePt t="19605" x="2208213" y="2428875"/>
          <p14:tracePt t="19613" x="2166938" y="2455863"/>
          <p14:tracePt t="19620" x="2125663" y="2470150"/>
          <p14:tracePt t="19627" x="2098675" y="2484438"/>
          <p14:tracePt t="19635" x="2070100" y="2498725"/>
          <p14:tracePt t="19641" x="2028825" y="2525713"/>
          <p14:tracePt t="19650" x="2001838" y="2540000"/>
          <p14:tracePt t="19656" x="1987550" y="2552700"/>
          <p14:tracePt t="19663" x="1960563" y="2593975"/>
          <p14:tracePt t="19670" x="1946275" y="2608263"/>
          <p14:tracePt t="19686" x="1946275" y="2622550"/>
          <p14:tracePt t="19691" x="1931988" y="2622550"/>
          <p14:tracePt t="19715" x="1917700" y="2635250"/>
          <p14:tracePt t="19729" x="1890713" y="2649538"/>
          <p14:tracePt t="19736" x="1890713" y="2663825"/>
          <p14:tracePt t="19742" x="1890713" y="2678113"/>
          <p14:tracePt t="19751" x="1890713" y="2690813"/>
          <p14:tracePt t="19756" x="1905000" y="2732088"/>
          <p14:tracePt t="19764" x="1905000" y="2760663"/>
          <p14:tracePt t="19770" x="1917700" y="2787650"/>
          <p14:tracePt t="19777" x="1917700" y="2801938"/>
          <p14:tracePt t="19784" x="1931988" y="2828925"/>
          <p14:tracePt t="19791" x="1931988" y="2870200"/>
          <p14:tracePt t="19800" x="1946275" y="2898775"/>
          <p14:tracePt t="19806" x="1960563" y="2925763"/>
          <p14:tracePt t="19813" x="1973263" y="2940050"/>
          <p14:tracePt t="19820" x="1973263" y="3008313"/>
          <p14:tracePt t="19828" x="1987550" y="3036888"/>
          <p14:tracePt t="19835" x="1987550" y="3049588"/>
          <p14:tracePt t="19842" x="1987550" y="3078163"/>
          <p14:tracePt t="19851" x="2001838" y="3119438"/>
          <p14:tracePt t="19856" x="2001838" y="3132138"/>
          <p14:tracePt t="19864" x="2014538" y="3146425"/>
          <p14:tracePt t="19870" x="2014538" y="3160713"/>
          <p14:tracePt t="19885" x="2028825" y="3160713"/>
          <p14:tracePt t="19892" x="2028825" y="3173413"/>
          <p14:tracePt t="19922" x="2043113" y="3187700"/>
          <p14:tracePt t="27386" x="2070100" y="3187700"/>
          <p14:tracePt t="27392" x="2111375" y="3187700"/>
          <p14:tracePt t="27400" x="2152650" y="3187700"/>
          <p14:tracePt t="27406" x="2193925" y="3187700"/>
          <p14:tracePt t="27413" x="2222500" y="3187700"/>
          <p14:tracePt t="27420" x="2263775" y="3187700"/>
          <p14:tracePt t="27427" x="2319338" y="3201988"/>
          <p14:tracePt t="27434" x="2360613" y="3201988"/>
          <p14:tracePt t="27441" x="2428875" y="3216275"/>
          <p14:tracePt t="27450" x="2498725" y="3216275"/>
          <p14:tracePt t="27456" x="2581275" y="3228975"/>
          <p14:tracePt t="27462" x="2690813" y="3228975"/>
          <p14:tracePt t="27470" x="2774950" y="3228975"/>
          <p14:tracePt t="27477" x="2911475" y="3228975"/>
          <p14:tracePt t="27485" x="3008313" y="3228975"/>
          <p14:tracePt t="27492" x="3063875" y="3216275"/>
          <p14:tracePt t="27499" x="3146425" y="3216275"/>
          <p14:tracePt t="27505" x="3175000" y="3216275"/>
          <p14:tracePt t="27513" x="3201988" y="3216275"/>
          <p14:tracePt t="27520" x="3216275" y="3201988"/>
          <p14:tracePt t="27543" x="3228975" y="3201988"/>
          <p14:tracePt t="27571" x="3243263" y="3201988"/>
          <p14:tracePt t="27601" x="3271838" y="3201988"/>
          <p14:tracePt t="27637" x="3284538" y="3201988"/>
          <p14:tracePt t="27650" x="3298825" y="3201988"/>
          <p14:tracePt t="27656" x="3325813" y="3201988"/>
          <p14:tracePt t="27664" x="3354388" y="3201988"/>
          <p14:tracePt t="27679" x="3381375" y="3201988"/>
          <p14:tracePt t="27685" x="3408363" y="3187700"/>
          <p14:tracePt t="27692" x="3422650" y="3187700"/>
          <p14:tracePt t="27699" x="3436938" y="3187700"/>
          <p14:tracePt t="27706" x="3463925" y="3173413"/>
          <p14:tracePt t="27713" x="3505200" y="3173413"/>
          <p14:tracePt t="27721" x="3519488" y="3173413"/>
          <p14:tracePt t="27728" x="3546475" y="3173413"/>
          <p14:tracePt t="27735" x="3575050" y="3173413"/>
          <p14:tracePt t="27742" x="3575050" y="3160713"/>
          <p14:tracePt t="27749" x="3602038" y="3160713"/>
          <p14:tracePt t="27756" x="3630613" y="3146425"/>
          <p14:tracePt t="27763" x="3643313" y="3146425"/>
          <p14:tracePt t="27770" x="3671888" y="3132138"/>
          <p14:tracePt t="27794" x="3671888" y="3119438"/>
          <p14:tracePt t="27829" x="3684588" y="3119438"/>
          <p14:tracePt t="27865" x="3698875" y="3078163"/>
          <p14:tracePt t="27872" x="3725863" y="3036888"/>
          <p14:tracePt t="27880" x="3768725" y="2994025"/>
          <p14:tracePt t="27885" x="3795713" y="2940050"/>
          <p14:tracePt t="27893" x="3810000" y="2898775"/>
          <p14:tracePt t="27899" x="3822700" y="2814638"/>
          <p14:tracePt t="27906" x="3822700" y="2760663"/>
          <p14:tracePt t="27916" x="3822700" y="2719388"/>
          <p14:tracePt t="27921" x="3836988" y="2635250"/>
          <p14:tracePt t="27928" x="3836988" y="2593975"/>
          <p14:tracePt t="27935" x="3836988" y="2581275"/>
          <p14:tracePt t="27942" x="3836988" y="2552700"/>
          <p14:tracePt t="27949" x="3851275" y="2540000"/>
          <p14:tracePt t="27956" x="3851275" y="2498725"/>
          <p14:tracePt t="27965" x="3851275" y="2484438"/>
          <p14:tracePt t="27979" x="3851275" y="2470150"/>
          <p14:tracePt t="27985" x="3851275" y="2443163"/>
          <p14:tracePt t="27993" x="3836988" y="2414588"/>
          <p14:tracePt t="28017" x="3822700" y="2373313"/>
          <p14:tracePt t="28021" x="3795713" y="2332038"/>
          <p14:tracePt t="28030" x="3781425" y="2305050"/>
          <p14:tracePt t="28036" x="3754438" y="2290763"/>
          <p14:tracePt t="28042" x="3725863" y="2222500"/>
          <p14:tracePt t="28050" x="3713163" y="2193925"/>
          <p14:tracePt t="28057" x="3684588" y="2181225"/>
          <p14:tracePt t="28066" x="3657600" y="2152650"/>
          <p14:tracePt t="28071" x="3575050" y="2097088"/>
          <p14:tracePt t="28078" x="3533775" y="2055813"/>
          <p14:tracePt t="28085" x="3492500" y="2043113"/>
          <p14:tracePt t="28092" x="3422650" y="2028825"/>
          <p14:tracePt t="28100" x="3381375" y="2014538"/>
          <p14:tracePt t="28107" x="3313113" y="2014538"/>
          <p14:tracePt t="28115" x="3228975" y="2014538"/>
          <p14:tracePt t="28121" x="3090863" y="2028825"/>
          <p14:tracePt t="28128" x="2995613" y="2043113"/>
          <p14:tracePt t="28135" x="2828925" y="2084388"/>
          <p14:tracePt t="28142" x="2663825" y="2138363"/>
          <p14:tracePt t="28150" x="2552700" y="2166938"/>
          <p14:tracePt t="28157" x="2470150" y="2222500"/>
          <p14:tracePt t="28165" x="2360613" y="2249488"/>
          <p14:tracePt t="28171" x="2263775" y="2290763"/>
          <p14:tracePt t="28178" x="2152650" y="2346325"/>
          <p14:tracePt t="28185" x="2043113" y="2428875"/>
          <p14:tracePt t="28192" x="1905000" y="2484438"/>
          <p14:tracePt t="28200" x="1752600" y="2581275"/>
          <p14:tracePt t="28207" x="1643063" y="2622550"/>
          <p14:tracePt t="28215" x="1573213" y="2663825"/>
          <p14:tracePt t="28222" x="1517650" y="2719388"/>
          <p14:tracePt t="28229" x="1422400" y="2760663"/>
          <p14:tracePt t="28236" x="1352550" y="2801938"/>
          <p14:tracePt t="28243" x="1325563" y="2828925"/>
          <p14:tracePt t="28250" x="1270000" y="2884488"/>
          <p14:tracePt t="28257" x="1241425" y="2925763"/>
          <p14:tracePt t="28265" x="1214438" y="2952750"/>
          <p14:tracePt t="28271" x="1200150" y="2981325"/>
          <p14:tracePt t="28278" x="1187450" y="3008313"/>
          <p14:tracePt t="28286" x="1158875" y="3022600"/>
          <p14:tracePt t="28345" x="1146175" y="3022600"/>
          <p14:tracePt t="28350" x="1146175" y="3036888"/>
          <p14:tracePt t="31809" x="1158875" y="3049588"/>
          <p14:tracePt t="31816" x="1200150" y="3078163"/>
          <p14:tracePt t="31821" x="1228725" y="3090863"/>
          <p14:tracePt t="31828" x="1284288" y="3119438"/>
          <p14:tracePt t="31835" x="1311275" y="3146425"/>
          <p14:tracePt t="31842" x="1366838" y="3216275"/>
          <p14:tracePt t="31850" x="1393825" y="3243263"/>
          <p14:tracePt t="31856" x="1449388" y="3270250"/>
          <p14:tracePt t="31864" x="1476375" y="3298825"/>
          <p14:tracePt t="31871" x="1517650" y="3340100"/>
          <p14:tracePt t="31882" x="1573213" y="3381375"/>
          <p14:tracePt t="31885" x="1601788" y="3408363"/>
          <p14:tracePt t="31899" x="1628775" y="3436938"/>
          <p14:tracePt t="31907" x="1643063" y="3463925"/>
          <p14:tracePt t="31915" x="1670050" y="3490913"/>
          <p14:tracePt t="31921" x="1684338" y="3505200"/>
          <p14:tracePt t="31928" x="1711325" y="3519488"/>
          <p14:tracePt t="31935" x="1738313" y="3546475"/>
          <p14:tracePt t="31942" x="1752600" y="3560763"/>
          <p14:tracePt t="31949" x="1752600" y="3587750"/>
          <p14:tracePt t="31957" x="1781175" y="3602038"/>
          <p14:tracePt t="31965" x="1808163" y="3629025"/>
          <p14:tracePt t="31971" x="1849438" y="3657600"/>
          <p14:tracePt t="31978" x="1876425" y="3670300"/>
          <p14:tracePt t="31985" x="1890713" y="3698875"/>
          <p14:tracePt t="31992" x="1917700" y="3725863"/>
          <p14:tracePt t="32000" x="1946275" y="3740150"/>
          <p14:tracePt t="32007" x="1987550" y="3767138"/>
          <p14:tracePt t="32014" x="2014538" y="3781425"/>
          <p14:tracePt t="32021" x="2055813" y="3808413"/>
          <p14:tracePt t="32029" x="2084388" y="3822700"/>
          <p14:tracePt t="32036" x="2166938" y="3836988"/>
          <p14:tracePt t="32042" x="2235200" y="3892550"/>
          <p14:tracePt t="32050" x="2346325" y="3892550"/>
          <p14:tracePt t="32057" x="2428875" y="3905250"/>
          <p14:tracePt t="32064" x="2552700" y="3905250"/>
          <p14:tracePt t="32071" x="2690813" y="3905250"/>
          <p14:tracePt t="32078" x="2774950" y="3892550"/>
          <p14:tracePt t="32085" x="2870200" y="3892550"/>
          <p14:tracePt t="32092" x="2967038" y="3849688"/>
          <p14:tracePt t="32100" x="3049588" y="3836988"/>
          <p14:tracePt t="32107" x="3133725" y="3822700"/>
          <p14:tracePt t="32115" x="3243263" y="3795713"/>
          <p14:tracePt t="32121" x="3325813" y="3781425"/>
          <p14:tracePt t="32128" x="3381375" y="3767138"/>
          <p14:tracePt t="32135" x="3422650" y="3754438"/>
          <p14:tracePt t="32142" x="3451225" y="3754438"/>
          <p14:tracePt t="32150" x="3492500" y="3740150"/>
          <p14:tracePt t="32157" x="3505200" y="3740150"/>
          <p14:tracePt t="32164" x="3533775" y="3740150"/>
          <p14:tracePt t="32179" x="3546475" y="3725863"/>
          <p14:tracePt t="32186" x="3560763" y="3725863"/>
          <p14:tracePt t="32200" x="3575050" y="3725863"/>
          <p14:tracePt t="32215" x="3587750" y="3698875"/>
          <p14:tracePt t="32233" x="3602038" y="3698875"/>
          <p14:tracePt t="32236" x="3630613" y="3698875"/>
          <p14:tracePt t="32243" x="3643313" y="3698875"/>
          <p14:tracePt t="32251" x="3671888" y="3684588"/>
          <p14:tracePt t="32257" x="3698875" y="3670300"/>
          <p14:tracePt t="32265" x="3740150" y="3657600"/>
          <p14:tracePt t="32272" x="3768725" y="3643313"/>
          <p14:tracePt t="32279" x="3795713" y="3616325"/>
          <p14:tracePt t="32286" x="3836988" y="3602038"/>
          <p14:tracePt t="32293" x="3878263" y="3546475"/>
          <p14:tracePt t="32301" x="3905250" y="3519488"/>
          <p14:tracePt t="32308" x="3933825" y="3478213"/>
          <p14:tracePt t="32316" x="3960813" y="3422650"/>
          <p14:tracePt t="32322" x="3989388" y="3408363"/>
          <p14:tracePt t="32331" x="4016375" y="3381375"/>
          <p14:tracePt t="32336" x="4043363" y="3354388"/>
          <p14:tracePt t="32343" x="4057650" y="3340100"/>
          <p14:tracePt t="32350" x="4084638" y="3311525"/>
          <p14:tracePt t="32357" x="4098925" y="3270250"/>
          <p14:tracePt t="32364" x="4127500" y="3228975"/>
          <p14:tracePt t="32372" x="4168775" y="3201988"/>
          <p14:tracePt t="32379" x="4181475" y="3146425"/>
          <p14:tracePt t="32386" x="4195763" y="3119438"/>
          <p14:tracePt t="32393" x="4210050" y="3090863"/>
          <p14:tracePt t="32400" x="4222750" y="3078163"/>
          <p14:tracePt t="32407" x="4237038" y="3063875"/>
          <p14:tracePt t="32415" x="4237038" y="3049588"/>
          <p14:tracePt t="32421" x="4237038" y="3036888"/>
          <p14:tracePt t="32429" x="4237038" y="3008313"/>
          <p14:tracePt t="32445" x="4251325" y="2981325"/>
          <p14:tracePt t="32450" x="4251325" y="2952750"/>
          <p14:tracePt t="32458" x="4251325" y="2911475"/>
          <p14:tracePt t="32465" x="4251325" y="2898775"/>
          <p14:tracePt t="32472" x="4251325" y="2857500"/>
          <p14:tracePt t="32479" x="4237038" y="2801938"/>
          <p14:tracePt t="32486" x="4222750" y="2746375"/>
          <p14:tracePt t="32494" x="4210050" y="2719388"/>
          <p14:tracePt t="32501" x="4195763" y="2678113"/>
          <p14:tracePt t="32507" x="4195763" y="2663825"/>
          <p14:tracePt t="32515" x="4181475" y="2635250"/>
          <p14:tracePt t="32522" x="4168775" y="2608263"/>
          <p14:tracePt t="32532" x="4140200" y="2581275"/>
          <p14:tracePt t="32544" x="4127500" y="2566988"/>
          <p14:tracePt t="32551" x="4113213" y="2540000"/>
          <p14:tracePt t="32558" x="4098925" y="2498725"/>
          <p14:tracePt t="32566" x="4084638" y="2470150"/>
          <p14:tracePt t="32587" x="4057650" y="2443163"/>
          <p14:tracePt t="32594" x="4043363" y="2428875"/>
          <p14:tracePt t="32601" x="4030663" y="2414588"/>
          <p14:tracePt t="32608" x="4016375" y="2414588"/>
          <p14:tracePt t="32615" x="3989388" y="2401888"/>
          <p14:tracePt t="32622" x="3960813" y="2360613"/>
          <p14:tracePt t="32631" x="3948113" y="2346325"/>
          <p14:tracePt t="32636" x="3905250" y="2332038"/>
          <p14:tracePt t="32643" x="3851275" y="2317750"/>
          <p14:tracePt t="32651" x="3781425" y="2290763"/>
          <p14:tracePt t="32658" x="3754438" y="2290763"/>
          <p14:tracePt t="32665" x="3684588" y="2263775"/>
          <p14:tracePt t="32672" x="3630613" y="2249488"/>
          <p14:tracePt t="32682" x="3575050" y="2249488"/>
          <p14:tracePt t="32686" x="3533775" y="2249488"/>
          <p14:tracePt t="32694" x="3478213" y="2235200"/>
          <p14:tracePt t="32701" x="3422650" y="2235200"/>
          <p14:tracePt t="32708" x="3395663" y="2235200"/>
          <p14:tracePt t="32715" x="3340100" y="2235200"/>
          <p14:tracePt t="32723" x="3284538" y="2235200"/>
          <p14:tracePt t="32731" x="3216275" y="2235200"/>
          <p14:tracePt t="32737" x="3175000" y="2235200"/>
          <p14:tracePt t="32744" x="3078163" y="2249488"/>
          <p14:tracePt t="32751" x="2967038" y="2290763"/>
          <p14:tracePt t="32758" x="2884488" y="2332038"/>
          <p14:tracePt t="32765" x="2787650" y="2387600"/>
          <p14:tracePt t="32773" x="2760663" y="2414588"/>
          <p14:tracePt t="34262" x="2787650" y="2443163"/>
          <p14:tracePt t="34269" x="2816225" y="2455863"/>
          <p14:tracePt t="34276" x="2857500" y="2470150"/>
          <p14:tracePt t="34283" x="2898775" y="2484438"/>
          <p14:tracePt t="34290" x="2925763" y="2498725"/>
          <p14:tracePt t="34298" x="2954338" y="2511425"/>
          <p14:tracePt t="34304" x="2967038" y="2511425"/>
          <p14:tracePt t="34311" x="2995613" y="2540000"/>
          <p14:tracePt t="34318" x="3049588" y="2552700"/>
          <p14:tracePt t="34325" x="3078163" y="2566988"/>
          <p14:tracePt t="34333" x="3105150" y="2581275"/>
          <p14:tracePt t="34340" x="3119438" y="2593975"/>
          <p14:tracePt t="34348" x="3133725" y="2593975"/>
          <p14:tracePt t="34354" x="3187700" y="2608263"/>
          <p14:tracePt t="34369" x="3201988" y="2622550"/>
          <p14:tracePt t="34375" x="3216275" y="2622550"/>
          <p14:tracePt t="34391" x="3228975" y="2635250"/>
          <p14:tracePt t="34398" x="3243263" y="2649538"/>
          <p14:tracePt t="34404" x="3257550" y="2663825"/>
          <p14:tracePt t="34411" x="3284538" y="2663825"/>
          <p14:tracePt t="34419" x="3298825" y="2678113"/>
          <p14:tracePt t="34425" x="3313113" y="2678113"/>
          <p14:tracePt t="34433" x="3325813" y="2690813"/>
          <p14:tracePt t="34440" x="3325813" y="2705100"/>
          <p14:tracePt t="34455" x="3340100" y="2719388"/>
          <p14:tracePt t="34470" x="3354388" y="2719388"/>
          <p14:tracePt t="34498" x="3367088" y="2732088"/>
          <p14:tracePt t="34505" x="3381375" y="2732088"/>
          <p14:tracePt t="34511" x="3381375" y="2746375"/>
          <p14:tracePt t="34518" x="3395663" y="2787650"/>
          <p14:tracePt t="34526" x="3408363" y="2814638"/>
          <p14:tracePt t="34533" x="3422650" y="2814638"/>
          <p14:tracePt t="34540" x="3422650" y="2843213"/>
          <p14:tracePt t="34547" x="3436938" y="2857500"/>
          <p14:tracePt t="34554" x="3436938" y="2870200"/>
          <p14:tracePt t="34562" x="3436938" y="2898775"/>
          <p14:tracePt t="34569" x="3436938" y="2911475"/>
          <p14:tracePt t="36610" x="3463925" y="2911475"/>
          <p14:tracePt t="36616" x="3519488" y="2911475"/>
          <p14:tracePt t="36623" x="3575050" y="2911475"/>
          <p14:tracePt t="36631" x="3643313" y="2898775"/>
          <p14:tracePt t="36637" x="3725863" y="2884488"/>
          <p14:tracePt t="36644" x="3810000" y="2843213"/>
          <p14:tracePt t="36652" x="3919538" y="2814638"/>
          <p14:tracePt t="36659" x="4016375" y="2732088"/>
          <p14:tracePt t="36666" x="4127500" y="2705100"/>
          <p14:tracePt t="36673" x="4195763" y="2649538"/>
          <p14:tracePt t="36681" x="4278313" y="2593975"/>
          <p14:tracePt t="36687" x="4360863" y="2498725"/>
          <p14:tracePt t="36694" x="4445000" y="2443163"/>
          <p14:tracePt t="36702" x="4498975" y="2360613"/>
          <p14:tracePt t="36710" x="4540250" y="2317750"/>
          <p14:tracePt t="36716" x="4568825" y="2290763"/>
          <p14:tracePt t="36722" x="4624388" y="2249488"/>
          <p14:tracePt t="36731" x="4637088" y="2208213"/>
          <p14:tracePt t="36767" x="4637088" y="2193925"/>
          <p14:tracePt t="36774" x="4651375" y="2181225"/>
          <p14:tracePt t="36781" x="4651375" y="2166938"/>
          <p14:tracePt t="36799" x="4651375" y="2152650"/>
          <p14:tracePt t="36809" x="4651375" y="2125663"/>
          <p14:tracePt t="36816" x="4637088" y="2084388"/>
          <p14:tracePt t="36823" x="4624388" y="2055813"/>
          <p14:tracePt t="36831" x="4624388" y="2043113"/>
          <p14:tracePt t="36837" x="4581525" y="2014538"/>
          <p14:tracePt t="36844" x="4540250" y="2001838"/>
          <p14:tracePt t="36851" x="4486275" y="1958975"/>
          <p14:tracePt t="36858" x="4445000" y="1946275"/>
          <p14:tracePt t="36867" x="4416425" y="1931988"/>
          <p14:tracePt t="36874" x="4402138" y="1931988"/>
          <p14:tracePt t="36880" x="4375150" y="1917700"/>
          <p14:tracePt t="36897" x="4319588" y="1917700"/>
          <p14:tracePt t="36902" x="4292600" y="1917700"/>
          <p14:tracePt t="36909" x="4278313" y="1917700"/>
          <p14:tracePt t="36916" x="4251325" y="1917700"/>
          <p14:tracePt t="36923" x="4195763" y="1905000"/>
          <p14:tracePt t="36930" x="4140200" y="1905000"/>
          <p14:tracePt t="36938" x="4098925" y="1905000"/>
          <p14:tracePt t="36945" x="4043363" y="1905000"/>
          <p14:tracePt t="36952" x="4002088" y="1917700"/>
          <p14:tracePt t="36959" x="3960813" y="1917700"/>
          <p14:tracePt t="36966" x="3905250" y="1931988"/>
          <p14:tracePt t="36973" x="3863975" y="1946275"/>
          <p14:tracePt t="36981" x="3822700" y="1946275"/>
          <p14:tracePt t="36988" x="3754438" y="1973263"/>
          <p14:tracePt t="36996" x="3713163" y="1987550"/>
          <p14:tracePt t="37002" x="3671888" y="1987550"/>
          <p14:tracePt t="37009" x="3630613" y="2001838"/>
          <p14:tracePt t="37016" x="3575050" y="2043113"/>
          <p14:tracePt t="37023" x="3463925" y="2043113"/>
          <p14:tracePt t="37031" x="3408363" y="2055813"/>
          <p14:tracePt t="37038" x="3298825" y="2070100"/>
          <p14:tracePt t="37045" x="3243263" y="2084388"/>
          <p14:tracePt t="37052" x="3133725" y="2097088"/>
          <p14:tracePt t="37060" x="3063875" y="2138363"/>
          <p14:tracePt t="37066" x="2954338" y="2152650"/>
          <p14:tracePt t="37074" x="2898775" y="2166938"/>
          <p14:tracePt t="37081" x="2787650" y="2181225"/>
          <p14:tracePt t="37088" x="2732088" y="2208213"/>
          <p14:tracePt t="37098" x="2649538" y="2208213"/>
          <p14:tracePt t="37102" x="2595563" y="2222500"/>
          <p14:tracePt t="37109" x="2525713" y="2235200"/>
          <p14:tracePt t="37116" x="2470150" y="2249488"/>
          <p14:tracePt t="37123" x="2387600" y="2249488"/>
          <p14:tracePt t="37130" x="2305050" y="2263775"/>
          <p14:tracePt t="37137" x="2249488" y="2290763"/>
          <p14:tracePt t="37147" x="2166938" y="2317750"/>
          <p14:tracePt t="37152" x="2111375" y="2332038"/>
          <p14:tracePt t="37159" x="2055813" y="2332038"/>
          <p14:tracePt t="37166" x="2001838" y="2346325"/>
          <p14:tracePt t="37173" x="1946275" y="2346325"/>
          <p14:tracePt t="37180" x="1917700" y="2360613"/>
          <p14:tracePt t="37188" x="1863725" y="2360613"/>
          <p14:tracePt t="37197" x="1835150" y="2360613"/>
          <p14:tracePt t="37202" x="1793875" y="2360613"/>
          <p14:tracePt t="37209" x="1781175" y="2360613"/>
          <p14:tracePt t="37217" x="1738313" y="2360613"/>
          <p14:tracePt t="37231" x="1725613" y="2360613"/>
          <p14:tracePt t="37238" x="1697038" y="2373313"/>
          <p14:tracePt t="37247" x="1684338" y="2373313"/>
          <p14:tracePt t="37261" x="1655763" y="2387600"/>
          <p14:tracePt t="37267" x="1614488" y="2401888"/>
          <p14:tracePt t="37274" x="1587500" y="2401888"/>
          <p14:tracePt t="37281" x="1558925" y="2443163"/>
          <p14:tracePt t="37288" x="1531938" y="2455863"/>
          <p14:tracePt t="37297" x="1504950" y="2484438"/>
          <p14:tracePt t="37303" x="1463675" y="2498725"/>
          <p14:tracePt t="37310" x="1422400" y="2525713"/>
          <p14:tracePt t="37317" x="1393825" y="2552700"/>
          <p14:tracePt t="37324" x="1366838" y="2581275"/>
          <p14:tracePt t="37331" x="1338263" y="2593975"/>
          <p14:tracePt t="37338" x="1311275" y="2608263"/>
          <p14:tracePt t="37347" x="1296988" y="2608263"/>
          <p14:tracePt t="37352" x="1270000" y="2622550"/>
          <p14:tracePt t="37359" x="1255713" y="2622550"/>
          <p14:tracePt t="37367" x="1241425" y="2622550"/>
          <p14:tracePt t="37374" x="1173163" y="2622550"/>
          <p14:tracePt t="37381" x="1146175" y="2622550"/>
          <p14:tracePt t="37388" x="1062038" y="2593975"/>
          <p14:tracePt t="37397" x="1020763" y="2566988"/>
          <p14:tracePt t="37403" x="938213" y="2525713"/>
          <p14:tracePt t="37411" x="882650" y="2511425"/>
          <p14:tracePt t="37417" x="841375" y="2484438"/>
          <p14:tracePt t="37424" x="787400" y="2470150"/>
          <p14:tracePt t="37432" x="744538" y="2455863"/>
          <p14:tracePt t="37438" x="717550" y="2443163"/>
          <p14:tracePt t="37447" x="703263" y="2443163"/>
          <p14:tracePt t="37453" x="676275" y="2414588"/>
          <p14:tracePt t="37460" x="661988" y="2401888"/>
          <p14:tracePt t="37467" x="635000" y="2401888"/>
          <p14:tracePt t="37474" x="620713" y="2401888"/>
          <p14:tracePt t="37619" x="620713" y="2387600"/>
          <p14:tracePt t="37626" x="608013" y="2387600"/>
          <p14:tracePt t="37632" x="608013" y="2373313"/>
          <p14:tracePt t="37639" x="593725" y="2360613"/>
          <p14:tracePt t="37647" x="593725" y="2346325"/>
          <p14:tracePt t="37662" x="608013" y="2317750"/>
          <p14:tracePt t="37668" x="635000" y="2290763"/>
          <p14:tracePt t="37675" x="690563" y="2263775"/>
          <p14:tracePt t="37682" x="731838" y="2249488"/>
          <p14:tracePt t="37689" x="814388" y="2222500"/>
          <p14:tracePt t="37696" x="855663" y="2208213"/>
          <p14:tracePt t="37703" x="911225" y="2193925"/>
          <p14:tracePt t="37710" x="979488" y="2181225"/>
          <p14:tracePt t="37717" x="1020763" y="2181225"/>
          <p14:tracePt t="37725" x="1062038" y="2181225"/>
          <p14:tracePt t="37732" x="1117600" y="2181225"/>
          <p14:tracePt t="37739" x="1158875" y="2181225"/>
          <p14:tracePt t="37747" x="1200150" y="2181225"/>
          <p14:tracePt t="37753" x="1241425" y="2181225"/>
          <p14:tracePt t="37760" x="1284288" y="2181225"/>
          <p14:tracePt t="37768" x="1311275" y="2181225"/>
          <p14:tracePt t="37775" x="1325563" y="2181225"/>
          <p14:tracePt t="37782" x="1393825" y="2181225"/>
          <p14:tracePt t="37789" x="1408113" y="2181225"/>
          <p14:tracePt t="37797" x="1435100" y="2181225"/>
          <p14:tracePt t="37803" x="1463675" y="2193925"/>
          <p14:tracePt t="37810" x="1504950" y="2193925"/>
          <p14:tracePt t="37818" x="1517650" y="2193925"/>
          <p14:tracePt t="37824" x="1546225" y="2193925"/>
          <p14:tracePt t="37840" x="1573213" y="2193925"/>
          <p14:tracePt t="37847" x="1601788" y="2208213"/>
          <p14:tracePt t="37853" x="1643063" y="2208213"/>
          <p14:tracePt t="37862" x="1655763" y="2208213"/>
          <p14:tracePt t="37883" x="1697038" y="2208213"/>
          <p14:tracePt t="37890" x="1725613" y="2208213"/>
          <p14:tracePt t="37898" x="1738313" y="2208213"/>
          <p14:tracePt t="37904" x="1752600" y="2208213"/>
          <p14:tracePt t="37911" x="1766888" y="2208213"/>
          <p14:tracePt t="37918" x="1781175" y="2208213"/>
          <p14:tracePt t="37925" x="1793875" y="2208213"/>
          <p14:tracePt t="37941" x="1808163" y="2208213"/>
          <p14:tracePt t="37956" x="1822450" y="2208213"/>
          <p14:tracePt t="37969" x="1835150" y="2208213"/>
          <p14:tracePt t="37983" x="1849438" y="2208213"/>
          <p14:tracePt t="38006" x="1863725" y="2208213"/>
          <p14:tracePt t="38014" x="1876425" y="2208213"/>
          <p14:tracePt t="38018" x="1890713" y="2208213"/>
          <p14:tracePt t="38025" x="1905000" y="2208213"/>
          <p14:tracePt t="38032" x="1931988" y="2208213"/>
          <p14:tracePt t="38047" x="1960563" y="2208213"/>
          <p14:tracePt t="38055" x="2001838" y="2208213"/>
          <p14:tracePt t="38064" x="2028825" y="2208213"/>
          <p14:tracePt t="38069" x="2055813" y="2193925"/>
          <p14:tracePt t="38076" x="2084388" y="2193925"/>
          <p14:tracePt t="38083" x="2139950" y="2193925"/>
          <p14:tracePt t="38089" x="2152650" y="2181225"/>
          <p14:tracePt t="38097" x="2181225" y="2181225"/>
          <p14:tracePt t="38104" x="2208213" y="2166938"/>
          <p14:tracePt t="38112" x="2249488" y="2138363"/>
          <p14:tracePt t="38118" x="2290763" y="2138363"/>
          <p14:tracePt t="38125" x="2319338" y="2125663"/>
          <p14:tracePt t="38133" x="2346325" y="2111375"/>
          <p14:tracePt t="38140" x="2401888" y="2111375"/>
          <p14:tracePt t="38147" x="2428875" y="2097088"/>
          <p14:tracePt t="38154" x="2457450" y="2097088"/>
          <p14:tracePt t="38161" x="2484438" y="2097088"/>
          <p14:tracePt t="38169" x="2498725" y="2097088"/>
          <p14:tracePt t="38176" x="2525713" y="2097088"/>
          <p14:tracePt t="38183" x="2540000" y="2097088"/>
          <p14:tracePt t="38190" x="2552700" y="2097088"/>
          <p14:tracePt t="38197" x="2566988" y="2097088"/>
          <p14:tracePt t="38214" x="2581275" y="2097088"/>
          <p14:tracePt t="38228" x="2595563" y="2097088"/>
          <p14:tracePt t="38233" x="2608263" y="2097088"/>
          <p14:tracePt t="38240" x="2622550" y="2097088"/>
          <p14:tracePt t="38247" x="2636838" y="2097088"/>
          <p14:tracePt t="38255" x="2649538" y="2111375"/>
          <p14:tracePt t="38263" x="2663825" y="2111375"/>
          <p14:tracePt t="38269" x="2690813" y="2125663"/>
          <p14:tracePt t="38276" x="2732088" y="2125663"/>
          <p14:tracePt t="38283" x="2774950" y="2152650"/>
          <p14:tracePt t="38290" x="2816225" y="2152650"/>
          <p14:tracePt t="38297" x="2843213" y="2166938"/>
          <p14:tracePt t="38304" x="2870200" y="2166938"/>
          <p14:tracePt t="38314" x="2911475" y="2166938"/>
          <p14:tracePt t="38319" x="2954338" y="2166938"/>
          <p14:tracePt t="38325" x="2954338" y="2181225"/>
          <p14:tracePt t="38333" x="2981325" y="2181225"/>
          <p14:tracePt t="38340" x="3008313" y="2181225"/>
          <p14:tracePt t="38348" x="3049588" y="2181225"/>
          <p14:tracePt t="38354" x="3078163" y="2193925"/>
          <p14:tracePt t="38364" x="3090863" y="2193925"/>
          <p14:tracePt t="38377" x="3119438" y="2193925"/>
          <p14:tracePt t="38384" x="3133725" y="2193925"/>
          <p14:tracePt t="38391" x="3146425" y="2193925"/>
          <p14:tracePt t="38397" x="3175000" y="2208213"/>
          <p14:tracePt t="38404" x="3201988" y="2208213"/>
          <p14:tracePt t="38413" x="3216275" y="2208213"/>
          <p14:tracePt t="38420" x="3243263" y="2208213"/>
          <p14:tracePt t="38433" x="3257550" y="2208213"/>
          <p14:tracePt t="38440" x="3271838" y="2208213"/>
          <p14:tracePt t="38448" x="3284538" y="2208213"/>
          <p14:tracePt t="38455" x="3298825" y="2222500"/>
          <p14:tracePt t="38464" x="3313113" y="2222500"/>
          <p14:tracePt t="38469" x="3325813" y="2222500"/>
          <p14:tracePt t="38476" x="3367088" y="2222500"/>
          <p14:tracePt t="38483" x="3381375" y="2222500"/>
          <p14:tracePt t="38490" x="3408363" y="2222500"/>
          <p14:tracePt t="38497" x="3422650" y="2222500"/>
          <p14:tracePt t="38505" x="3463925" y="2222500"/>
          <p14:tracePt t="38514" x="3505200" y="2222500"/>
          <p14:tracePt t="38519" x="3560763" y="2222500"/>
          <p14:tracePt t="38526" x="3587750" y="2222500"/>
          <p14:tracePt t="38534" x="3643313" y="2222500"/>
          <p14:tracePt t="38541" x="3684588" y="2222500"/>
          <p14:tracePt t="38548" x="3713163" y="2222500"/>
          <p14:tracePt t="38555" x="3725863" y="2222500"/>
          <p14:tracePt t="38564" x="3754438" y="2222500"/>
          <p14:tracePt t="38569" x="3781425" y="2208213"/>
          <p14:tracePt t="38576" x="3810000" y="2208213"/>
          <p14:tracePt t="38584" x="3836988" y="2208213"/>
          <p14:tracePt t="38590" x="3863975" y="2208213"/>
          <p14:tracePt t="38598" x="3905250" y="2193925"/>
          <p14:tracePt t="38606" x="3933825" y="2193925"/>
          <p14:tracePt t="38620" x="3948113" y="2193925"/>
          <p14:tracePt t="38627" x="3960813" y="2193925"/>
          <p14:tracePt t="38634" x="3975100" y="2193925"/>
          <p14:tracePt t="38641" x="3989388" y="2193925"/>
          <p14:tracePt t="38648" x="4002088" y="2193925"/>
          <p14:tracePt t="38665" x="4016375" y="2193925"/>
          <p14:tracePt t="38678" x="4030663" y="2193925"/>
          <p14:tracePt t="38684" x="4043363" y="2193925"/>
          <p14:tracePt t="38721" x="4057650" y="2193925"/>
          <p14:tracePt t="38742" x="4071938" y="2193925"/>
          <p14:tracePt t="39408" x="4140200" y="2181225"/>
          <p14:tracePt t="39414" x="4278313" y="2166938"/>
          <p14:tracePt t="39421" x="4360863" y="2138363"/>
          <p14:tracePt t="39431" x="4486275" y="2125663"/>
          <p14:tracePt t="39435" x="4624388" y="2111375"/>
          <p14:tracePt t="39444" x="4733925" y="2111375"/>
          <p14:tracePt t="39449" x="4845050" y="2084388"/>
          <p14:tracePt t="39457" x="4941888" y="2084388"/>
          <p14:tracePt t="39463" x="5092700" y="2084388"/>
          <p14:tracePt t="39471" x="5257800" y="2084388"/>
          <p14:tracePt t="39480" x="5410200" y="2084388"/>
          <p14:tracePt t="39486" x="5562600" y="2084388"/>
          <p14:tracePt t="39493" x="5713413" y="2084388"/>
          <p14:tracePt t="39499" x="5851525" y="2084388"/>
          <p14:tracePt t="39507" x="5962650" y="2097088"/>
          <p14:tracePt t="39514" x="6059488" y="2111375"/>
          <p14:tracePt t="39521" x="6197600" y="2125663"/>
          <p14:tracePt t="39531" x="6348413" y="2125663"/>
          <p14:tracePt t="39535" x="6459538" y="2152650"/>
          <p14:tracePt t="39542" x="6611938" y="2152650"/>
          <p14:tracePt t="39549" x="6748463" y="2152650"/>
          <p14:tracePt t="39556" x="6900863" y="2152650"/>
          <p14:tracePt t="39564" x="7011988" y="2152650"/>
          <p14:tracePt t="39571" x="7135813" y="2152650"/>
          <p14:tracePt t="39580" x="7273925" y="2166938"/>
          <p14:tracePt t="39585" x="7329488" y="2166938"/>
          <p14:tracePt t="39592" x="7383463" y="2181225"/>
          <p14:tracePt t="39600" x="7467600" y="2181225"/>
          <p14:tracePt t="39606" x="7494588" y="2193925"/>
          <p14:tracePt t="39615" x="7521575" y="2193925"/>
          <p14:tracePt t="39631" x="7550150" y="2193925"/>
          <p14:tracePt t="39636" x="7562850" y="2193925"/>
          <p14:tracePt t="39643" x="7577138" y="2193925"/>
          <p14:tracePt t="39650" x="7591425" y="2193925"/>
          <p14:tracePt t="39657" x="7605713" y="2193925"/>
          <p14:tracePt t="39664" x="7646988" y="2181225"/>
          <p14:tracePt t="39671" x="7688263" y="2166938"/>
          <p14:tracePt t="39680" x="7729538" y="2152650"/>
          <p14:tracePt t="39686" x="7756525" y="2152650"/>
          <p14:tracePt t="39693" x="7826375" y="2138363"/>
          <p14:tracePt t="39700" x="7839075" y="2125663"/>
          <p14:tracePt t="39707" x="7894638" y="2111375"/>
          <p14:tracePt t="39714" x="7935913" y="2097088"/>
          <p14:tracePt t="39721" x="7991475" y="2070100"/>
          <p14:tracePt t="39730" x="8047038" y="2070100"/>
          <p14:tracePt t="39735" x="8129588" y="2055813"/>
          <p14:tracePt t="39743" x="8170863" y="2043113"/>
          <p14:tracePt t="39750" x="8212138" y="2043113"/>
          <p14:tracePt t="39757" x="8253413" y="2028825"/>
          <p14:tracePt t="39764" x="8294688" y="2028825"/>
          <p14:tracePt t="39771" x="8323263" y="2028825"/>
          <p14:tracePt t="39780" x="8350250" y="2028825"/>
          <p14:tracePt t="39786" x="8391525" y="2028825"/>
          <p14:tracePt t="39793" x="8405813" y="2028825"/>
          <p14:tracePt t="39902" x="8405813" y="2014538"/>
          <p14:tracePt t="39909" x="8405813" y="2001838"/>
          <p14:tracePt t="39916" x="8405813" y="1987550"/>
          <p14:tracePt t="39923" x="8405813" y="1973263"/>
          <p14:tracePt t="39930" x="8377238" y="1973263"/>
          <p14:tracePt t="39936" x="8350250" y="1973263"/>
          <p14:tracePt t="39943" x="8350250" y="1946275"/>
          <p14:tracePt t="39950" x="8335963" y="1946275"/>
          <p14:tracePt t="39957" x="8323263" y="1946275"/>
          <p14:tracePt t="39965" x="8281988" y="1946275"/>
          <p14:tracePt t="39972" x="8226425" y="1946275"/>
          <p14:tracePt t="39980" x="8170863" y="1973263"/>
          <p14:tracePt t="39986" x="8129588" y="1987550"/>
          <p14:tracePt t="39994" x="8074025" y="2014538"/>
          <p14:tracePt t="40001" x="8032750" y="2043113"/>
          <p14:tracePt t="40009" x="7977188" y="2070100"/>
          <p14:tracePt t="40016" x="7921625" y="2125663"/>
          <p14:tracePt t="40022" x="7853363" y="2152650"/>
          <p14:tracePt t="40030" x="7797800" y="2166938"/>
          <p14:tracePt t="40036" x="7729538" y="2222500"/>
          <p14:tracePt t="40043" x="7659688" y="2249488"/>
          <p14:tracePt t="40051" x="7577138" y="2290763"/>
          <p14:tracePt t="40057" x="7535863" y="2317750"/>
          <p14:tracePt t="40065" x="7480300" y="2332038"/>
          <p14:tracePt t="40072" x="7453313" y="2346325"/>
          <p14:tracePt t="40080" x="7439025" y="2360613"/>
          <p14:tracePt t="40152" x="7424738" y="2373313"/>
          <p14:tracePt t="40159" x="7424738" y="2387600"/>
          <p14:tracePt t="40165" x="7412038" y="2401888"/>
          <p14:tracePt t="40172" x="7412038" y="2428875"/>
          <p14:tracePt t="40180" x="7397750" y="2470150"/>
          <p14:tracePt t="40187" x="7383463" y="2511425"/>
          <p14:tracePt t="40194" x="7383463" y="2552700"/>
          <p14:tracePt t="40201" x="7370763" y="2581275"/>
          <p14:tracePt t="40208" x="7370763" y="2608263"/>
          <p14:tracePt t="40215" x="7342188" y="2663825"/>
          <p14:tracePt t="40222" x="7342188" y="2719388"/>
          <p14:tracePt t="40230" x="7329488" y="2801938"/>
          <p14:tracePt t="40237" x="7329488" y="2828925"/>
          <p14:tracePt t="40244" x="7329488" y="2857500"/>
          <p14:tracePt t="40251" x="7329488" y="2870200"/>
          <p14:tracePt t="40258" x="7329488" y="2898775"/>
          <p14:tracePt t="40265" x="7329488" y="2940050"/>
          <p14:tracePt t="40273" x="7329488" y="2981325"/>
          <p14:tracePt t="40280" x="7329488" y="3022600"/>
          <p14:tracePt t="40287" x="7329488" y="3078163"/>
          <p14:tracePt t="40294" x="7370763" y="3132138"/>
          <p14:tracePt t="40301" x="7383463" y="3173413"/>
          <p14:tracePt t="40308" x="7397750" y="3201988"/>
          <p14:tracePt t="40315" x="7424738" y="3243263"/>
          <p14:tracePt t="40323" x="7439025" y="3270250"/>
          <p14:tracePt t="40332" x="7467600" y="3311525"/>
          <p14:tracePt t="40337" x="7508875" y="3340100"/>
          <p14:tracePt t="40344" x="7521575" y="3381375"/>
          <p14:tracePt t="40351" x="7535863" y="3395663"/>
          <p14:tracePt t="40358" x="7550150" y="3422650"/>
          <p14:tracePt t="40365" x="7562850" y="3422650"/>
          <p14:tracePt t="40396" x="7577138" y="3422650"/>
          <p14:tracePt t="40402" x="7577138" y="3436938"/>
          <p14:tracePt t="40416" x="7591425" y="3449638"/>
          <p14:tracePt t="40423" x="7618413" y="3463925"/>
          <p14:tracePt t="40431" x="7659688" y="3505200"/>
          <p14:tracePt t="40437" x="7700963" y="3519488"/>
          <p14:tracePt t="40444" x="7770813" y="3533775"/>
          <p14:tracePt t="40451" x="7812088" y="3546475"/>
          <p14:tracePt t="40459" x="7853363" y="3560763"/>
          <p14:tracePt t="40466" x="7908925" y="3575050"/>
          <p14:tracePt t="40473" x="7950200" y="3587750"/>
          <p14:tracePt t="40480" x="7991475" y="3587750"/>
          <p14:tracePt t="40487" x="8074025" y="3602038"/>
          <p14:tracePt t="40496" x="8115300" y="3602038"/>
          <p14:tracePt t="40501" x="8156575" y="3602038"/>
          <p14:tracePt t="40509" x="8197850" y="3602038"/>
          <p14:tracePt t="40515" x="8239125" y="3575050"/>
          <p14:tracePt t="40523" x="8281988" y="3560763"/>
          <p14:tracePt t="40530" x="8308975" y="3546475"/>
          <p14:tracePt t="40537" x="8377238" y="3519488"/>
          <p14:tracePt t="40546" x="8418513" y="3490913"/>
          <p14:tracePt t="40551" x="8447088" y="3478213"/>
          <p14:tracePt t="40558" x="8488363" y="3463925"/>
          <p14:tracePt t="40574" x="8515350" y="3449638"/>
          <p14:tracePt t="40581" x="8529638" y="3436938"/>
          <p14:tracePt t="40587" x="8543925" y="3436938"/>
          <p14:tracePt t="40602" x="8570913" y="3408363"/>
          <p14:tracePt t="40609" x="8612188" y="3367088"/>
          <p14:tracePt t="40616" x="8626475" y="3340100"/>
          <p14:tracePt t="40623" x="8640763" y="3311525"/>
          <p14:tracePt t="40631" x="8653463" y="3284538"/>
          <p14:tracePt t="40637" x="8682038" y="3257550"/>
          <p14:tracePt t="40646" x="8694738" y="3187700"/>
          <p14:tracePt t="40652" x="8694738" y="3173413"/>
          <p14:tracePt t="40659" x="8709025" y="3146425"/>
          <p14:tracePt t="40666" x="8709025" y="3119438"/>
          <p14:tracePt t="40673" x="8709025" y="3105150"/>
          <p14:tracePt t="40681" x="8709025" y="3078163"/>
          <p14:tracePt t="40687" x="8709025" y="3063875"/>
          <p14:tracePt t="40697" x="8709025" y="3049588"/>
          <p14:tracePt t="40702" x="8709025" y="3022600"/>
          <p14:tracePt t="40709" x="8709025" y="2981325"/>
          <p14:tracePt t="40716" x="8709025" y="2925763"/>
          <p14:tracePt t="40723" x="8694738" y="2884488"/>
          <p14:tracePt t="40730" x="8694738" y="2843213"/>
          <p14:tracePt t="40738" x="8682038" y="2801938"/>
          <p14:tracePt t="40747" x="8667750" y="2773363"/>
          <p14:tracePt t="40752" x="8653463" y="2760663"/>
          <p14:tracePt t="40759" x="8653463" y="2746375"/>
          <p14:tracePt t="40766" x="8640763" y="2732088"/>
          <p14:tracePt t="40773" x="8626475" y="2719388"/>
          <p14:tracePt t="40781" x="8597900" y="2705100"/>
          <p14:tracePt t="40788" x="8597900" y="2678113"/>
          <p14:tracePt t="40797" x="8570913" y="2649538"/>
          <p14:tracePt t="40802" x="8543925" y="2622550"/>
          <p14:tracePt t="40809" x="8515350" y="2581275"/>
          <p14:tracePt t="40816" x="8488363" y="2540000"/>
          <p14:tracePt t="40824" x="8432800" y="2498725"/>
          <p14:tracePt t="40831" x="8405813" y="2484438"/>
          <p14:tracePt t="40838" x="8377238" y="2455863"/>
          <p14:tracePt t="40846" x="8350250" y="2443163"/>
          <p14:tracePt t="40852" x="8308975" y="2387600"/>
          <p14:tracePt t="40859" x="8281988" y="2360613"/>
          <p14:tracePt t="40867" x="8253413" y="2346325"/>
          <p14:tracePt t="40875" x="8226425" y="2317750"/>
          <p14:tracePt t="40898" x="8101013" y="2249488"/>
          <p14:tracePt t="40902" x="8074025" y="2222500"/>
          <p14:tracePt t="40910" x="8018463" y="2193925"/>
          <p14:tracePt t="40917" x="7977188" y="2181225"/>
          <p14:tracePt t="40924" x="7950200" y="2138363"/>
          <p14:tracePt t="40931" x="7880350" y="2125663"/>
          <p14:tracePt t="40939" x="7853363" y="2097088"/>
          <p14:tracePt t="40947" x="7812088" y="2084388"/>
          <p14:tracePt t="40952" x="7785100" y="2070100"/>
          <p14:tracePt t="40967" x="7742238" y="2055813"/>
          <p14:tracePt t="40974" x="7715250" y="2055813"/>
          <p14:tracePt t="40981" x="7688263" y="2043113"/>
          <p14:tracePt t="40988" x="7659688" y="2043113"/>
          <p14:tracePt t="40996" x="7618413" y="2043113"/>
          <p14:tracePt t="41011" x="7605713" y="2043113"/>
          <p14:tracePt t="41017" x="7577138" y="2043113"/>
          <p14:tracePt t="41024" x="7562850" y="2043113"/>
          <p14:tracePt t="41031" x="7562850" y="2055813"/>
          <p14:tracePt t="41038" x="7550150" y="2055813"/>
          <p14:tracePt t="41046" x="7535863" y="2055813"/>
          <p14:tracePt t="41060" x="7508875" y="2070100"/>
          <p14:tracePt t="41067" x="7480300" y="2084388"/>
          <p14:tracePt t="41074" x="7453313" y="2152650"/>
          <p14:tracePt t="41081" x="7439025" y="2152650"/>
          <p14:tracePt t="41088" x="7412038" y="2193925"/>
          <p14:tracePt t="41096" x="7412038" y="2222500"/>
          <p14:tracePt t="41103" x="7370763" y="2263775"/>
          <p14:tracePt t="41110" x="7356475" y="2290763"/>
          <p14:tracePt t="41117" x="7329488" y="2317750"/>
          <p14:tracePt t="41124" x="7329488" y="2360613"/>
          <p14:tracePt t="41131" x="7329488" y="2387600"/>
          <p14:tracePt t="41139" x="7329488" y="2414588"/>
          <p14:tracePt t="41146" x="7315200" y="2443163"/>
          <p14:tracePt t="41152" x="7315200" y="2455863"/>
          <p14:tracePt t="41159" x="7315200" y="2470150"/>
          <p14:tracePt t="41167" x="7315200" y="2484438"/>
          <p14:tracePt t="41174" x="7315200" y="2511425"/>
          <p14:tracePt t="41181" x="7315200" y="2525713"/>
          <p14:tracePt t="41191" x="7315200" y="2540000"/>
          <p14:tracePt t="41196" x="7315200" y="2552700"/>
          <p14:tracePt t="41203" x="7315200" y="2566988"/>
          <p14:tracePt t="41210" x="7315200" y="2581275"/>
          <p14:tracePt t="41217" x="7315200" y="2593975"/>
          <p14:tracePt t="41224" x="7342188" y="2663825"/>
          <p14:tracePt t="41232" x="7356475" y="2690813"/>
          <p14:tracePt t="41238" x="7383463" y="2732088"/>
          <p14:tracePt t="41246" x="7397750" y="2773363"/>
          <p14:tracePt t="41253" x="7412038" y="2814638"/>
          <p14:tracePt t="41260" x="7424738" y="2843213"/>
          <p14:tracePt t="41267" x="7439025" y="2884488"/>
          <p14:tracePt t="41274" x="7453313" y="2925763"/>
          <p14:tracePt t="41282" x="7453313" y="2952750"/>
          <p14:tracePt t="41289" x="7480300" y="2981325"/>
          <p14:tracePt t="41297" x="7508875" y="3022600"/>
          <p14:tracePt t="41303" x="7535863" y="3063875"/>
          <p14:tracePt t="41311" x="7550150" y="3090863"/>
          <p14:tracePt t="41318" x="7577138" y="3132138"/>
          <p14:tracePt t="41325" x="7591425" y="3160713"/>
          <p14:tracePt t="41332" x="7591425" y="3173413"/>
          <p14:tracePt t="41338" x="7605713" y="3201988"/>
          <p14:tracePt t="41346" x="7618413" y="3228975"/>
          <p14:tracePt t="41353" x="7632700" y="3228975"/>
          <p14:tracePt t="41360" x="7659688" y="3243263"/>
          <p14:tracePt t="41367" x="7673975" y="3257550"/>
          <p14:tracePt t="41374" x="7673975" y="3270250"/>
          <p14:tracePt t="41382" x="7688263" y="3284538"/>
          <p14:tracePt t="41389" x="7700963" y="3284538"/>
          <p14:tracePt t="41396" x="7729538" y="3298825"/>
          <p14:tracePt t="41403" x="7742238" y="3325813"/>
          <p14:tracePt t="41419" x="7770813" y="3340100"/>
          <p14:tracePt t="41425" x="7797800" y="3340100"/>
          <p14:tracePt t="41432" x="7839075" y="3354388"/>
          <p14:tracePt t="41439" x="7880350" y="3354388"/>
          <p14:tracePt t="41446" x="7921625" y="3354388"/>
          <p14:tracePt t="41453" x="7964488" y="3354388"/>
          <p14:tracePt t="41461" x="8018463" y="3354388"/>
          <p14:tracePt t="41468" x="8088313" y="3354388"/>
          <p14:tracePt t="41475" x="8129588" y="3340100"/>
          <p14:tracePt t="41482" x="8170863" y="3311525"/>
          <p14:tracePt t="41489" x="8226425" y="3298825"/>
          <p14:tracePt t="41496" x="8267700" y="3270250"/>
          <p14:tracePt t="41503" x="8308975" y="3243263"/>
          <p14:tracePt t="41511" x="8377238" y="3228975"/>
          <p14:tracePt t="41519" x="8418513" y="3173413"/>
          <p14:tracePt t="41525" x="8474075" y="3105150"/>
          <p14:tracePt t="41532" x="8529638" y="3063875"/>
          <p14:tracePt t="41539" x="8556625" y="3036888"/>
          <p14:tracePt t="41547" x="8597900" y="2967038"/>
          <p14:tracePt t="41553" x="8653463" y="2925763"/>
          <p14:tracePt t="41560" x="8694738" y="2857500"/>
          <p14:tracePt t="41568" x="8723313" y="2773363"/>
          <p14:tracePt t="41575" x="8764588" y="2705100"/>
          <p14:tracePt t="41582" x="8778875" y="2622550"/>
          <p14:tracePt t="41590" x="8778875" y="2566988"/>
          <p14:tracePt t="41597" x="8791575" y="2484438"/>
          <p14:tracePt t="41603" x="8791575" y="2401888"/>
          <p14:tracePt t="41613" x="8791575" y="2276475"/>
          <p14:tracePt t="41618" x="8791575" y="2193925"/>
          <p14:tracePt t="41625" x="8791575" y="2138363"/>
          <p14:tracePt t="41632" x="8791575" y="2125663"/>
          <p14:tracePt t="41640" x="8791575" y="2111375"/>
          <p14:tracePt t="41654" x="8791575" y="2097088"/>
          <p14:tracePt t="41668" x="8778875" y="2084388"/>
          <p14:tracePt t="41675" x="8764588" y="2055813"/>
          <p14:tracePt t="41682" x="8750300" y="2043113"/>
          <p14:tracePt t="41689" x="8750300" y="2028825"/>
          <p14:tracePt t="41697" x="8736013" y="2028825"/>
          <p14:tracePt t="41704" x="8709025" y="2001838"/>
          <p14:tracePt t="41713" x="8653463" y="1958975"/>
          <p14:tracePt t="41718" x="8612188" y="1917700"/>
          <p14:tracePt t="41726" x="8570913" y="1905000"/>
          <p14:tracePt t="41733" x="8529638" y="1876425"/>
          <p14:tracePt t="41740" x="8488363" y="1863725"/>
          <p14:tracePt t="41747" x="8447088" y="1835150"/>
          <p14:tracePt t="41754" x="8391525" y="1822450"/>
          <p14:tracePt t="41763" x="8323263" y="1808163"/>
          <p14:tracePt t="41768" x="8281988" y="1779588"/>
          <p14:tracePt t="41775" x="8197850" y="1766888"/>
          <p14:tracePt t="41783" x="8156575" y="1766888"/>
          <p14:tracePt t="41790" x="8115300" y="1766888"/>
          <p14:tracePt t="41797" x="8059738" y="1766888"/>
          <p14:tracePt t="41804" x="8018463" y="1766888"/>
          <p14:tracePt t="41813" x="7977188" y="1766888"/>
          <p14:tracePt t="41819" x="7921625" y="1793875"/>
          <p14:tracePt t="41825" x="7853363" y="1808163"/>
          <p14:tracePt t="41833" x="7797800" y="1822450"/>
          <p14:tracePt t="41840" x="7756525" y="1835150"/>
          <p14:tracePt t="41847" x="7742238" y="1835150"/>
          <p14:tracePt t="41854" x="7729538" y="1835150"/>
          <p14:tracePt t="41868" x="7715250" y="1849438"/>
          <p14:tracePt t="41876" x="7700963" y="1849438"/>
          <p14:tracePt t="41897" x="7659688" y="1876425"/>
          <p14:tracePt t="41904" x="7646988" y="1876425"/>
          <p14:tracePt t="41919" x="7632700" y="1890713"/>
          <p14:tracePt t="41927" x="7605713" y="1917700"/>
          <p14:tracePt t="41933" x="7591425" y="1958975"/>
          <p14:tracePt t="41940" x="7577138" y="1987550"/>
          <p14:tracePt t="41948" x="7550150" y="2028825"/>
          <p14:tracePt t="41954" x="7535863" y="2055813"/>
          <p14:tracePt t="41963" x="7535863" y="2084388"/>
          <p14:tracePt t="41969" x="7535863" y="2097088"/>
          <p14:tracePt t="41975" x="7521575" y="2111375"/>
          <p14:tracePt t="41983" x="7521575" y="2152650"/>
          <p14:tracePt t="41990" x="7521575" y="2166938"/>
          <p14:tracePt t="41997" x="7508875" y="2181225"/>
          <p14:tracePt t="42004" x="7508875" y="2193925"/>
          <p14:tracePt t="42019" x="7508875" y="2208213"/>
          <p14:tracePt t="42107" x="7508875" y="2222500"/>
          <p14:tracePt t="48196" x="7480300" y="2235200"/>
          <p14:tracePt t="48203" x="7453313" y="2263775"/>
          <p14:tracePt t="48212" x="7439025" y="2290763"/>
          <p14:tracePt t="48217" x="7412038" y="2305050"/>
          <p14:tracePt t="48224" x="7397750" y="2317750"/>
          <p14:tracePt t="48231" x="7370763" y="2332038"/>
          <p14:tracePt t="48237" x="7342188" y="2360613"/>
          <p14:tracePt t="48245" x="7329488" y="2387600"/>
          <p14:tracePt t="48252" x="7315200" y="2401888"/>
          <p14:tracePt t="48260" x="7300913" y="2401888"/>
          <p14:tracePt t="48267" x="7288213" y="2414588"/>
          <p14:tracePt t="48274" x="7288213" y="2428875"/>
          <p14:tracePt t="48281" x="7288213" y="2443163"/>
          <p14:tracePt t="48288" x="7259638" y="2443163"/>
          <p14:tracePt t="48295" x="7245350" y="2455863"/>
          <p14:tracePt t="48302" x="7232650" y="2511425"/>
          <p14:tracePt t="48312" x="7218363" y="2552700"/>
          <p14:tracePt t="48317" x="7218363" y="2593975"/>
          <p14:tracePt t="48324" x="7204075" y="2678113"/>
          <p14:tracePt t="48331" x="7204075" y="2719388"/>
          <p14:tracePt t="48338" x="7204075" y="2746375"/>
          <p14:tracePt t="48346" x="7204075" y="2814638"/>
          <p14:tracePt t="48352" x="7204075" y="2857500"/>
          <p14:tracePt t="48361" x="7204075" y="2898775"/>
          <p14:tracePt t="48366" x="7218363" y="2940050"/>
          <p14:tracePt t="48374" x="7218363" y="2967038"/>
          <p14:tracePt t="48381" x="7232650" y="2994025"/>
          <p14:tracePt t="48388" x="7245350" y="3022600"/>
          <p14:tracePt t="48395" x="7273925" y="3090863"/>
          <p14:tracePt t="48402" x="7288213" y="3132138"/>
          <p14:tracePt t="48412" x="7300913" y="3187700"/>
          <p14:tracePt t="48416" x="7329488" y="3270250"/>
          <p14:tracePt t="48424" x="7342188" y="3325813"/>
          <p14:tracePt t="48431" x="7356475" y="3408363"/>
          <p14:tracePt t="48438" x="7370763" y="3478213"/>
          <p14:tracePt t="48445" x="7383463" y="3533775"/>
          <p14:tracePt t="48452" x="7383463" y="3575050"/>
          <p14:tracePt t="48461" x="7397750" y="3616325"/>
          <p14:tracePt t="48467" x="7424738" y="3684588"/>
          <p14:tracePt t="48474" x="7424738" y="3698875"/>
          <p14:tracePt t="48481" x="7424738" y="3725863"/>
          <p14:tracePt t="48488" x="7439025" y="3754438"/>
          <p14:tracePt t="48495" x="7439025" y="3767138"/>
          <p14:tracePt t="48502" x="7439025" y="3781425"/>
          <p14:tracePt t="48511" x="7453313" y="3808413"/>
          <p14:tracePt t="48517" x="7453313" y="3836988"/>
          <p14:tracePt t="48524" x="7453313" y="3849688"/>
          <p14:tracePt t="48531" x="7453313" y="3878263"/>
          <p14:tracePt t="48539" x="7453313" y="3892550"/>
          <p14:tracePt t="48545" x="7453313" y="3946525"/>
          <p14:tracePt t="48552" x="7453313" y="4002088"/>
          <p14:tracePt t="48562" x="7453313" y="4043363"/>
          <p14:tracePt t="48567" x="7439025" y="4098925"/>
          <p14:tracePt t="48574" x="7439025" y="4125913"/>
          <p14:tracePt t="48581" x="7412038" y="4167188"/>
          <p14:tracePt t="48588" x="7412038" y="4222750"/>
          <p14:tracePt t="48596" x="7412038" y="4251325"/>
          <p14:tracePt t="48603" x="7397750" y="4292600"/>
          <p14:tracePt t="48611" x="7383463" y="4319588"/>
          <p14:tracePt t="48617" x="7383463" y="4360863"/>
          <p14:tracePt t="48624" x="7383463" y="4375150"/>
          <p14:tracePt t="48632" x="7370763" y="4375150"/>
          <p14:tracePt t="48639" x="7356475" y="4389438"/>
          <p14:tracePt t="48646" x="7356475" y="4402138"/>
          <p14:tracePt t="48653" x="7342188" y="4416425"/>
          <p14:tracePt t="48661" x="7329488" y="4430713"/>
          <p14:tracePt t="48667" x="7315200" y="4443413"/>
          <p14:tracePt t="48674" x="7288213" y="4443413"/>
          <p14:tracePt t="48681" x="7273925" y="4443413"/>
          <p14:tracePt t="48961" x="7259638" y="4443413"/>
          <p14:tracePt t="48968" x="7232650" y="4443413"/>
          <p14:tracePt t="48975" x="7177088" y="4443413"/>
          <p14:tracePt t="48981" x="7162800" y="4471988"/>
          <p14:tracePt t="48989" x="7135813" y="4471988"/>
          <p14:tracePt t="48996" x="7108825" y="4498975"/>
          <p14:tracePt t="49003" x="7080250" y="4513263"/>
          <p14:tracePt t="49010" x="6997700" y="4554538"/>
          <p14:tracePt t="49017" x="6956425" y="4568825"/>
          <p14:tracePt t="49025" x="6900863" y="4581525"/>
          <p14:tracePt t="49032" x="6859588" y="4622800"/>
          <p14:tracePt t="49040" x="6832600" y="4637088"/>
          <p14:tracePt t="49046" x="6791325" y="4651375"/>
          <p14:tracePt t="49053" x="6748463" y="4651375"/>
          <p14:tracePt t="49061" x="6707188" y="4664075"/>
          <p14:tracePt t="49068" x="6694488" y="4664075"/>
          <p14:tracePt t="49075" x="6653213" y="4664075"/>
          <p14:tracePt t="49082" x="6611938" y="4664075"/>
          <p14:tracePt t="49089" x="6583363" y="4651375"/>
          <p14:tracePt t="49097" x="6542088" y="4637088"/>
          <p14:tracePt t="49104" x="6515100" y="4610100"/>
          <p14:tracePt t="49111" x="6473825" y="4568825"/>
          <p14:tracePt t="49119" x="6445250" y="4540250"/>
          <p14:tracePt t="49125" x="6430963" y="4498975"/>
          <p14:tracePt t="49133" x="6403975" y="4457700"/>
          <p14:tracePt t="49140" x="6389688" y="4402138"/>
          <p14:tracePt t="49147" x="6389688" y="4389438"/>
          <p14:tracePt t="49154" x="6376988" y="4346575"/>
          <p14:tracePt t="49162" x="6376988" y="4278313"/>
          <p14:tracePt t="49168" x="6376988" y="4237038"/>
          <p14:tracePt t="49175" x="6376988" y="4167188"/>
          <p14:tracePt t="49182" x="6403975" y="4098925"/>
          <p14:tracePt t="49189" x="6445250" y="4029075"/>
          <p14:tracePt t="49197" x="6473825" y="3946525"/>
          <p14:tracePt t="49204" x="6556375" y="3849688"/>
          <p14:tracePt t="49212" x="6624638" y="3767138"/>
          <p14:tracePt t="49218" x="6721475" y="3670300"/>
          <p14:tracePt t="49226" x="6818313" y="3519488"/>
          <p14:tracePt t="49232" x="6915150" y="3408363"/>
          <p14:tracePt t="49241" x="7011988" y="3284538"/>
          <p14:tracePt t="49247" x="7053263" y="3228975"/>
          <p14:tracePt t="49254" x="7135813" y="3146425"/>
          <p14:tracePt t="49261" x="7150100" y="3146425"/>
          <p14:tracePt t="49268" x="7191375" y="3119438"/>
          <p14:tracePt t="49276" x="7218363" y="3078163"/>
          <p14:tracePt t="49283" x="7259638" y="3063875"/>
          <p14:tracePt t="49290" x="7273925" y="3049588"/>
          <p14:tracePt t="49297" x="7288213" y="3036888"/>
          <p14:tracePt t="49304" x="7300913" y="3036888"/>
          <p14:tracePt t="49311" x="7300913" y="3022600"/>
          <p14:tracePt t="49318" x="7300913" y="3008313"/>
          <p14:tracePt t="49326" x="7315200" y="3008313"/>
          <p14:tracePt t="49333" x="7329488" y="2994025"/>
          <p14:tracePt t="49340" x="7342188" y="2967038"/>
          <p14:tracePt t="49347" x="7383463" y="2940050"/>
          <p14:tracePt t="49354" x="7412038" y="2911475"/>
          <p14:tracePt t="49361" x="7439025" y="2884488"/>
          <p14:tracePt t="49368" x="7467600" y="2814638"/>
          <p14:tracePt t="49376" x="7535863" y="2773363"/>
          <p14:tracePt t="49383" x="7577138" y="2732088"/>
          <p14:tracePt t="49390" x="7659688" y="2635250"/>
          <p14:tracePt t="49397" x="7742238" y="2581275"/>
          <p14:tracePt t="49404" x="7812088" y="2511425"/>
          <p14:tracePt t="49412" x="7880350" y="2443163"/>
          <p14:tracePt t="49419" x="7950200" y="2387600"/>
          <p14:tracePt t="49428" x="7991475" y="2360613"/>
          <p14:tracePt t="49433" x="8047038" y="2290763"/>
          <p14:tracePt t="49440" x="8059738" y="2276475"/>
          <p14:tracePt t="49447" x="8088313" y="2263775"/>
          <p14:tracePt t="49455" x="8088313" y="2249488"/>
          <p14:tracePt t="49462" x="8101013" y="2235200"/>
          <p14:tracePt t="49479" x="8101013" y="2222500"/>
          <p14:tracePt t="49484" x="8115300" y="2222500"/>
          <p14:tracePt t="49513" x="8115300" y="2208213"/>
          <p14:tracePt t="49534" x="8115300" y="2181225"/>
          <p14:tracePt t="49541" x="8115300" y="2166938"/>
          <p14:tracePt t="49547" x="8101013" y="2152650"/>
          <p14:tracePt t="49562" x="8088313" y="2125663"/>
          <p14:tracePt t="49569" x="8074025" y="2111375"/>
          <p14:tracePt t="49578" x="8032750" y="2084388"/>
          <p14:tracePt t="49584" x="8005763" y="2055813"/>
          <p14:tracePt t="49591" x="7977188" y="2028825"/>
          <p14:tracePt t="49598" x="7935913" y="2014538"/>
          <p14:tracePt t="49604" x="7894638" y="2014538"/>
          <p14:tracePt t="49612" x="7839075" y="2014538"/>
          <p14:tracePt t="49619" x="7812088" y="2014538"/>
          <p14:tracePt t="49628" x="7729538" y="2014538"/>
          <p14:tracePt t="49633" x="7673975" y="2014538"/>
          <p14:tracePt t="49640" x="7605713" y="2014538"/>
          <p14:tracePt t="49648" x="7535863" y="2028825"/>
          <p14:tracePt t="49655" x="7453313" y="2055813"/>
          <p14:tracePt t="49662" x="7370763" y="2097088"/>
          <p14:tracePt t="49669" x="7300913" y="2125663"/>
          <p14:tracePt t="49678" x="7245350" y="2138363"/>
          <p14:tracePt t="49684" x="7204075" y="2152650"/>
          <p14:tracePt t="49691" x="7135813" y="2181225"/>
          <p14:tracePt t="49698" x="7094538" y="2193925"/>
          <p14:tracePt t="49705" x="7065963" y="2208213"/>
          <p14:tracePt t="49712" x="7038975" y="2235200"/>
          <p14:tracePt t="49719" x="7024688" y="2249488"/>
          <p14:tracePt t="49728" x="7011988" y="2263775"/>
          <p14:tracePt t="49741" x="6983413" y="2263775"/>
          <p14:tracePt t="49748" x="6970713" y="2276475"/>
          <p14:tracePt t="49755" x="6956425" y="2305050"/>
          <p14:tracePt t="49762" x="6927850" y="2360613"/>
          <p14:tracePt t="49770" x="6915150" y="2387600"/>
          <p14:tracePt t="49778" x="6900863" y="2455863"/>
          <p14:tracePt t="49784" x="6900863" y="2525713"/>
          <p14:tracePt t="49791" x="6900863" y="2593975"/>
          <p14:tracePt t="49798" x="6900863" y="2649538"/>
          <p14:tracePt t="49806" x="6900863" y="2705100"/>
          <p14:tracePt t="49812" x="6900863" y="2732088"/>
          <p14:tracePt t="49820" x="6915150" y="2773363"/>
          <p14:tracePt t="49828" x="6927850" y="2814638"/>
          <p14:tracePt t="49834" x="6942138" y="2843213"/>
          <p14:tracePt t="49841" x="6956425" y="2857500"/>
          <p14:tracePt t="49848" x="6970713" y="2870200"/>
          <p14:tracePt t="49856" x="7011988" y="2911475"/>
          <p14:tracePt t="49862" x="7038975" y="2952750"/>
          <p14:tracePt t="49869" x="7108825" y="2981325"/>
          <p14:tracePt t="49878" x="7162800" y="3036888"/>
          <p14:tracePt t="49884" x="7218363" y="3063875"/>
          <p14:tracePt t="49891" x="7273925" y="3119438"/>
          <p14:tracePt t="49898" x="7342188" y="3160713"/>
          <p14:tracePt t="49905" x="7383463" y="3173413"/>
          <p14:tracePt t="49912" x="7397750" y="3187700"/>
          <p14:tracePt t="49920" x="7412038" y="3187700"/>
          <p14:tracePt t="49928" x="7439025" y="3187700"/>
          <p14:tracePt t="49934" x="7453313" y="3187700"/>
          <p14:tracePt t="49956" x="7467600" y="3187700"/>
          <p14:tracePt t="50015" x="7480300" y="3187700"/>
          <p14:tracePt t="50407" x="7439025" y="3228975"/>
          <p14:tracePt t="50415" x="7370763" y="3284538"/>
          <p14:tracePt t="50421" x="7273925" y="3354388"/>
          <p14:tracePt t="50428" x="7232650" y="3408363"/>
          <p14:tracePt t="50435" x="7177088" y="3463925"/>
          <p14:tracePt t="50442" x="7108825" y="3546475"/>
          <p14:tracePt t="50449" x="7038975" y="3616325"/>
          <p14:tracePt t="50456" x="6997700" y="3698875"/>
          <p14:tracePt t="50464" x="6942138" y="3754438"/>
          <p14:tracePt t="50470" x="6927850" y="3795713"/>
          <p14:tracePt t="50478" x="6915150" y="3836988"/>
          <p14:tracePt t="50485" x="6900863" y="3863975"/>
          <p14:tracePt t="50492" x="6886575" y="3892550"/>
          <p14:tracePt t="50499" x="6873875" y="3933825"/>
          <p14:tracePt t="50514" x="6859588" y="3987800"/>
          <p14:tracePt t="50521" x="6859588" y="4002088"/>
          <p14:tracePt t="50528" x="6859588" y="4016375"/>
          <p14:tracePt t="50535" x="6859588" y="4029075"/>
          <p14:tracePt t="50549" x="6859588" y="4043363"/>
          <p14:tracePt t="50556" x="6859588" y="4057650"/>
          <p14:tracePt t="50572" x="6873875" y="4057650"/>
          <p14:tracePt t="50579" x="6873875" y="4071938"/>
          <p14:tracePt t="50586" x="6886575" y="4084638"/>
          <p14:tracePt t="50594" x="6900863" y="4084638"/>
          <p14:tracePt t="50607" x="6900863" y="4098925"/>
          <p14:tracePt t="50613" x="6915150" y="4098925"/>
          <p14:tracePt t="50628" x="6915150" y="4113213"/>
          <p14:tracePt t="50635" x="6927850" y="4113213"/>
          <p14:tracePt t="50659" x="6942138" y="4125913"/>
          <p14:tracePt t="50678" x="6956425" y="4125913"/>
          <p14:tracePt t="50695" x="6956425" y="4140200"/>
          <p14:tracePt t="50700" x="6970713" y="4140200"/>
          <p14:tracePt t="50917" x="6970713" y="4154488"/>
          <p14:tracePt t="50931" x="6970713" y="4167188"/>
          <p14:tracePt t="50967" x="6983413" y="4167188"/>
          <p14:tracePt t="50972" x="6983413" y="4181475"/>
          <p14:tracePt t="50980" x="6997700" y="4181475"/>
          <p14:tracePt t="50986" x="6997700" y="4195763"/>
          <p14:tracePt t="51044" x="7011988" y="4208463"/>
          <p14:tracePt t="51062" x="7038975" y="4222750"/>
          <p14:tracePt t="51067" x="7065963" y="4237038"/>
          <p14:tracePt t="51072" x="7080250" y="4237038"/>
          <p14:tracePt t="51088" x="7094538" y="4251325"/>
          <p14:tracePt t="51095" x="7108825" y="4251325"/>
          <p14:tracePt t="51100" x="7121525" y="4251325"/>
          <p14:tracePt t="51108" x="7135813" y="4251325"/>
          <p14:tracePt t="51124" x="7150100" y="4251325"/>
          <p14:tracePt t="51137" x="7150100" y="4237038"/>
          <p14:tracePt t="51180" x="7177088" y="4237038"/>
          <p14:tracePt t="57191" x="7177088" y="4305300"/>
          <p14:tracePt t="57199" x="7177088" y="4416425"/>
          <p14:tracePt t="57205" x="7177088" y="4471988"/>
          <p14:tracePt t="57213" x="7191375" y="4513263"/>
          <p14:tracePt t="57219" x="7191375" y="4568825"/>
          <p14:tracePt t="57227" x="7204075" y="4595813"/>
          <p14:tracePt t="57234" x="7218363" y="4637088"/>
          <p14:tracePt t="57240" x="7232650" y="4678363"/>
          <p14:tracePt t="57248" x="7245350" y="4692650"/>
          <p14:tracePt t="57255" x="7259638" y="4705350"/>
          <p14:tracePt t="57262" x="7273925" y="4733925"/>
          <p14:tracePt t="57269" x="7329488" y="4760913"/>
          <p14:tracePt t="57277" x="7383463" y="4789488"/>
          <p14:tracePt t="57283" x="7424738" y="4789488"/>
          <p14:tracePt t="57291" x="7480300" y="4816475"/>
          <p14:tracePt t="57299" x="7535863" y="4802188"/>
          <p14:tracePt t="57305" x="7591425" y="4789488"/>
          <p14:tracePt t="57312" x="7673975" y="4733925"/>
          <p14:tracePt t="57319" x="7742238" y="4678363"/>
          <p14:tracePt t="57328" x="7839075" y="4610100"/>
          <p14:tracePt t="57333" x="7908925" y="4540250"/>
          <p14:tracePt t="57341" x="8005763" y="4443413"/>
          <p14:tracePt t="57348" x="8074025" y="4375150"/>
          <p14:tracePt t="57355" x="8170863" y="4251325"/>
          <p14:tracePt t="57363" x="8226425" y="4195763"/>
          <p14:tracePt t="57370" x="8253413" y="4167188"/>
          <p14:tracePt t="57377" x="8267700" y="4154488"/>
          <p14:tracePt t="57384" x="8267700" y="4140200"/>
          <p14:tracePt t="57436" x="8267700" y="4125913"/>
          <p14:tracePt t="57443" x="8267700" y="4098925"/>
          <p14:tracePt t="57448" x="8267700" y="4084638"/>
          <p14:tracePt t="57455" x="8267700" y="4057650"/>
          <p14:tracePt t="57462" x="8267700" y="4002088"/>
          <p14:tracePt t="57469" x="8253413" y="3975100"/>
          <p14:tracePt t="57477" x="8212138" y="3905250"/>
          <p14:tracePt t="57484" x="8197850" y="3878263"/>
          <p14:tracePt t="57493" x="8197850" y="3836988"/>
          <p14:tracePt t="57506" x="8197850" y="3822700"/>
          <p14:tracePt t="57512" x="8170863" y="3822700"/>
          <p14:tracePt t="57519" x="8156575" y="3822700"/>
          <p14:tracePt t="57527" x="8143875" y="3808413"/>
          <p14:tracePt t="57534" x="8129588" y="3795713"/>
          <p14:tracePt t="57543" x="8115300" y="3781425"/>
          <p14:tracePt t="57548" x="8074025" y="3767138"/>
          <p14:tracePt t="57555" x="8032750" y="3754438"/>
          <p14:tracePt t="57562" x="7977188" y="3725863"/>
          <p14:tracePt t="57570" x="7935913" y="3725863"/>
          <p14:tracePt t="57576" x="7880350" y="3713163"/>
          <p14:tracePt t="57584" x="7839075" y="3713163"/>
          <p14:tracePt t="57593" x="7785100" y="3713163"/>
          <p14:tracePt t="57598" x="7700963" y="3713163"/>
          <p14:tracePt t="57605" x="7646988" y="3713163"/>
          <p14:tracePt t="57613" x="7562850" y="3713163"/>
          <p14:tracePt t="57619" x="7521575" y="3740150"/>
          <p14:tracePt t="57627" x="7480300" y="3740150"/>
          <p14:tracePt t="57634" x="7424738" y="3754438"/>
          <p14:tracePt t="57644" x="7370763" y="3754438"/>
          <p14:tracePt t="57648" x="7329488" y="3767138"/>
          <p14:tracePt t="57655" x="7288213" y="3781425"/>
          <p14:tracePt t="57663" x="7218363" y="3795713"/>
          <p14:tracePt t="57670" x="7162800" y="3836988"/>
          <p14:tracePt t="57677" x="7094538" y="3849688"/>
          <p14:tracePt t="57684" x="7053263" y="3892550"/>
          <p14:tracePt t="57693" x="6983413" y="3946525"/>
          <p14:tracePt t="57698" x="6927850" y="3975100"/>
          <p14:tracePt t="57705" x="6859588" y="4002088"/>
          <p14:tracePt t="57713" x="6832600" y="4043363"/>
          <p14:tracePt t="57719" x="6791325" y="4057650"/>
          <p14:tracePt t="57727" x="6777038" y="4084638"/>
          <p14:tracePt t="57734" x="6748463" y="4098925"/>
          <p14:tracePt t="57743" x="6721475" y="4098925"/>
          <p14:tracePt t="57749" x="6707188" y="4113213"/>
          <p14:tracePt t="57786" x="6707188" y="4125913"/>
          <p14:tracePt t="57793" x="6707188" y="4140200"/>
          <p14:tracePt t="57798" x="6694488" y="4140200"/>
          <p14:tracePt t="57806" x="6680200" y="4181475"/>
          <p14:tracePt t="57813" x="6665913" y="4208463"/>
          <p14:tracePt t="57820" x="6665913" y="4264025"/>
          <p14:tracePt t="57827" x="6665913" y="4333875"/>
          <p14:tracePt t="57834" x="6665913" y="4375150"/>
          <p14:tracePt t="57843" x="6680200" y="4443413"/>
          <p14:tracePt t="57849" x="6707188" y="4484688"/>
          <p14:tracePt t="57856" x="6721475" y="4513263"/>
          <p14:tracePt t="57863" x="6721475" y="4525963"/>
          <p14:tracePt t="57870" x="6762750" y="4554538"/>
          <p14:tracePt t="57878" x="6777038" y="4581525"/>
          <p14:tracePt t="57886" x="6804025" y="4610100"/>
          <p14:tracePt t="57894" x="6832600" y="4622800"/>
          <p14:tracePt t="57899" x="6859588" y="4651375"/>
          <p14:tracePt t="57906" x="6886575" y="4651375"/>
          <p14:tracePt t="57913" x="6927850" y="4664075"/>
          <p14:tracePt t="57920" x="6956425" y="4678363"/>
          <p14:tracePt t="57927" x="6970713" y="4678363"/>
          <p14:tracePt t="57934" x="7038975" y="4678363"/>
          <p14:tracePt t="57943" x="7080250" y="4678363"/>
          <p14:tracePt t="57949" x="7108825" y="4664075"/>
          <p14:tracePt t="57956" x="7162800" y="4651375"/>
          <p14:tracePt t="57963" x="7204075" y="4637088"/>
          <p14:tracePt t="57970" x="7245350" y="4622800"/>
          <p14:tracePt t="57978" x="7300913" y="4595813"/>
          <p14:tracePt t="57984" x="7356475" y="4540250"/>
          <p14:tracePt t="57993" x="7439025" y="4513263"/>
          <p14:tracePt t="57999" x="7480300" y="4484688"/>
          <p14:tracePt t="58006" x="7550150" y="4430713"/>
          <p14:tracePt t="58013" x="7618413" y="4389438"/>
          <p14:tracePt t="58020" x="7646988" y="4360863"/>
          <p14:tracePt t="58028" x="7673975" y="4346575"/>
          <p14:tracePt t="58035" x="7700963" y="4319588"/>
          <p14:tracePt t="58057" x="7700963" y="4305300"/>
          <p14:tracePt t="58130" x="7715250" y="4305300"/>
          <p14:tracePt t="59446" x="7742238" y="4208463"/>
          <p14:tracePt t="59453" x="7770813" y="4113213"/>
          <p14:tracePt t="59459" x="7785100" y="4043363"/>
          <p14:tracePt t="59466" x="7797800" y="4016375"/>
          <p14:tracePt t="59474" x="7826375" y="3960813"/>
          <p14:tracePt t="59480" x="7839075" y="3919538"/>
          <p14:tracePt t="59488" x="7867650" y="3878263"/>
          <p14:tracePt t="59495" x="7880350" y="3808413"/>
          <p14:tracePt t="59501" x="7894638" y="3767138"/>
          <p14:tracePt t="59510" x="7908925" y="3725863"/>
          <p14:tracePt t="59516" x="7921625" y="3684588"/>
          <p14:tracePt t="59525" x="7921625" y="3643313"/>
          <p14:tracePt t="59530" x="7921625" y="3602038"/>
          <p14:tracePt t="59537" x="7921625" y="3533775"/>
          <p14:tracePt t="59545" x="7921625" y="3463925"/>
          <p14:tracePt t="59552" x="7908925" y="3381375"/>
          <p14:tracePt t="59559" x="7908925" y="3340100"/>
          <p14:tracePt t="59566" x="7894638" y="3298825"/>
          <p14:tracePt t="59574" x="7880350" y="3257550"/>
          <p14:tracePt t="59581" x="7880350" y="3201988"/>
          <p14:tracePt t="59587" x="7853363" y="3173413"/>
          <p14:tracePt t="59595" x="7839075" y="3146425"/>
          <p14:tracePt t="59602" x="7839075" y="3119438"/>
          <p14:tracePt t="59610" x="7826375" y="3090863"/>
          <p14:tracePt t="59616" x="7826375" y="3063875"/>
          <p14:tracePt t="59624" x="7812088" y="3063875"/>
          <p14:tracePt t="59632" x="7797800" y="3036888"/>
          <p14:tracePt t="59638" x="7785100" y="3008313"/>
          <p14:tracePt t="59645" x="7770813" y="2967038"/>
          <p14:tracePt t="59652" x="7756525" y="2952750"/>
          <p14:tracePt t="59659" x="7756525" y="2940050"/>
          <p14:tracePt t="59666" x="7742238" y="2940050"/>
          <p14:tracePt t="59676" x="7715250" y="2911475"/>
          <p14:tracePt t="59681" x="7673975" y="2857500"/>
          <p14:tracePt t="59688" x="7605713" y="2814638"/>
          <p14:tracePt t="59695" x="7521575" y="2773363"/>
          <p14:tracePt t="59702" x="7480300" y="2760663"/>
          <p14:tracePt t="59710" x="7412038" y="2732088"/>
          <p14:tracePt t="59717" x="7383463" y="2719388"/>
          <p14:tracePt t="59726" x="7342188" y="2678113"/>
          <p14:tracePt t="59731" x="7288213" y="2663825"/>
          <p14:tracePt t="59738" x="7245350" y="2649538"/>
          <p14:tracePt t="59745" x="7204075" y="2649538"/>
          <p14:tracePt t="59752" x="7121525" y="2635250"/>
          <p14:tracePt t="59759" x="7080250" y="2635250"/>
          <p14:tracePt t="59766" x="7024688" y="2635250"/>
          <p14:tracePt t="59776" x="6927850" y="2649538"/>
          <p14:tracePt t="59781" x="6845300" y="2663825"/>
          <p14:tracePt t="59788" x="6735763" y="2719388"/>
          <p14:tracePt t="59795" x="6665913" y="2773363"/>
          <p14:tracePt t="59802" x="6556375" y="2828925"/>
          <p14:tracePt t="59810" x="6515100" y="2870200"/>
          <p14:tracePt t="59817" x="6445250" y="2884488"/>
          <p14:tracePt t="59826" x="6445250" y="2898775"/>
          <p14:tracePt t="59831" x="6430963" y="2911475"/>
          <p14:tracePt t="59838" x="6418263" y="2911475"/>
          <p14:tracePt t="59861" x="6418263" y="2925763"/>
          <p14:tracePt t="59867" x="6403975" y="2925763"/>
          <p14:tracePt t="59876" x="6389688" y="2952750"/>
          <p14:tracePt t="59895" x="6362700" y="3036888"/>
          <p14:tracePt t="59902" x="6362700" y="3063875"/>
          <p14:tracePt t="59910" x="6362700" y="3090863"/>
          <p14:tracePt t="59917" x="6362700" y="3132138"/>
          <p14:tracePt t="59926" x="6362700" y="3160713"/>
          <p14:tracePt t="59931" x="6376988" y="3187700"/>
          <p14:tracePt t="59938" x="6403975" y="3216275"/>
          <p14:tracePt t="59945" x="6418263" y="3243263"/>
          <p14:tracePt t="59952" x="6430963" y="3257550"/>
          <p14:tracePt t="59960" x="6473825" y="3298825"/>
          <p14:tracePt t="59967" x="6527800" y="3325813"/>
          <p14:tracePt t="59976" x="6569075" y="3354388"/>
          <p14:tracePt t="59981" x="6597650" y="3367088"/>
          <p14:tracePt t="59990" x="6665913" y="3381375"/>
          <p14:tracePt t="59995" x="6735763" y="3381375"/>
          <p14:tracePt t="60003" x="6845300" y="3381375"/>
          <p14:tracePt t="60010" x="6927850" y="3354388"/>
          <p14:tracePt t="60017" x="7094538" y="3311525"/>
          <p14:tracePt t="60026" x="7259638" y="3257550"/>
          <p14:tracePt t="60031" x="7424738" y="3173413"/>
          <p14:tracePt t="60038" x="7577138" y="3119438"/>
          <p14:tracePt t="60045" x="7688263" y="3078163"/>
          <p14:tracePt t="60053" x="7785100" y="3049588"/>
          <p14:tracePt t="60060" x="7812088" y="3022600"/>
          <p14:tracePt t="60067" x="7826375" y="3008313"/>
          <p14:tracePt t="60089" x="7839075" y="3008313"/>
          <p14:tracePt t="60096" x="7839075" y="2994025"/>
          <p14:tracePt t="60118" x="7853363" y="2994025"/>
          <p14:tracePt t="60132" x="7867650" y="2994025"/>
          <p14:tracePt t="60139" x="7880350" y="2994025"/>
          <p14:tracePt t="60146" x="7880350" y="2981325"/>
          <p14:tracePt t="60153" x="7894638" y="2967038"/>
          <p14:tracePt t="60160" x="7921625" y="2952750"/>
          <p14:tracePt t="60167" x="7950200" y="2940050"/>
          <p14:tracePt t="60176" x="7977188" y="2911475"/>
          <p14:tracePt t="60182" x="8018463" y="2870200"/>
          <p14:tracePt t="60189" x="8032750" y="2857500"/>
          <p14:tracePt t="60196" x="8047038" y="2857500"/>
          <p14:tracePt t="60203" x="8047038" y="2843213"/>
          <p14:tracePt t="60226" x="8059738" y="2828925"/>
          <p14:tracePt t="60232" x="8074025" y="2787650"/>
          <p14:tracePt t="60239" x="8101013" y="2705100"/>
          <p14:tracePt t="60246" x="8129588" y="2678113"/>
          <p14:tracePt t="60253" x="8143875" y="2678113"/>
          <p14:tracePt t="60260" x="8143875" y="2663825"/>
          <p14:tracePt t="60267" x="8143875" y="2608263"/>
          <p14:tracePt t="60276" x="8156575" y="2566988"/>
          <p14:tracePt t="60282" x="8156575" y="2552700"/>
          <p14:tracePt t="60290" x="8156575" y="2540000"/>
          <p14:tracePt t="60297" x="8156575" y="2498725"/>
          <p14:tracePt t="60304" x="8156575" y="2455863"/>
          <p14:tracePt t="60310" x="8156575" y="2443163"/>
          <p14:tracePt t="60327" x="8129588" y="2428875"/>
          <p14:tracePt t="60333" x="8115300" y="2401888"/>
          <p14:tracePt t="60340" x="8088313" y="2387600"/>
          <p14:tracePt t="60347" x="8059738" y="2360613"/>
          <p14:tracePt t="60354" x="8032750" y="2332038"/>
          <p14:tracePt t="60361" x="7964488" y="2305050"/>
          <p14:tracePt t="60368" x="7921625" y="2305050"/>
          <p14:tracePt t="60377" x="7894638" y="2290763"/>
          <p14:tracePt t="60382" x="7853363" y="2290763"/>
          <p14:tracePt t="60390" x="7797800" y="2276475"/>
          <p14:tracePt t="60396" x="7715250" y="2276475"/>
          <p14:tracePt t="60403" x="7659688" y="2276475"/>
          <p14:tracePt t="60411" x="7577138" y="2290763"/>
          <p14:tracePt t="60418" x="7439025" y="2305050"/>
          <p14:tracePt t="60425" x="7329488" y="2346325"/>
          <p14:tracePt t="60432" x="7245350" y="2401888"/>
          <p14:tracePt t="60439" x="7121525" y="2455863"/>
          <p14:tracePt t="60447" x="7080250" y="2484438"/>
          <p14:tracePt t="60454" x="7038975" y="2511425"/>
          <p14:tracePt t="60461" x="6997700" y="2566988"/>
          <p14:tracePt t="60468" x="6970713" y="2593975"/>
          <p14:tracePt t="60475" x="6956425" y="2593975"/>
          <p14:tracePt t="60482" x="6927850" y="2622550"/>
          <p14:tracePt t="60489" x="6915150" y="2649538"/>
          <p14:tracePt t="60496" x="6873875" y="2719388"/>
          <p14:tracePt t="60504" x="6845300" y="2746375"/>
          <p14:tracePt t="60511" x="6832600" y="2787650"/>
          <p14:tracePt t="60518" x="6818313" y="2814638"/>
          <p14:tracePt t="60525" x="6804025" y="2870200"/>
          <p14:tracePt t="60532" x="6804025" y="2898775"/>
          <p14:tracePt t="60539" x="6804025" y="2925763"/>
          <p14:tracePt t="60547" x="6804025" y="2981325"/>
          <p14:tracePt t="60554" x="6804025" y="2994025"/>
          <p14:tracePt t="60561" x="6804025" y="3022600"/>
          <p14:tracePt t="60568" x="6804025" y="3036888"/>
          <p14:tracePt t="60575" x="6804025" y="3063875"/>
          <p14:tracePt t="60582" x="6804025" y="3078163"/>
          <p14:tracePt t="60589" x="6818313" y="3090863"/>
          <p14:tracePt t="60597" x="6818313" y="3105150"/>
          <p14:tracePt t="60604" x="6832600" y="3119438"/>
          <p14:tracePt t="60611" x="6845300" y="3132138"/>
          <p14:tracePt t="60618" x="6873875" y="3146425"/>
          <p14:tracePt t="60625" x="6886575" y="3173413"/>
          <p14:tracePt t="60640" x="6900863" y="3173413"/>
          <p14:tracePt t="60648" x="6900863" y="3187700"/>
          <p14:tracePt t="60654" x="6915150" y="3187700"/>
          <p14:tracePt t="60669" x="6915150" y="3216275"/>
          <p14:tracePt t="60677" x="6927850" y="3216275"/>
          <p14:tracePt t="60914" x="6927850" y="3243263"/>
          <p14:tracePt t="60921" x="6927850" y="3257550"/>
          <p14:tracePt t="60926" x="6927850" y="3340100"/>
          <p14:tracePt t="60933" x="6927850" y="3367088"/>
          <p14:tracePt t="60942" x="6927850" y="3408363"/>
          <p14:tracePt t="60947" x="6927850" y="3422650"/>
          <p14:tracePt t="60954" x="6927850" y="3478213"/>
          <p14:tracePt t="60970" x="6927850" y="3505200"/>
          <p14:tracePt t="60976" x="6927850" y="3519488"/>
          <p14:tracePt t="60994" x="6927850" y="3533775"/>
          <p14:tracePt t="61013" x="6927850" y="3546475"/>
          <p14:tracePt t="61020" x="6927850" y="3575050"/>
          <p14:tracePt t="61026" x="6956425" y="3587750"/>
          <p14:tracePt t="61033" x="6970713" y="3616325"/>
          <p14:tracePt t="61043" x="6983413" y="3629025"/>
          <p14:tracePt t="61048" x="6997700" y="3643313"/>
          <p14:tracePt t="61055" x="7011988" y="3670300"/>
          <p14:tracePt t="61062" x="7024688" y="3684588"/>
          <p14:tracePt t="61069" x="7024688" y="3725863"/>
          <p14:tracePt t="61076" x="7038975" y="3740150"/>
          <p14:tracePt t="61083" x="7053263" y="3754438"/>
          <p14:tracePt t="61092" x="7080250" y="3795713"/>
          <p14:tracePt t="61098" x="7094538" y="3849688"/>
          <p14:tracePt t="61105" x="7108825" y="3863975"/>
          <p14:tracePt t="61112" x="7121525" y="3919538"/>
          <p14:tracePt t="61119" x="7135813" y="3933825"/>
          <p14:tracePt t="61126" x="7150100" y="3987800"/>
          <p14:tracePt t="61133" x="7162800" y="4002088"/>
          <p14:tracePt t="61142" x="7177088" y="4029075"/>
          <p14:tracePt t="61148" x="7191375" y="4043363"/>
          <p14:tracePt t="61155" x="7218363" y="4071938"/>
          <p14:tracePt t="61162" x="7232650" y="4084638"/>
          <p14:tracePt t="61170" x="7232650" y="4098925"/>
          <p14:tracePt t="61185" x="7245350" y="4113213"/>
          <p14:tracePt t="61193" x="7245350" y="4125913"/>
          <p14:tracePt t="61198" x="7259638" y="4125913"/>
          <p14:tracePt t="61212" x="7273925" y="4140200"/>
          <p14:tracePt t="61220" x="7288213" y="4154488"/>
          <p14:tracePt t="61234" x="7329488" y="4167188"/>
          <p14:tracePt t="61243" x="7356475" y="4195763"/>
          <p14:tracePt t="61248" x="7370763" y="4195763"/>
          <p14:tracePt t="61255" x="7383463" y="4208463"/>
          <p14:tracePt t="61262" x="7397750" y="4208463"/>
          <p14:tracePt t="61269" x="7397750" y="4222750"/>
          <p14:tracePt t="61276" x="7412038" y="4222750"/>
          <p14:tracePt t="61299" x="7424738" y="4222750"/>
          <p14:tracePt t="61408" x="7439025" y="4222750"/>
          <p14:tracePt t="62780" x="7424738" y="4222750"/>
          <p14:tracePt t="62786" x="7370763" y="4222750"/>
          <p14:tracePt t="62793" x="7342188" y="4222750"/>
          <p14:tracePt t="62800" x="7315200" y="4222750"/>
          <p14:tracePt t="62808" x="7300913" y="4222750"/>
          <p14:tracePt t="62816" x="7245350" y="4237038"/>
          <p14:tracePt t="62823" x="7204075" y="4237038"/>
          <p14:tracePt t="62829" x="7191375" y="4237038"/>
          <p14:tracePt t="62836" x="7150100" y="4237038"/>
          <p14:tracePt t="62843" x="7080250" y="4237038"/>
          <p14:tracePt t="62850" x="7065963" y="4237038"/>
          <p14:tracePt t="62858" x="7024688" y="4237038"/>
          <p14:tracePt t="62865" x="6956425" y="4251325"/>
          <p14:tracePt t="62874" x="6942138" y="4251325"/>
          <p14:tracePt t="62879" x="6900863" y="4251325"/>
          <p14:tracePt t="62887" x="6873875" y="4251325"/>
          <p14:tracePt t="62893" x="6832600" y="4251325"/>
          <p14:tracePt t="62901" x="6791325" y="4251325"/>
          <p14:tracePt t="62908" x="6762750" y="4251325"/>
          <p14:tracePt t="62915" x="6680200" y="4251325"/>
          <p14:tracePt t="62922" x="6638925" y="4251325"/>
          <p14:tracePt t="62929" x="6624638" y="4251325"/>
          <p14:tracePt t="62936" x="6583363" y="4251325"/>
          <p14:tracePt t="62944" x="6527800" y="4251325"/>
          <p14:tracePt t="62951" x="6473825" y="4251325"/>
          <p14:tracePt t="62960" x="6430963" y="4251325"/>
          <p14:tracePt t="62965" x="6389688" y="4251325"/>
          <p14:tracePt t="62973" x="6348413" y="4251325"/>
          <p14:tracePt t="62981" x="6348413" y="4237038"/>
          <p14:tracePt t="62987" x="6321425" y="4237038"/>
          <p14:tracePt t="62994" x="6280150" y="4222750"/>
          <p14:tracePt t="63001" x="6251575" y="4222750"/>
          <p14:tracePt t="63009" x="6238875" y="4195763"/>
          <p14:tracePt t="63016" x="6210300" y="4195763"/>
          <p14:tracePt t="63022" x="6210300" y="4181475"/>
          <p14:tracePt t="63030" x="6197600" y="4181475"/>
          <p14:tracePt t="63037" x="6183313" y="4181475"/>
          <p14:tracePt t="63044" x="6156325" y="4167188"/>
          <p14:tracePt t="63051" x="6142038" y="4140200"/>
          <p14:tracePt t="63059" x="6115050" y="4113213"/>
          <p14:tracePt t="63065" x="6100763" y="4071938"/>
          <p14:tracePt t="63073" x="6086475" y="4043363"/>
          <p14:tracePt t="63080" x="6086475" y="4029075"/>
          <p14:tracePt t="63087" x="6086475" y="4016375"/>
          <p14:tracePt t="63094" x="6086475" y="3987800"/>
          <p14:tracePt t="63109" x="6086475" y="3975100"/>
          <p14:tracePt t="63116" x="6086475" y="3960813"/>
          <p14:tracePt t="63123" x="6086475" y="3946525"/>
          <p14:tracePt t="63137" x="6100763" y="3933825"/>
          <p14:tracePt t="63145" x="6115050" y="3905250"/>
          <p14:tracePt t="63151" x="6127750" y="3892550"/>
          <p14:tracePt t="63158" x="6156325" y="3878263"/>
          <p14:tracePt t="63166" x="6169025" y="3836988"/>
          <p14:tracePt t="63177" x="6197600" y="3822700"/>
          <p14:tracePt t="63180" x="6224588" y="3808413"/>
          <p14:tracePt t="63187" x="6251575" y="3795713"/>
          <p14:tracePt t="63195" x="6307138" y="3781425"/>
          <p14:tracePt t="63201" x="6321425" y="3781425"/>
          <p14:tracePt t="63209" x="6348413" y="3781425"/>
          <p14:tracePt t="63216" x="6376988" y="3781425"/>
          <p14:tracePt t="63230" x="6418263" y="3781425"/>
          <p14:tracePt t="63245" x="6430963" y="3781425"/>
          <p14:tracePt t="63252" x="6445250" y="3781425"/>
          <p14:tracePt t="63259" x="6445250" y="3795713"/>
          <p14:tracePt t="63266" x="6473825" y="3795713"/>
          <p14:tracePt t="63281" x="6486525" y="3808413"/>
          <p14:tracePt t="63288" x="6500813" y="3808413"/>
          <p14:tracePt t="63295" x="6515100" y="3808413"/>
          <p14:tracePt t="63302" x="6527800" y="3822700"/>
          <p14:tracePt t="63309" x="6556375" y="3849688"/>
          <p14:tracePt t="63316" x="6569075" y="3863975"/>
          <p14:tracePt t="63325" x="6583363" y="3878263"/>
          <p14:tracePt t="63330" x="6597650" y="3892550"/>
          <p14:tracePt t="63344" x="6611938" y="3892550"/>
          <p14:tracePt t="63352" x="6611938" y="3905250"/>
          <p14:tracePt t="63359" x="6624638" y="3905250"/>
          <p14:tracePt t="63366" x="6653213" y="3933825"/>
          <p14:tracePt t="63375" x="6665913" y="3946525"/>
          <p14:tracePt t="63381" x="6665913" y="3960813"/>
          <p14:tracePt t="63396" x="6680200" y="3960813"/>
          <p14:tracePt t="63410" x="6694488" y="3975100"/>
          <p14:tracePt t="63416" x="6707188" y="3987800"/>
          <p14:tracePt t="63425" x="6721475" y="4002088"/>
          <p14:tracePt t="63430" x="6721475" y="4016375"/>
          <p14:tracePt t="63446" x="6735763" y="4057650"/>
          <p14:tracePt t="63452" x="6762750" y="4071938"/>
          <p14:tracePt t="63459" x="6777038" y="4084638"/>
          <p14:tracePt t="63467" x="6777038" y="4098925"/>
          <p14:tracePt t="63475" x="6791325" y="4113213"/>
          <p14:tracePt t="63480" x="6804025" y="4125913"/>
          <p14:tracePt t="63488" x="6804025" y="4140200"/>
          <p14:tracePt t="63495" x="6818313" y="4154488"/>
          <p14:tracePt t="63502" x="6818313" y="4181475"/>
          <p14:tracePt t="63517" x="6818313" y="4195763"/>
          <p14:tracePt t="63525" x="6818313" y="4208463"/>
          <p14:tracePt t="63531" x="6818313" y="4222750"/>
          <p14:tracePt t="63546" x="6818313" y="4237038"/>
          <p14:tracePt t="63553" x="6818313" y="4251325"/>
          <p14:tracePt t="63560" x="6818313" y="4292600"/>
          <p14:tracePt t="63566" x="6818313" y="4305300"/>
          <p14:tracePt t="63575" x="6818313" y="4319588"/>
          <p14:tracePt t="63581" x="6818313" y="4346575"/>
          <p14:tracePt t="63588" x="6818313" y="4375150"/>
          <p14:tracePt t="63595" x="6791325" y="4416425"/>
          <p14:tracePt t="63602" x="6791325" y="4430713"/>
          <p14:tracePt t="63610" x="6791325" y="4443413"/>
          <p14:tracePt t="63617" x="6777038" y="4457700"/>
          <p14:tracePt t="63625" x="6748463" y="4471988"/>
          <p14:tracePt t="63631" x="6735763" y="4484688"/>
          <p14:tracePt t="63638" x="6735763" y="4498975"/>
          <p14:tracePt t="63645" x="6735763" y="4513263"/>
          <p14:tracePt t="63652" x="6721475" y="4513263"/>
          <p14:tracePt t="63659" x="6707188" y="4540250"/>
          <p14:tracePt t="63666" x="6694488" y="4540250"/>
          <p14:tracePt t="63676" x="6665913" y="4540250"/>
          <p14:tracePt t="63690" x="6638925" y="4554538"/>
          <p14:tracePt t="63695" x="6611938" y="4554538"/>
          <p14:tracePt t="63703" x="6597650" y="4554538"/>
          <p14:tracePt t="63718" x="6583363" y="4554538"/>
          <p14:tracePt t="63754" x="6569075" y="4554538"/>
          <p14:tracePt t="64570" x="6569075" y="4568825"/>
          <p14:tracePt t="64576" x="6569075" y="4610100"/>
          <p14:tracePt t="64583" x="6583363" y="4678363"/>
          <p14:tracePt t="64592" x="6597650" y="4733925"/>
          <p14:tracePt t="64597" x="6611938" y="4789488"/>
          <p14:tracePt t="64604" x="6624638" y="4857750"/>
          <p14:tracePt t="64611" x="6680200" y="4913313"/>
          <p14:tracePt t="64619" x="6694488" y="4995863"/>
          <p14:tracePt t="64626" x="6694488" y="5022850"/>
          <p14:tracePt t="64633" x="6707188" y="5037138"/>
          <p14:tracePt t="64641" x="6707188" y="5051425"/>
          <p14:tracePt t="64648" x="6735763" y="5078413"/>
          <p14:tracePt t="65028" x="6707188" y="5092700"/>
          <p14:tracePt t="65035" x="6680200" y="5106988"/>
          <p14:tracePt t="65042" x="6638925" y="5119688"/>
          <p14:tracePt t="65048" x="6583363" y="5133975"/>
          <p14:tracePt t="65056" x="6542088" y="5160963"/>
          <p14:tracePt t="65062" x="6500813" y="5175250"/>
          <p14:tracePt t="65069" x="6430963" y="5189538"/>
          <p14:tracePt t="65076" x="6418263" y="5189538"/>
          <p14:tracePt t="65084" x="6362700" y="5202238"/>
          <p14:tracePt t="65092" x="6307138" y="5230813"/>
          <p14:tracePt t="65098" x="6280150" y="5230813"/>
          <p14:tracePt t="65105" x="6251575" y="5245100"/>
          <p14:tracePt t="65112" x="6238875" y="5245100"/>
          <p14:tracePt t="65120" x="6224588" y="5257800"/>
          <p14:tracePt t="65126" x="6183313" y="5257800"/>
          <p14:tracePt t="65133" x="6169025" y="5272088"/>
          <p14:tracePt t="65142" x="6156325" y="5272088"/>
          <p14:tracePt t="65155" x="6142038" y="5272088"/>
          <p14:tracePt t="65184" x="6142038" y="5286375"/>
          <p14:tracePt t="65192" x="6127750" y="5286375"/>
          <p14:tracePt t="65207" x="6115050" y="5286375"/>
          <p14:tracePt t="65213" x="6086475" y="5313363"/>
          <p14:tracePt t="65220" x="6059488" y="5354638"/>
          <p14:tracePt t="65227" x="6045200" y="5381625"/>
          <p14:tracePt t="65234" x="6045200" y="5410200"/>
          <p14:tracePt t="65242" x="6030913" y="5437188"/>
          <p14:tracePt t="65248" x="6030913" y="5492750"/>
          <p14:tracePt t="65255" x="6030913" y="5519738"/>
          <p14:tracePt t="65262" x="6030913" y="5548313"/>
          <p14:tracePt t="65277" x="6030913" y="5561013"/>
          <p14:tracePt t="65284" x="6030913" y="5589588"/>
          <p14:tracePt t="65299" x="6030913" y="5603875"/>
          <p14:tracePt t="65308" x="6045200" y="5616575"/>
          <p14:tracePt t="65312" x="6045200" y="5630863"/>
          <p14:tracePt t="65320" x="6072188" y="5645150"/>
          <p14:tracePt t="65334" x="6072188" y="5657850"/>
          <p14:tracePt t="65342" x="6086475" y="5657850"/>
          <p14:tracePt t="65348" x="6086475" y="5672138"/>
          <p14:tracePt t="65355" x="6100763" y="5686425"/>
          <p14:tracePt t="65362" x="6115050" y="5686425"/>
          <p14:tracePt t="65408" x="6127750" y="5686425"/>
          <p14:tracePt t="65414" x="6127750" y="5699125"/>
          <p14:tracePt t="65420" x="6142038" y="5699125"/>
          <p14:tracePt t="65427" x="6142038" y="5713413"/>
          <p14:tracePt t="65443" x="6156325" y="5713413"/>
          <p14:tracePt t="65459" x="6183313" y="5740400"/>
          <p14:tracePt t="65478" x="6197600" y="5740400"/>
          <p14:tracePt t="65485" x="6210300" y="5740400"/>
          <p14:tracePt t="65492" x="6210300" y="5754688"/>
          <p14:tracePt t="65499" x="6224588" y="5754688"/>
          <p14:tracePt t="65515" x="6238875" y="5754688"/>
          <p14:tracePt t="65528" x="6251575" y="5754688"/>
          <p14:tracePt t="65535" x="6265863" y="5754688"/>
          <p14:tracePt t="65559" x="6280150" y="5754688"/>
          <p14:tracePt t="65563" x="6307138" y="5754688"/>
          <p14:tracePt t="65570" x="6321425" y="5754688"/>
          <p14:tracePt t="65585" x="6348413" y="5754688"/>
          <p14:tracePt t="65592" x="6362700" y="5754688"/>
          <p14:tracePt t="65599" x="6376988" y="5754688"/>
          <p14:tracePt t="65606" x="6389688" y="5768975"/>
          <p14:tracePt t="65621" x="6418263" y="5768975"/>
          <p14:tracePt t="65627" x="6445250" y="5768975"/>
          <p14:tracePt t="65635" x="6459538" y="5768975"/>
          <p14:tracePt t="65641" x="6486525" y="5768975"/>
          <p14:tracePt t="65650" x="6515100" y="5768975"/>
          <p14:tracePt t="65658" x="6556375" y="5768975"/>
          <p14:tracePt t="65663" x="6583363" y="5768975"/>
          <p14:tracePt t="65670" x="6624638" y="5754688"/>
          <p14:tracePt t="65677" x="6653213" y="5754688"/>
          <p14:tracePt t="65684" x="6680200" y="5740400"/>
          <p14:tracePt t="65692" x="6721475" y="5740400"/>
          <p14:tracePt t="65701" x="6748463" y="5740400"/>
          <p14:tracePt t="65708" x="6804025" y="5740400"/>
          <p14:tracePt t="65713" x="6832600" y="5740400"/>
          <p14:tracePt t="65720" x="6873875" y="5713413"/>
          <p14:tracePt t="65727" x="6927850" y="5713413"/>
          <p14:tracePt t="65735" x="6970713" y="5699125"/>
          <p14:tracePt t="65741" x="7011988" y="5699125"/>
          <p14:tracePt t="65749" x="7065963" y="5686425"/>
          <p14:tracePt t="65758" x="7094538" y="5686425"/>
          <p14:tracePt t="65763" x="7121525" y="5672138"/>
          <p14:tracePt t="65771" x="7150100" y="5672138"/>
          <p14:tracePt t="65778" x="7177088" y="5672138"/>
          <p14:tracePt t="65785" x="7191375" y="5657850"/>
          <p14:tracePt t="65791" x="7204075" y="5657850"/>
          <p14:tracePt t="65799" x="7232650" y="5657850"/>
          <p14:tracePt t="65808" x="7245350" y="5657850"/>
          <p14:tracePt t="65814" x="7259638" y="5657850"/>
          <p14:tracePt t="65820" x="7288213" y="5657850"/>
          <p14:tracePt t="65828" x="7329488" y="5657850"/>
          <p14:tracePt t="65835" x="7370763" y="5657850"/>
          <p14:tracePt t="65842" x="7424738" y="5657850"/>
          <p14:tracePt t="65849" x="7508875" y="5657850"/>
          <p14:tracePt t="65858" x="7562850" y="5645150"/>
          <p14:tracePt t="65863" x="7673975" y="5630863"/>
          <p14:tracePt t="65871" x="7756525" y="5630863"/>
          <p14:tracePt t="65893" x="8005763" y="5603875"/>
          <p14:tracePt t="65899" x="8047038" y="5603875"/>
          <p14:tracePt t="65909" x="8101013" y="5603875"/>
          <p14:tracePt t="65913" x="8143875" y="5603875"/>
          <p14:tracePt t="65920" x="8185150" y="5589588"/>
          <p14:tracePt t="65928" x="8212138" y="5589588"/>
          <p14:tracePt t="65935" x="8267700" y="5589588"/>
          <p14:tracePt t="65943" x="8308975" y="5561013"/>
          <p14:tracePt t="65952" x="8350250" y="5561013"/>
          <p14:tracePt t="65959" x="8405813" y="5548313"/>
          <p14:tracePt t="65964" x="8447088" y="5548313"/>
          <p14:tracePt t="65971" x="8474075" y="5534025"/>
          <p14:tracePt t="65978" x="8529638" y="5534025"/>
          <p14:tracePt t="65985" x="8556625" y="5534025"/>
          <p14:tracePt t="65992" x="8597900" y="5534025"/>
          <p14:tracePt t="65999" x="8626475" y="5534025"/>
          <p14:tracePt t="66008" x="8694738" y="5534025"/>
          <p14:tracePt t="66014" x="8723313" y="5534025"/>
          <p14:tracePt t="66021" x="8764588" y="5534025"/>
          <p14:tracePt t="66028" x="8805863" y="5519738"/>
          <p14:tracePt t="66035" x="8832850" y="5519738"/>
          <p14:tracePt t="66042" x="8847138" y="5519738"/>
          <p14:tracePt t="66050" x="8874125" y="5519738"/>
          <p14:tracePt t="66058" x="8888413" y="5519738"/>
          <p14:tracePt t="66064" x="8929688" y="5519738"/>
          <p14:tracePt t="66070" x="8943975" y="5507038"/>
          <p14:tracePt t="66078" x="8970963" y="5507038"/>
          <p14:tracePt t="66085" x="8985250" y="5507038"/>
          <p14:tracePt t="66092" x="8999538" y="5507038"/>
          <p14:tracePt t="66099" x="9067800" y="5507038"/>
          <p14:tracePt t="66108" x="9082088" y="5507038"/>
          <p14:tracePt t="66114" x="9094788" y="5507038"/>
          <p14:tracePt t="66121" x="9123363" y="5507038"/>
          <p14:tracePt t="66128" x="9150350" y="5507038"/>
          <p14:tracePt t="66152" x="9178925" y="5507038"/>
          <p14:tracePt t="66172" x="9191625" y="5507038"/>
          <p14:tracePt t="66188" x="9205913" y="5507038"/>
          <p14:tracePt t="66229" x="9220200" y="5492750"/>
          <p14:tracePt t="66237" x="9247188" y="5381625"/>
          <p14:tracePt t="66243" x="9261475" y="5299075"/>
          <p14:tracePt t="66250" x="9288463" y="5216525"/>
          <p14:tracePt t="66258" x="9288463" y="5160963"/>
          <p14:tracePt t="66265" x="9302750" y="5119688"/>
          <p14:tracePt t="66272" x="9302750" y="5092700"/>
          <p14:tracePt t="66278" x="9302750" y="5078413"/>
          <p14:tracePt t="66344" x="9302750" y="5064125"/>
          <p14:tracePt t="66351" x="9274175" y="5064125"/>
          <p14:tracePt t="66358" x="9232900" y="5037138"/>
          <p14:tracePt t="66364" x="9164638" y="5010150"/>
          <p14:tracePt t="66372" x="9123363" y="4995863"/>
          <p14:tracePt t="66379" x="9067800" y="4981575"/>
          <p14:tracePt t="66386" x="9012238" y="4981575"/>
          <p14:tracePt t="66393" x="8970963" y="4968875"/>
          <p14:tracePt t="66401" x="8915400" y="4968875"/>
          <p14:tracePt t="66408" x="8832850" y="4954588"/>
          <p14:tracePt t="66415" x="8778875" y="4954588"/>
          <p14:tracePt t="66422" x="8694738" y="4954588"/>
          <p14:tracePt t="66430" x="8653463" y="4954588"/>
          <p14:tracePt t="66435" x="8612188" y="4954588"/>
          <p14:tracePt t="66443" x="8556625" y="4954588"/>
          <p14:tracePt t="66450" x="8515350" y="4954588"/>
          <p14:tracePt t="66459" x="8474075" y="4954588"/>
          <p14:tracePt t="66465" x="8391525" y="4954588"/>
          <p14:tracePt t="66471" x="8350250" y="4968875"/>
          <p14:tracePt t="66479" x="8308975" y="4981575"/>
          <p14:tracePt t="66486" x="8253413" y="4981575"/>
          <p14:tracePt t="66493" x="8226425" y="4995863"/>
          <p14:tracePt t="66500" x="8197850" y="5010150"/>
          <p14:tracePt t="66508" x="8143875" y="5022850"/>
          <p14:tracePt t="66515" x="8101013" y="5037138"/>
          <p14:tracePt t="66529" x="7991475" y="5064125"/>
          <p14:tracePt t="66536" x="7950200" y="5078413"/>
          <p14:tracePt t="66543" x="7908925" y="5106988"/>
          <p14:tracePt t="66550" x="7826375" y="5133975"/>
          <p14:tracePt t="66558" x="7785100" y="5148263"/>
          <p14:tracePt t="66565" x="7742238" y="5160963"/>
          <p14:tracePt t="66572" x="7659688" y="5175250"/>
          <p14:tracePt t="66581" x="7618413" y="5189538"/>
          <p14:tracePt t="66586" x="7535863" y="5202238"/>
          <p14:tracePt t="66593" x="7480300" y="5202238"/>
          <p14:tracePt t="66600" x="7439025" y="5216525"/>
          <p14:tracePt t="66608" x="7383463" y="5216525"/>
          <p14:tracePt t="66616" x="7342188" y="5216525"/>
          <p14:tracePt t="66622" x="7315200" y="5216525"/>
          <p14:tracePt t="66629" x="7259638" y="5216525"/>
          <p14:tracePt t="66636" x="7218363" y="5216525"/>
          <p14:tracePt t="66643" x="7177088" y="5216525"/>
          <p14:tracePt t="66650" x="7121525" y="5230813"/>
          <p14:tracePt t="66658" x="7080250" y="5230813"/>
          <p14:tracePt t="66665" x="7038975" y="5230813"/>
          <p14:tracePt t="66673" x="6970713" y="5230813"/>
          <p14:tracePt t="66679" x="6956425" y="5230813"/>
          <p14:tracePt t="66686" x="6915150" y="5230813"/>
          <p14:tracePt t="66694" x="6873875" y="5230813"/>
          <p14:tracePt t="66701" x="6804025" y="5230813"/>
          <p14:tracePt t="66708" x="6762750" y="5216525"/>
          <p14:tracePt t="66716" x="6721475" y="5216525"/>
          <p14:tracePt t="66722" x="6680200" y="5216525"/>
          <p14:tracePt t="66729" x="6665913" y="5216525"/>
          <p14:tracePt t="66737" x="6638925" y="5202238"/>
          <p14:tracePt t="66744" x="6611938" y="5202238"/>
          <p14:tracePt t="66751" x="6583363" y="5189538"/>
          <p14:tracePt t="66758" x="6569075" y="5189538"/>
          <p14:tracePt t="66765" x="6542088" y="5175250"/>
          <p14:tracePt t="66775" x="6527800" y="5160963"/>
          <p14:tracePt t="66779" x="6500813" y="5160963"/>
          <p14:tracePt t="66786" x="6459538" y="5160963"/>
          <p14:tracePt t="66793" x="6445250" y="5148263"/>
          <p14:tracePt t="66801" x="6418263" y="5148263"/>
          <p14:tracePt t="66808" x="6389688" y="5133975"/>
          <p14:tracePt t="66826" x="6376988" y="5133975"/>
          <p14:tracePt t="66829" x="6348413" y="5133975"/>
          <p14:tracePt t="66836" x="6321425" y="5133975"/>
          <p14:tracePt t="66844" x="6307138" y="5133975"/>
          <p14:tracePt t="66858" x="6294438" y="5133975"/>
          <p14:tracePt t="66865" x="6280150" y="5133975"/>
          <p14:tracePt t="66874" x="6265863" y="5133975"/>
          <p14:tracePt t="66892" x="6251575" y="5133975"/>
          <p14:tracePt t="66901" x="6238875" y="5133975"/>
          <p14:tracePt t="66908" x="6224588" y="5148263"/>
          <p14:tracePt t="66926" x="6210300" y="5160963"/>
          <p14:tracePt t="66929" x="6197600" y="5160963"/>
          <p14:tracePt t="66937" x="6197600" y="5175250"/>
          <p14:tracePt t="66944" x="6183313" y="5175250"/>
          <p14:tracePt t="66951" x="6183313" y="5189538"/>
          <p14:tracePt t="66958" x="6169025" y="5202238"/>
          <p14:tracePt t="66975" x="6156325" y="5202238"/>
          <p14:tracePt t="66980" x="6156325" y="5216525"/>
          <p14:tracePt t="66987" x="6142038" y="5245100"/>
          <p14:tracePt t="67032" x="6142038" y="5257800"/>
          <p14:tracePt t="67037" x="6142038" y="5272088"/>
          <p14:tracePt t="67052" x="6142038" y="5299075"/>
          <p14:tracePt t="67060" x="6142038" y="5313363"/>
          <p14:tracePt t="67075" x="6142038" y="5327650"/>
          <p14:tracePt t="67080" x="6142038" y="5354638"/>
          <p14:tracePt t="67087" x="6142038" y="5381625"/>
          <p14:tracePt t="67103" x="6156325" y="5395913"/>
          <p14:tracePt t="67109" x="6156325" y="5410200"/>
          <p14:tracePt t="67116" x="6156325" y="5424488"/>
          <p14:tracePt t="67146" x="6169025" y="5437188"/>
          <p14:tracePt t="67160" x="6169025" y="5451475"/>
          <p14:tracePt t="67175" x="6183313" y="5478463"/>
          <p14:tracePt t="67189" x="6183313" y="5492750"/>
          <p14:tracePt t="67195" x="6197600" y="5492750"/>
          <p14:tracePt t="67201" x="6197600" y="5507038"/>
          <p14:tracePt t="67217" x="6210300" y="5507038"/>
          <p14:tracePt t="67232" x="6210300" y="5519738"/>
          <p14:tracePt t="67239" x="6224588" y="5519738"/>
          <p14:tracePt t="67244" x="6238875" y="5534025"/>
          <p14:tracePt t="67252" x="6251575" y="5548313"/>
          <p14:tracePt t="67259" x="6265863" y="5561013"/>
          <p14:tracePt t="67266" x="6280150" y="5561013"/>
          <p14:tracePt t="67281" x="6294438" y="5589588"/>
          <p14:tracePt t="67295" x="6307138" y="5603875"/>
          <p14:tracePt t="67318" x="6321425" y="5616575"/>
          <p14:tracePt t="67331" x="6335713" y="5616575"/>
          <p14:tracePt t="67353" x="6362700" y="5630863"/>
          <p14:tracePt t="67367" x="6376988" y="5630863"/>
          <p14:tracePt t="67374" x="6389688" y="5630863"/>
          <p14:tracePt t="67388" x="6403975" y="5630863"/>
          <p14:tracePt t="67395" x="6418263" y="5645150"/>
          <p14:tracePt t="67409" x="6430963" y="5645150"/>
          <p14:tracePt t="67417" x="6473825" y="5645150"/>
          <p14:tracePt t="67424" x="6500813" y="5645150"/>
          <p14:tracePt t="67430" x="6527800" y="5645150"/>
          <p14:tracePt t="67438" x="6542088" y="5645150"/>
          <p14:tracePt t="67445" x="6583363" y="5645150"/>
          <p14:tracePt t="67452" x="6624638" y="5645150"/>
          <p14:tracePt t="67460" x="6653213" y="5645150"/>
          <p14:tracePt t="67467" x="6707188" y="5645150"/>
          <p14:tracePt t="67474" x="6748463" y="5645150"/>
          <p14:tracePt t="67481" x="6791325" y="5645150"/>
          <p14:tracePt t="67488" x="6845300" y="5645150"/>
          <p14:tracePt t="67495" x="6886575" y="5645150"/>
          <p14:tracePt t="67502" x="6927850" y="5657850"/>
          <p14:tracePt t="67510" x="6997700" y="5657850"/>
          <p14:tracePt t="67516" x="7038975" y="5657850"/>
          <p14:tracePt t="67524" x="7053263" y="5657850"/>
          <p14:tracePt t="67531" x="7094538" y="5657850"/>
          <p14:tracePt t="67538" x="7135813" y="5657850"/>
          <p14:tracePt t="67546" x="7177088" y="5657850"/>
          <p14:tracePt t="67554" x="7232650" y="5657850"/>
          <p14:tracePt t="67559" x="7300913" y="5657850"/>
          <p14:tracePt t="67566" x="7342188" y="5645150"/>
          <p14:tracePt t="67574" x="7424738" y="5630863"/>
          <p14:tracePt t="67581" x="7480300" y="5630863"/>
          <p14:tracePt t="67591" x="7521575" y="5630863"/>
          <p14:tracePt t="67595" x="7605713" y="5630863"/>
          <p14:tracePt t="67602" x="7646988" y="5616575"/>
          <p14:tracePt t="67609" x="7715250" y="5616575"/>
          <p14:tracePt t="67617" x="7785100" y="5616575"/>
          <p14:tracePt t="67624" x="7826375" y="5616575"/>
          <p14:tracePt t="67631" x="7880350" y="5616575"/>
          <p14:tracePt t="67639" x="7921625" y="5616575"/>
          <p14:tracePt t="67645" x="7935913" y="5616575"/>
          <p14:tracePt t="67653" x="7950200" y="5616575"/>
          <p14:tracePt t="67659" x="7964488" y="5616575"/>
          <p14:tracePt t="67667" x="8005763" y="5616575"/>
          <p14:tracePt t="67674" x="8032750" y="5616575"/>
          <p14:tracePt t="67681" x="8047038" y="5616575"/>
          <p14:tracePt t="67688" x="8074025" y="5630863"/>
          <p14:tracePt t="67695" x="8129588" y="5630863"/>
          <p14:tracePt t="67702" x="8170863" y="5630863"/>
          <p14:tracePt t="67710" x="8239125" y="5630863"/>
          <p14:tracePt t="67717" x="8281988" y="5630863"/>
          <p14:tracePt t="67724" x="8323263" y="5630863"/>
          <p14:tracePt t="67731" x="8335963" y="5630863"/>
          <p14:tracePt t="67739" x="8405813" y="5645150"/>
          <p14:tracePt t="67745" x="8418513" y="5645150"/>
          <p14:tracePt t="67753" x="8432800" y="5645150"/>
          <p14:tracePt t="67760" x="8461375" y="5645150"/>
          <p14:tracePt t="67767" x="8488363" y="5645150"/>
          <p14:tracePt t="67775" x="8543925" y="5645150"/>
          <p14:tracePt t="67782" x="8570913" y="5657850"/>
          <p14:tracePt t="67789" x="8612188" y="5657850"/>
          <p14:tracePt t="67795" x="8640763" y="5657850"/>
          <p14:tracePt t="67803" x="8682038" y="5657850"/>
          <p14:tracePt t="67810" x="8694738" y="5657850"/>
          <p14:tracePt t="67817" x="8709025" y="5657850"/>
          <p14:tracePt t="67824" x="8736013" y="5657850"/>
          <p14:tracePt t="67831" x="8750300" y="5657850"/>
          <p14:tracePt t="67838" x="8764588" y="5657850"/>
          <p14:tracePt t="67854" x="8778875" y="5657850"/>
          <p14:tracePt t="67860" x="8791575" y="5657850"/>
          <p14:tracePt t="67891" x="8805863" y="5657850"/>
          <p14:tracePt t="68399" x="8764588" y="5657850"/>
          <p14:tracePt t="68405" x="8667750" y="5657850"/>
          <p14:tracePt t="68411" x="8585200" y="5657850"/>
          <p14:tracePt t="68418" x="8502650" y="5657850"/>
          <p14:tracePt t="68426" x="8447088" y="5645150"/>
          <p14:tracePt t="68432" x="8377238" y="5589588"/>
          <p14:tracePt t="68442" x="8294688" y="5575300"/>
          <p14:tracePt t="68447" x="8212138" y="5561013"/>
          <p14:tracePt t="68454" x="8129588" y="5534025"/>
          <p14:tracePt t="68462" x="8059738" y="5519738"/>
          <p14:tracePt t="68468" x="8005763" y="5507038"/>
          <p14:tracePt t="68475" x="7950200" y="5507038"/>
          <p14:tracePt t="68482" x="7908925" y="5492750"/>
          <p14:tracePt t="68491" x="7826375" y="5492750"/>
          <p14:tracePt t="68497" x="7785100" y="5492750"/>
          <p14:tracePt t="68504" x="7729538" y="5478463"/>
          <p14:tracePt t="68511" x="7673975" y="5478463"/>
          <p14:tracePt t="68520" x="7646988" y="5478463"/>
          <p14:tracePt t="68525" x="7591425" y="5478463"/>
          <p14:tracePt t="68533" x="7550150" y="5478463"/>
          <p14:tracePt t="68541" x="7521575" y="5478463"/>
          <p14:tracePt t="68547" x="7480300" y="5478463"/>
          <p14:tracePt t="68554" x="7439025" y="5478463"/>
          <p14:tracePt t="68561" x="7412038" y="5478463"/>
          <p14:tracePt t="68568" x="7370763" y="5478463"/>
          <p14:tracePt t="68576" x="7342188" y="5478463"/>
          <p14:tracePt t="68584" x="7288213" y="5478463"/>
          <p14:tracePt t="68590" x="7245350" y="5478463"/>
          <p14:tracePt t="68597" x="7204075" y="5478463"/>
          <p14:tracePt t="68604" x="7150100" y="5492750"/>
          <p14:tracePt t="68611" x="7094538" y="5507038"/>
          <p14:tracePt t="68619" x="7011988" y="5534025"/>
          <p14:tracePt t="68625" x="6942138" y="5561013"/>
          <p14:tracePt t="68634" x="6900863" y="5575300"/>
          <p14:tracePt t="68640" x="6832600" y="5603875"/>
          <p14:tracePt t="68647" x="6791325" y="5630863"/>
          <p14:tracePt t="68654" x="6748463" y="5657850"/>
          <p14:tracePt t="68661" x="6721475" y="5672138"/>
          <p14:tracePt t="68669" x="6707188" y="5686425"/>
          <p14:tracePt t="68676" x="6707188" y="5699125"/>
          <p14:tracePt t="68683" x="6694488" y="5699125"/>
          <p14:tracePt t="68691" x="6680200" y="5713413"/>
          <p14:tracePt t="69257" x="6707188" y="5713413"/>
          <p14:tracePt t="69264" x="6721475" y="5713413"/>
          <p14:tracePt t="69271" x="6748463" y="5713413"/>
          <p14:tracePt t="69277" x="6762750" y="5713413"/>
          <p14:tracePt t="69284" x="6777038" y="5713413"/>
          <p14:tracePt t="69291" x="6804025" y="5699125"/>
          <p14:tracePt t="69299" x="6818313" y="5699125"/>
          <p14:tracePt t="69313" x="6832600" y="5686425"/>
          <p14:tracePt t="69327" x="6845300" y="5686425"/>
          <p14:tracePt t="69335" x="6873875" y="5686425"/>
          <p14:tracePt t="69341" x="6873875" y="5672138"/>
          <p14:tracePt t="69400" x="6886575" y="5672138"/>
          <p14:tracePt t="69407" x="6900863" y="5672138"/>
          <p14:tracePt t="69422" x="6915150" y="5672138"/>
          <p14:tracePt t="69435" x="6927850" y="5672138"/>
          <p14:tracePt t="69442" x="6927850" y="5657850"/>
          <p14:tracePt t="69458" x="6942138" y="5657850"/>
          <p14:tracePt t="69463" x="6956425" y="5657850"/>
          <p14:tracePt t="69470" x="6983413" y="5657850"/>
          <p14:tracePt t="69484" x="6997700" y="5657850"/>
          <p14:tracePt t="69492" x="7011988" y="5657850"/>
          <p14:tracePt t="69508" x="7024688" y="5657850"/>
          <p14:tracePt t="69529" x="7038975" y="5657850"/>
          <p14:tracePt t="69535" x="7038975" y="5630863"/>
          <p14:tracePt t="70230" x="6983413" y="5589588"/>
          <p14:tracePt t="70236" x="6942138" y="5575300"/>
          <p14:tracePt t="70243" x="6873875" y="5519738"/>
          <p14:tracePt t="70250" x="6832600" y="5492750"/>
          <p14:tracePt t="70257" x="6762750" y="5424488"/>
          <p14:tracePt t="70265" x="6721475" y="5395913"/>
          <p14:tracePt t="70272" x="6694488" y="5368925"/>
          <p14:tracePt t="70279" x="6653213" y="5327650"/>
          <p14:tracePt t="70286" x="6624638" y="5257800"/>
          <p14:tracePt t="70293" x="6597650" y="5216525"/>
          <p14:tracePt t="70300" x="6583363" y="5189538"/>
          <p14:tracePt t="70307" x="6569075" y="5175250"/>
          <p14:tracePt t="70315" x="6556375" y="5160963"/>
          <p14:tracePt t="70322" x="6527800" y="5119688"/>
          <p14:tracePt t="70329" x="6527800" y="5106988"/>
          <p14:tracePt t="70336" x="6515100" y="5092700"/>
          <p14:tracePt t="70343" x="6515100" y="5064125"/>
          <p14:tracePt t="70351" x="6500813" y="4995863"/>
          <p14:tracePt t="70358" x="6486525" y="4927600"/>
          <p14:tracePt t="70365" x="6486525" y="4872038"/>
          <p14:tracePt t="70374" x="6486525" y="4816475"/>
          <p14:tracePt t="70379" x="6486525" y="4733925"/>
          <p14:tracePt t="70386" x="6486525" y="4622800"/>
          <p14:tracePt t="70393" x="6486525" y="4568825"/>
          <p14:tracePt t="70401" x="6486525" y="4513263"/>
          <p14:tracePt t="70407" x="6486525" y="4471988"/>
          <p14:tracePt t="70415" x="6500813" y="4430713"/>
          <p14:tracePt t="70424" x="6500813" y="4389438"/>
          <p14:tracePt t="70429" x="6500813" y="4360863"/>
          <p14:tracePt t="70436" x="6500813" y="4346575"/>
          <p14:tracePt t="70443" x="6515100" y="4346575"/>
          <p14:tracePt t="70450" x="6515100" y="4333875"/>
          <p14:tracePt t="70457" x="6515100" y="4319588"/>
          <p14:tracePt t="70465" x="6515100" y="4305300"/>
          <p14:tracePt t="70474" x="6542088" y="4264025"/>
          <p14:tracePt t="70480" x="6556375" y="4251325"/>
          <p14:tracePt t="70487" x="6583363" y="4195763"/>
          <p14:tracePt t="70493" x="6611938" y="4113213"/>
          <p14:tracePt t="70500" x="6680200" y="4043363"/>
          <p14:tracePt t="70508" x="6735763" y="3960813"/>
          <p14:tracePt t="70515" x="6804025" y="3892550"/>
          <p14:tracePt t="70523" x="6900863" y="3836988"/>
          <p14:tracePt t="70529" x="6956425" y="3767138"/>
          <p14:tracePt t="70536" x="7011988" y="3713163"/>
          <p14:tracePt t="70543" x="7053263" y="3670300"/>
          <p14:tracePt t="70551" x="7094538" y="3629025"/>
          <p14:tracePt t="70558" x="7121525" y="3616325"/>
          <p14:tracePt t="70565" x="7162800" y="3587750"/>
          <p14:tracePt t="70573" x="7204075" y="3575050"/>
          <p14:tracePt t="70579" x="7232650" y="3560763"/>
          <p14:tracePt t="70587" x="7259638" y="3560763"/>
          <p14:tracePt t="70601" x="7288213" y="3560763"/>
          <p14:tracePt t="70608" x="7315200" y="3546475"/>
          <p14:tracePt t="70615" x="7329488" y="3546475"/>
          <p14:tracePt t="70624" x="7342188" y="3546475"/>
          <p14:tracePt t="70630" x="7356475" y="3546475"/>
          <p14:tracePt t="70636" x="7370763" y="3546475"/>
          <p14:tracePt t="70643" x="7383463" y="3560763"/>
          <p14:tracePt t="70651" x="7412038" y="3560763"/>
          <p14:tracePt t="70667" x="7424738" y="3575050"/>
          <p14:tracePt t="70674" x="7453313" y="3602038"/>
          <p14:tracePt t="70680" x="7467600" y="3643313"/>
          <p14:tracePt t="70687" x="7494588" y="3670300"/>
          <p14:tracePt t="70694" x="7535863" y="3698875"/>
          <p14:tracePt t="70701" x="7562850" y="3740150"/>
          <p14:tracePt t="70708" x="7577138" y="3808413"/>
          <p14:tracePt t="70716" x="7605713" y="3836988"/>
          <p14:tracePt t="70723" x="7618413" y="3863975"/>
          <p14:tracePt t="70730" x="7632700" y="3878263"/>
          <p14:tracePt t="70736" x="7632700" y="3905250"/>
          <p14:tracePt t="70744" x="7646988" y="3919538"/>
          <p14:tracePt t="70751" x="7673975" y="3933825"/>
          <p14:tracePt t="70758" x="7688263" y="3946525"/>
          <p14:tracePt t="70766" x="7688263" y="3960813"/>
          <p14:tracePt t="70780" x="7688263" y="3975100"/>
          <p14:tracePt t="70787" x="7700963" y="3975100"/>
          <p14:tracePt t="70794" x="7700963" y="3987800"/>
          <p14:tracePt t="70817" x="7700963" y="4002088"/>
          <p14:tracePt t="70824" x="7715250" y="4002088"/>
          <p14:tracePt t="70830" x="7715250" y="4016375"/>
          <p14:tracePt t="70860" x="7715250" y="4029075"/>
          <p14:tracePt t="72349" x="7729538" y="4029075"/>
          <p14:tracePt t="72449" x="7729538" y="4043363"/>
          <p14:tracePt t="72458" x="7742238" y="4057650"/>
          <p14:tracePt t="72462" x="7770813" y="4113213"/>
          <p14:tracePt t="72468" x="7785100" y="4167188"/>
          <p14:tracePt t="72475" x="7797800" y="4278313"/>
          <p14:tracePt t="72483" x="7797800" y="4333875"/>
          <p14:tracePt t="72490" x="7797800" y="4389438"/>
          <p14:tracePt t="72498" x="7785100" y="4471988"/>
          <p14:tracePt t="72506" x="7742238" y="4540250"/>
          <p14:tracePt t="72511" x="7729538" y="4651375"/>
          <p14:tracePt t="72518" x="7700963" y="4719638"/>
          <p14:tracePt t="72525" x="7688263" y="4733925"/>
          <p14:tracePt t="72532" x="7632700" y="4816475"/>
          <p14:tracePt t="72540" x="7550150" y="4968875"/>
          <p14:tracePt t="72547" x="7480300" y="5078413"/>
          <p14:tracePt t="72555" x="7370763" y="5245100"/>
          <p14:tracePt t="72561" x="7273925" y="5437188"/>
          <p14:tracePt t="72569" x="7204075" y="5603875"/>
          <p14:tracePt t="72576" x="7121525" y="5768975"/>
          <p14:tracePt t="72583" x="7053263" y="5851525"/>
          <p14:tracePt t="72590" x="6927850" y="6016625"/>
          <p14:tracePt t="72597" x="6804025" y="6196013"/>
          <p14:tracePt t="72605" x="6665913" y="6375400"/>
          <p14:tracePt t="72612" x="6556375" y="6486525"/>
          <p14:tracePt t="72619" x="6459538" y="6596063"/>
          <p14:tracePt t="72626" x="6362700" y="6651625"/>
          <p14:tracePt t="72634" x="6294438" y="6680200"/>
          <p14:tracePt t="72641" x="6280150" y="6692900"/>
          <p14:tracePt t="72647" x="6251575" y="6707188"/>
          <p14:tracePt t="72655" x="6224588" y="6707188"/>
          <p14:tracePt t="72662" x="6210300" y="6707188"/>
          <p14:tracePt t="72669" x="6197600" y="6707188"/>
          <p14:tracePt t="72684" x="6183313" y="6707188"/>
          <p14:tracePt t="72699" x="6156325" y="6692900"/>
          <p14:tracePt t="72707" x="6127750" y="6651625"/>
          <p14:tracePt t="72712" x="6115050" y="6624638"/>
          <p14:tracePt t="72720" x="6100763" y="6583363"/>
          <p14:tracePt t="72726" x="6086475" y="6569075"/>
          <p14:tracePt t="72733" x="6086475" y="6542088"/>
          <p14:tracePt t="72741" x="6072188" y="6513513"/>
          <p14:tracePt t="72748" x="6059488" y="6486525"/>
          <p14:tracePt t="72757" x="6059488" y="6445250"/>
          <p14:tracePt t="72762" x="6045200" y="6416675"/>
          <p14:tracePt t="72770" x="6045200" y="6403975"/>
          <p14:tracePt t="72776" x="6030913" y="6375400"/>
          <p14:tracePt t="72783" x="6018213" y="6307138"/>
          <p14:tracePt t="72790" x="6018213" y="6265863"/>
          <p14:tracePt t="72797" x="5989638" y="6224588"/>
          <p14:tracePt t="72807" x="5976938" y="6169025"/>
          <p14:tracePt t="72812" x="5962650" y="6142038"/>
          <p14:tracePt t="72819" x="5962650" y="6099175"/>
          <p14:tracePt t="72826" x="5962650" y="6086475"/>
          <p14:tracePt t="72833" x="5962650" y="6057900"/>
          <p14:tracePt t="72840" x="5962650" y="6030913"/>
          <p14:tracePt t="72848" x="5962650" y="6003925"/>
          <p14:tracePt t="72857" x="5962650" y="5975350"/>
          <p14:tracePt t="72862" x="5962650" y="5919788"/>
          <p14:tracePt t="72869" x="6003925" y="5851525"/>
          <p14:tracePt t="72876" x="6018213" y="5810250"/>
          <p14:tracePt t="72884" x="6059488" y="5727700"/>
          <p14:tracePt t="72890" x="6086475" y="5686425"/>
          <p14:tracePt t="72898" x="6100763" y="5657850"/>
          <p14:tracePt t="72907" x="6127750" y="5630863"/>
          <p14:tracePt t="72912" x="6156325" y="5603875"/>
          <p14:tracePt t="72927" x="6169025" y="5589588"/>
          <p14:tracePt t="72941" x="6169025" y="5575300"/>
          <p14:tracePt t="72949" x="6183313" y="5575300"/>
          <p14:tracePt t="72957" x="6183313" y="5561013"/>
          <p14:tracePt t="72962" x="6197600" y="5561013"/>
          <p14:tracePt t="72970" x="6210300" y="5548313"/>
          <p14:tracePt t="72976" x="6224588" y="5548313"/>
          <p14:tracePt t="73042" x="6238875" y="5548313"/>
          <p14:tracePt t="73072" x="6251575" y="5534025"/>
          <p14:tracePt t="73078" x="6265863" y="5519738"/>
          <p14:tracePt t="73085" x="6294438" y="5492750"/>
          <p14:tracePt t="73091" x="6294438" y="5478463"/>
          <p14:tracePt t="73099" x="6321425" y="5465763"/>
          <p14:tracePt t="73113" x="6335713" y="5465763"/>
          <p14:tracePt t="73136" x="6362700" y="5451475"/>
          <p14:tracePt t="73142" x="6376988" y="5451475"/>
          <p14:tracePt t="73149" x="6376988" y="5437188"/>
          <p14:tracePt t="73162" x="6389688" y="5437188"/>
          <p14:tracePt t="73736" x="6430963" y="5410200"/>
          <p14:tracePt t="73743" x="6459538" y="5368925"/>
          <p14:tracePt t="73751" x="6500813" y="5327650"/>
          <p14:tracePt t="73756" x="6527800" y="5299075"/>
          <p14:tracePt t="73764" x="6542088" y="5286375"/>
          <p14:tracePt t="73771" x="6569075" y="5257800"/>
          <p14:tracePt t="73778" x="6583363" y="5245100"/>
          <p14:tracePt t="73785" x="6583363" y="5230813"/>
          <p14:tracePt t="73792" x="6611938" y="5202238"/>
          <p14:tracePt t="73799" x="6638925" y="5189538"/>
          <p14:tracePt t="73806" x="6653213" y="5175250"/>
          <p14:tracePt t="73814" x="6665913" y="5160963"/>
          <p14:tracePt t="73824" x="6680200" y="5148263"/>
          <p14:tracePt t="73830" x="6694488" y="5133975"/>
          <p14:tracePt t="73835" x="6748463" y="5106988"/>
          <p14:tracePt t="73842" x="6777038" y="5092700"/>
          <p14:tracePt t="73849" x="6804025" y="5051425"/>
          <p14:tracePt t="73856" x="6845300" y="5037138"/>
          <p14:tracePt t="73864" x="6886575" y="5022850"/>
          <p14:tracePt t="73871" x="6915150" y="5010150"/>
          <p14:tracePt t="73890" x="6942138" y="4995863"/>
          <p14:tracePt t="73893" x="6970713" y="4981575"/>
          <p14:tracePt t="73900" x="7011988" y="4968875"/>
          <p14:tracePt t="73907" x="7024688" y="4968875"/>
          <p14:tracePt t="73914" x="7038975" y="4940300"/>
          <p14:tracePt t="73923" x="7065963" y="4927600"/>
          <p14:tracePt t="73929" x="7080250" y="4913313"/>
          <p14:tracePt t="73943" x="7094538" y="4899025"/>
          <p14:tracePt t="73950" x="7108825" y="4899025"/>
          <p14:tracePt t="73957" x="7150100" y="4884738"/>
          <p14:tracePt t="73964" x="7162800" y="4884738"/>
          <p14:tracePt t="73978" x="7177088" y="4872038"/>
          <p14:tracePt t="73985" x="7191375" y="4872038"/>
          <p14:tracePt t="73993" x="7204075" y="4872038"/>
          <p14:tracePt t="74000" x="7218363" y="4857750"/>
          <p14:tracePt t="74007" x="7245350" y="4816475"/>
          <p14:tracePt t="74014" x="7259638" y="4802188"/>
          <p14:tracePt t="74023" x="7288213" y="4802188"/>
          <p14:tracePt t="74028" x="7315200" y="4789488"/>
          <p14:tracePt t="74036" x="7329488" y="4775200"/>
          <p14:tracePt t="74043" x="7329488" y="4760913"/>
          <p14:tracePt t="74050" x="7370763" y="4748213"/>
          <p14:tracePt t="74057" x="7383463" y="4733925"/>
          <p14:tracePt t="74065" x="7397750" y="4719638"/>
          <p14:tracePt t="74073" x="7412038" y="4719638"/>
          <p14:tracePt t="74079" x="7412038" y="4705350"/>
          <p14:tracePt t="74086" x="7424738" y="4678363"/>
          <p14:tracePt t="74093" x="7453313" y="4664075"/>
          <p14:tracePt t="74100" x="7494588" y="4651375"/>
          <p14:tracePt t="74107" x="7508875" y="4637088"/>
          <p14:tracePt t="74114" x="7550150" y="4610100"/>
          <p14:tracePt t="74123" x="7591425" y="4568825"/>
          <p14:tracePt t="74129" x="7659688" y="4513263"/>
          <p14:tracePt t="74136" x="7688263" y="4484688"/>
          <p14:tracePt t="74143" x="7729538" y="4443413"/>
          <p14:tracePt t="74150" x="7797800" y="4389438"/>
          <p14:tracePt t="74158" x="7839075" y="4346575"/>
          <p14:tracePt t="74164" x="7867650" y="4319588"/>
          <p14:tracePt t="74173" x="7908925" y="4292600"/>
          <p14:tracePt t="74178" x="7950200" y="4278313"/>
          <p14:tracePt t="74185" x="7991475" y="4237038"/>
          <p14:tracePt t="74193" x="7991475" y="4222750"/>
          <p14:tracePt t="74200" x="8005763" y="4195763"/>
          <p14:tracePt t="74207" x="8018463" y="4195763"/>
          <p14:tracePt t="74215" x="8032750" y="4181475"/>
          <p14:tracePt t="74223" x="8032750" y="4167188"/>
          <p14:tracePt t="74231" x="8047038" y="4167188"/>
          <p14:tracePt t="74236" x="8059738" y="4154488"/>
          <p14:tracePt t="74243" x="8059738" y="4125913"/>
          <p14:tracePt t="74250" x="8074025" y="4125913"/>
          <p14:tracePt t="74257" x="8088313" y="4113213"/>
          <p14:tracePt t="74264" x="8101013" y="4084638"/>
          <p14:tracePt t="74273" x="8129588" y="4071938"/>
          <p14:tracePt t="74279" x="8143875" y="4043363"/>
          <p14:tracePt t="74286" x="8156575" y="4029075"/>
          <p14:tracePt t="74301" x="8156575" y="4016375"/>
          <p14:tracePt t="74331" x="8170863" y="3987800"/>
          <p14:tracePt t="74337" x="8197850" y="3960813"/>
          <p14:tracePt t="74344" x="8212138" y="3960813"/>
          <p14:tracePt t="74350" x="8226425" y="3933825"/>
          <p14:tracePt t="74359" x="8239125" y="3933825"/>
          <p14:tracePt t="74373" x="8239125" y="3919538"/>
          <p14:tracePt t="74724" x="8143875" y="4016375"/>
          <p14:tracePt t="74731" x="7991475" y="4167188"/>
          <p14:tracePt t="74737" x="7867650" y="4305300"/>
          <p14:tracePt t="74744" x="7742238" y="4457700"/>
          <p14:tracePt t="74751" x="7673975" y="4568825"/>
          <p14:tracePt t="74758" x="7618413" y="4637088"/>
          <p14:tracePt t="74765" x="7562850" y="4705350"/>
          <p14:tracePt t="74773" x="7535863" y="4760913"/>
          <p14:tracePt t="74780" x="7508875" y="4789488"/>
          <p14:tracePt t="74788" x="7467600" y="4816475"/>
          <p14:tracePt t="74795" x="7439025" y="4884738"/>
          <p14:tracePt t="74801" x="7412038" y="4913313"/>
          <p14:tracePt t="74808" x="7383463" y="4940300"/>
          <p14:tracePt t="74815" x="7356475" y="4968875"/>
          <p14:tracePt t="74822" x="7300913" y="5022850"/>
          <p14:tracePt t="74830" x="7273925" y="5051425"/>
          <p14:tracePt t="74837" x="7245350" y="5106988"/>
          <p14:tracePt t="74845" x="7204075" y="5148263"/>
          <p14:tracePt t="74851" x="7135813" y="5216525"/>
          <p14:tracePt t="74858" x="7065963" y="5272088"/>
          <p14:tracePt t="74865" x="7038975" y="5313363"/>
          <p14:tracePt t="74873" x="6956425" y="5381625"/>
          <p14:tracePt t="74891" x="6886575" y="5451475"/>
          <p14:tracePt t="74894" x="6845300" y="5465763"/>
          <p14:tracePt t="74902" x="6832600" y="5492750"/>
          <p14:tracePt t="74909" x="6777038" y="5534025"/>
          <p14:tracePt t="74916" x="6762750" y="5548313"/>
          <p14:tracePt t="74923" x="6748463" y="5561013"/>
          <p14:tracePt t="74930" x="6721475" y="5575300"/>
          <p14:tracePt t="74937" x="6707188" y="5575300"/>
          <p14:tracePt t="74945" x="6694488" y="5575300"/>
          <p14:tracePt t="74952" x="6694488" y="5589588"/>
          <p14:tracePt t="74959" x="6694488" y="5603875"/>
          <p14:tracePt t="74966" x="6680200" y="5603875"/>
          <p14:tracePt t="74973" x="6665913" y="5616575"/>
          <p14:tracePt t="74980" x="6653213" y="5630863"/>
          <p14:tracePt t="74987" x="6638925" y="5630863"/>
          <p14:tracePt t="74995" x="6611938" y="5645150"/>
          <p14:tracePt t="75002" x="6583363" y="5645150"/>
          <p14:tracePt t="75009" x="6556375" y="5657850"/>
          <p14:tracePt t="75016" x="6542088" y="5672138"/>
          <p14:tracePt t="75024" x="6527800" y="5672138"/>
          <p14:tracePt t="75030" x="6515100" y="5672138"/>
          <p14:tracePt t="75045" x="6515100" y="5686425"/>
          <p14:tracePt t="75059" x="6486525" y="5686425"/>
          <p14:tracePt t="75432" x="6486525" y="5672138"/>
          <p14:tracePt t="75439" x="6515100" y="5672138"/>
          <p14:tracePt t="75446" x="6527800" y="5672138"/>
          <p14:tracePt t="75452" x="6556375" y="5657850"/>
          <p14:tracePt t="75460" x="6569075" y="5645150"/>
          <p14:tracePt t="75467" x="6583363" y="5630863"/>
          <p14:tracePt t="75474" x="6611938" y="5603875"/>
          <p14:tracePt t="75481" x="6653213" y="5575300"/>
          <p14:tracePt t="75489" x="6680200" y="5548313"/>
          <p14:tracePt t="75495" x="6721475" y="5534025"/>
          <p14:tracePt t="75503" x="6791325" y="5507038"/>
          <p14:tracePt t="75510" x="6818313" y="5478463"/>
          <p14:tracePt t="75517" x="6845300" y="5465763"/>
          <p14:tracePt t="75524" x="6873875" y="5437188"/>
          <p14:tracePt t="75531" x="6886575" y="5424488"/>
          <p14:tracePt t="75539" x="6915150" y="5410200"/>
          <p14:tracePt t="75546" x="6927850" y="5395913"/>
          <p14:tracePt t="75554" x="6970713" y="5381625"/>
          <p14:tracePt t="75560" x="6997700" y="5354638"/>
          <p14:tracePt t="75567" x="7053263" y="5340350"/>
          <p14:tracePt t="75574" x="7094538" y="5299075"/>
          <p14:tracePt t="75581" x="7121525" y="5272088"/>
          <p14:tracePt t="75590" x="7162800" y="5257800"/>
          <p14:tracePt t="75595" x="7232650" y="5230813"/>
          <p14:tracePt t="75602" x="7273925" y="5216525"/>
          <p14:tracePt t="75610" x="7300913" y="5202238"/>
          <p14:tracePt t="75617" x="7342188" y="5189538"/>
          <p14:tracePt t="75624" x="7370763" y="5160963"/>
          <p14:tracePt t="75631" x="7383463" y="5160963"/>
          <p14:tracePt t="75640" x="7397750" y="5160963"/>
          <p14:tracePt t="75646" x="7397750" y="5148263"/>
          <p14:tracePt t="75653" x="7424738" y="5148263"/>
          <p14:tracePt t="75660" x="7439025" y="5133975"/>
          <p14:tracePt t="75675" x="7467600" y="5133975"/>
          <p14:tracePt t="75691" x="7467600" y="5119688"/>
          <p14:tracePt t="75754" x="7480300" y="5119688"/>
          <p14:tracePt t="75761" x="7494588" y="5119688"/>
          <p14:tracePt t="75769" x="7508875" y="5119688"/>
          <p14:tracePt t="75775" x="7521575" y="5119688"/>
          <p14:tracePt t="75782" x="7535863" y="5106988"/>
          <p14:tracePt t="75789" x="7550150" y="5106988"/>
          <p14:tracePt t="75796" x="7577138" y="5092700"/>
          <p14:tracePt t="75803" x="7591425" y="5092700"/>
          <p14:tracePt t="75811" x="7605713" y="5078413"/>
          <p14:tracePt t="75817" x="7618413" y="5064125"/>
          <p14:tracePt t="75833" x="7646988" y="5051425"/>
          <p14:tracePt t="75839" x="7659688" y="5051425"/>
          <p14:tracePt t="75846" x="7688263" y="5037138"/>
          <p14:tracePt t="75854" x="7700963" y="5022850"/>
          <p14:tracePt t="75860" x="7729538" y="5022850"/>
          <p14:tracePt t="75868" x="7756525" y="5010150"/>
          <p14:tracePt t="75875" x="7785100" y="4995863"/>
          <p14:tracePt t="75882" x="7797800" y="4981575"/>
          <p14:tracePt t="75890" x="7839075" y="4954588"/>
          <p14:tracePt t="75896" x="7853363" y="4940300"/>
          <p14:tracePt t="75904" x="7894638" y="4913313"/>
          <p14:tracePt t="75910" x="7921625" y="4899025"/>
          <p14:tracePt t="75918" x="7991475" y="4843463"/>
          <p14:tracePt t="75925" x="8032750" y="4816475"/>
          <p14:tracePt t="75932" x="8074025" y="4748213"/>
          <p14:tracePt t="75940" x="8170863" y="4692650"/>
          <p14:tracePt t="75946" x="8212138" y="4664075"/>
          <p14:tracePt t="75953" x="8253413" y="4637088"/>
          <p14:tracePt t="75960" x="8294688" y="4610100"/>
          <p14:tracePt t="75968" x="8323263" y="4581525"/>
          <p14:tracePt t="75975" x="8335963" y="4568825"/>
          <p14:tracePt t="75983" x="8350250" y="4568825"/>
          <p14:tracePt t="75991" x="8364538" y="4568825"/>
          <p14:tracePt t="75996" x="8364538" y="4554538"/>
          <p14:tracePt t="76004" x="8377238" y="4540250"/>
          <p14:tracePt t="76011" x="8418513" y="4525963"/>
          <p14:tracePt t="76018" x="8432800" y="4513263"/>
          <p14:tracePt t="76032" x="8461375" y="4484688"/>
          <p14:tracePt t="76040" x="8488363" y="4471988"/>
          <p14:tracePt t="76047" x="8529638" y="4457700"/>
          <p14:tracePt t="76054" x="8570913" y="4430713"/>
          <p14:tracePt t="76061" x="8597900" y="4402138"/>
          <p14:tracePt t="76069" x="8640763" y="4389438"/>
          <p14:tracePt t="76075" x="8709025" y="4333875"/>
          <p14:tracePt t="76082" x="8736013" y="4319588"/>
          <p14:tracePt t="76091" x="8778875" y="4292600"/>
          <p14:tracePt t="76097" x="8791575" y="4292600"/>
          <p14:tracePt t="76104" x="8832850" y="4278313"/>
          <p14:tracePt t="76111" x="8861425" y="4264025"/>
          <p14:tracePt t="76118" x="8874125" y="4251325"/>
          <p14:tracePt t="76141" x="8888413" y="4251325"/>
          <p14:tracePt t="76147" x="8902700" y="4251325"/>
          <p14:tracePt t="76154" x="8915400" y="4237038"/>
          <p14:tracePt t="76161" x="8929688" y="4237038"/>
          <p14:tracePt t="76168" x="8943975" y="4208463"/>
          <p14:tracePt t="76176" x="8958263" y="4208463"/>
          <p14:tracePt t="76182" x="8985250" y="4195763"/>
          <p14:tracePt t="76197" x="8999538" y="4181475"/>
          <p14:tracePt t="76206" x="9012238" y="4181475"/>
          <p14:tracePt t="76211" x="9012238" y="4167188"/>
          <p14:tracePt t="76218" x="9026525" y="4167188"/>
          <p14:tracePt t="76225" x="9040813" y="4167188"/>
          <p14:tracePt t="76232" x="9067800" y="4167188"/>
          <p14:tracePt t="76256" x="9082088" y="4167188"/>
          <p14:tracePt t="76284" x="9094788" y="4154488"/>
          <p14:tracePt t="76290" x="9109075" y="4154488"/>
          <p14:tracePt t="76297" x="9137650" y="4154488"/>
          <p14:tracePt t="76306" x="9137650" y="4140200"/>
          <p14:tracePt t="76320" x="9150350" y="4140200"/>
          <p14:tracePt t="76325" x="9178925" y="4140200"/>
          <p14:tracePt t="76333" x="9191625" y="4125913"/>
          <p14:tracePt t="76347" x="9205913" y="4125913"/>
          <p14:tracePt t="76357" x="9220200" y="4113213"/>
          <p14:tracePt t="76383" x="9232900" y="4113213"/>
          <p14:tracePt t="77086" x="9205913" y="4125913"/>
          <p14:tracePt t="77091" x="9150350" y="4167188"/>
          <p14:tracePt t="77098" x="9082088" y="4195763"/>
          <p14:tracePt t="77106" x="8999538" y="4222750"/>
          <p14:tracePt t="77113" x="8929688" y="4264025"/>
          <p14:tracePt t="77120" x="8847138" y="4292600"/>
          <p14:tracePt t="77128" x="8750300" y="4375150"/>
          <p14:tracePt t="77135" x="8653463" y="4430713"/>
          <p14:tracePt t="77142" x="8570913" y="4471988"/>
          <p14:tracePt t="77149" x="8461375" y="4540250"/>
          <p14:tracePt t="77156" x="8364538" y="4610100"/>
          <p14:tracePt t="77162" x="8267700" y="4678363"/>
          <p14:tracePt t="77169" x="8197850" y="4748213"/>
          <p14:tracePt t="77177" x="8088313" y="4816475"/>
          <p14:tracePt t="77183" x="8018463" y="4857750"/>
          <p14:tracePt t="77191" x="7950200" y="4927600"/>
          <p14:tracePt t="77199" x="7867650" y="4968875"/>
          <p14:tracePt t="77206" x="7797800" y="4995863"/>
          <p14:tracePt t="77213" x="7729538" y="5022850"/>
          <p14:tracePt t="77220" x="7688263" y="5064125"/>
          <p14:tracePt t="77227" x="7659688" y="5078413"/>
          <p14:tracePt t="77234" x="7632700" y="5092700"/>
          <p14:tracePt t="77241" x="7591425" y="5106988"/>
          <p14:tracePt t="77249" x="7562850" y="5133975"/>
          <p14:tracePt t="77256" x="7521575" y="5148263"/>
          <p14:tracePt t="77263" x="7508875" y="5160963"/>
          <p14:tracePt t="77270" x="7480300" y="5175250"/>
          <p14:tracePt t="77277" x="7467600" y="5189538"/>
          <p14:tracePt t="77284" x="7453313" y="5216525"/>
          <p14:tracePt t="77292" x="7424738" y="5230813"/>
          <p14:tracePt t="77298" x="7412038" y="5245100"/>
          <p14:tracePt t="77305" x="7397750" y="5245100"/>
          <p14:tracePt t="77313" x="7342188" y="5272088"/>
          <p14:tracePt t="77322" x="7329488" y="5299075"/>
          <p14:tracePt t="77327" x="7315200" y="5313363"/>
          <p14:tracePt t="77334" x="7288213" y="5354638"/>
          <p14:tracePt t="77342" x="7288213" y="5368925"/>
          <p14:tracePt t="77348" x="7259638" y="5395913"/>
          <p14:tracePt t="77356" x="7245350" y="5410200"/>
          <p14:tracePt t="77363" x="7204075" y="5437188"/>
          <p14:tracePt t="77370" x="7177088" y="5478463"/>
          <p14:tracePt t="77377" x="7150100" y="5507038"/>
          <p14:tracePt t="77385" x="7121525" y="5519738"/>
          <p14:tracePt t="77393" x="7080250" y="5548313"/>
          <p14:tracePt t="77399" x="7053263" y="5561013"/>
          <p14:tracePt t="77406" x="7024688" y="5589588"/>
          <p14:tracePt t="77413" x="6997700" y="5616575"/>
          <p14:tracePt t="77422" x="6983413" y="5645150"/>
          <p14:tracePt t="77428" x="6942138" y="5657850"/>
          <p14:tracePt t="77435" x="6900863" y="5686425"/>
          <p14:tracePt t="77442" x="6873875" y="5686425"/>
          <p14:tracePt t="77449" x="6873875" y="5699125"/>
          <p14:tracePt t="77456" x="6859588" y="5699125"/>
          <p14:tracePt t="77473" x="6845300" y="5699125"/>
          <p14:tracePt t="77594" x="6859588" y="5686425"/>
          <p14:tracePt t="77600" x="6942138" y="5630863"/>
          <p14:tracePt t="77607" x="7080250" y="5507038"/>
          <p14:tracePt t="77614" x="7218363" y="5424488"/>
          <p14:tracePt t="77622" x="7342188" y="5327650"/>
          <p14:tracePt t="77628" x="7453313" y="5272088"/>
          <p14:tracePt t="77635" x="7591425" y="5216525"/>
          <p14:tracePt t="77642" x="7729538" y="5133975"/>
          <p14:tracePt t="77649" x="7894638" y="5078413"/>
          <p14:tracePt t="77656" x="8032750" y="5037138"/>
          <p14:tracePt t="77663" x="8115300" y="5010150"/>
          <p14:tracePt t="77673" x="8226425" y="4981575"/>
          <p14:tracePt t="77678" x="8308975" y="4940300"/>
          <p14:tracePt t="77685" x="8377238" y="4927600"/>
          <p14:tracePt t="77692" x="8432800" y="4913313"/>
          <p14:tracePt t="77700" x="8447088" y="4913313"/>
          <p14:tracePt t="77707" x="8461375" y="4899025"/>
          <p14:tracePt t="77714" x="8488363" y="4899025"/>
          <p14:tracePt t="77722" x="8502650" y="4899025"/>
          <p14:tracePt t="77728" x="8515350" y="4899025"/>
          <p14:tracePt t="77735" x="8543925" y="4884738"/>
          <p14:tracePt t="77743" x="8556625" y="4884738"/>
          <p14:tracePt t="77749" x="8570913" y="4884738"/>
          <p14:tracePt t="77757" x="8585200" y="4884738"/>
          <p14:tracePt t="77764" x="8640763" y="4884738"/>
          <p14:tracePt t="77772" x="8682038" y="4872038"/>
          <p14:tracePt t="77778" x="8723313" y="4843463"/>
          <p14:tracePt t="77786" x="8778875" y="4843463"/>
          <p14:tracePt t="77793" x="8832850" y="4816475"/>
          <p14:tracePt t="77799" x="8902700" y="4816475"/>
          <p14:tracePt t="77807" x="8958263" y="4802188"/>
          <p14:tracePt t="77814" x="8999538" y="4789488"/>
          <p14:tracePt t="77823" x="9082088" y="4775200"/>
          <p14:tracePt t="77828" x="9123363" y="4760913"/>
          <p14:tracePt t="77835" x="9164638" y="4760913"/>
          <p14:tracePt t="77843" x="9205913" y="4748213"/>
          <p14:tracePt t="77849" x="9247188" y="4733925"/>
          <p14:tracePt t="77857" x="9288463" y="4733925"/>
          <p14:tracePt t="77864" x="9329738" y="4719638"/>
          <p14:tracePt t="77872" x="9344025" y="4692650"/>
          <p14:tracePt t="77890" x="9385300" y="4678363"/>
          <p14:tracePt t="77901" x="9385300" y="4664075"/>
          <p14:tracePt t="77915" x="9412288" y="4637088"/>
          <p14:tracePt t="77922" x="9440863" y="4595813"/>
          <p14:tracePt t="77928" x="9496425" y="4525963"/>
          <p14:tracePt t="77936" x="9509125" y="4484688"/>
          <p14:tracePt t="77943" x="9523413" y="4402138"/>
          <p14:tracePt t="77950" x="9537700" y="4346575"/>
          <p14:tracePt t="77957" x="9550400" y="4292600"/>
          <p14:tracePt t="77964" x="9550400" y="4208463"/>
          <p14:tracePt t="77972" x="9564688" y="4181475"/>
          <p14:tracePt t="77978" x="9564688" y="4125913"/>
          <p14:tracePt t="77986" x="9564688" y="4084638"/>
          <p14:tracePt t="77993" x="9564688" y="4071938"/>
          <p14:tracePt t="78007" x="9564688" y="4057650"/>
          <p14:tracePt t="78029" x="9550400" y="4043363"/>
          <p14:tracePt t="78036" x="9537700" y="4029075"/>
          <p14:tracePt t="78043" x="9467850" y="4016375"/>
          <p14:tracePt t="78050" x="9455150" y="4002088"/>
          <p14:tracePt t="78057" x="9412288" y="4002088"/>
          <p14:tracePt t="78064" x="9344025" y="3987800"/>
          <p14:tracePt t="78072" x="9261475" y="3960813"/>
          <p14:tracePt t="78079" x="9178925" y="3960813"/>
          <p14:tracePt t="78086" x="9082088" y="3960813"/>
          <p14:tracePt t="78093" x="8958263" y="3987800"/>
          <p14:tracePt t="78100" x="8888413" y="3987800"/>
          <p14:tracePt t="78107" x="8805863" y="4002088"/>
          <p14:tracePt t="78114" x="8723313" y="4016375"/>
          <p14:tracePt t="78122" x="8612188" y="4029075"/>
          <p14:tracePt t="78129" x="8543925" y="4043363"/>
          <p14:tracePt t="78136" x="8502650" y="4043363"/>
          <p14:tracePt t="78144" x="8447088" y="4057650"/>
          <p14:tracePt t="78151" x="8405813" y="4071938"/>
          <p14:tracePt t="78158" x="8364538" y="4084638"/>
          <p14:tracePt t="78165" x="8308975" y="4113213"/>
          <p14:tracePt t="78173" x="8267700" y="4140200"/>
          <p14:tracePt t="78179" x="8239125" y="4154488"/>
          <p14:tracePt t="78186" x="8212138" y="4167188"/>
          <p14:tracePt t="78194" x="8143875" y="4195763"/>
          <p14:tracePt t="78201" x="8129588" y="4195763"/>
          <p14:tracePt t="78208" x="8101013" y="4222750"/>
          <p14:tracePt t="78215" x="8074025" y="4237038"/>
          <p14:tracePt t="78223" x="8032750" y="4251325"/>
          <p14:tracePt t="78229" x="8005763" y="4278313"/>
          <p14:tracePt t="78236" x="7977188" y="4305300"/>
          <p14:tracePt t="78243" x="7935913" y="4333875"/>
          <p14:tracePt t="78251" x="7867650" y="4360863"/>
          <p14:tracePt t="78258" x="7839075" y="4375150"/>
          <p14:tracePt t="78266" x="7797800" y="4402138"/>
          <p14:tracePt t="78272" x="7756525" y="4443413"/>
          <p14:tracePt t="78279" x="7715250" y="4471988"/>
          <p14:tracePt t="78286" x="7688263" y="4484688"/>
          <p14:tracePt t="78293" x="7673975" y="4498975"/>
          <p14:tracePt t="78300" x="7646988" y="4513263"/>
          <p14:tracePt t="78308" x="7618413" y="4525963"/>
          <p14:tracePt t="78314" x="7618413" y="4540250"/>
          <p14:tracePt t="78321" x="7605713" y="4540250"/>
          <p14:tracePt t="78329" x="7591425" y="4554538"/>
          <p14:tracePt t="78336" x="7577138" y="4568825"/>
          <p14:tracePt t="78343" x="7562850" y="4568825"/>
          <p14:tracePt t="78350" x="7550150" y="4581525"/>
          <p14:tracePt t="78366" x="7535863" y="4595813"/>
          <p14:tracePt t="78372" x="7508875" y="4610100"/>
          <p14:tracePt t="78380" x="7480300" y="4622800"/>
          <p14:tracePt t="78386" x="7467600" y="4637088"/>
          <p14:tracePt t="78393" x="7453313" y="4651375"/>
          <p14:tracePt t="78400" x="7424738" y="4705350"/>
          <p14:tracePt t="78407" x="7397750" y="4705350"/>
          <p14:tracePt t="78414" x="7397750" y="4719638"/>
          <p14:tracePt t="78422" x="7370763" y="4733925"/>
          <p14:tracePt t="78429" x="7370763" y="4748213"/>
          <p14:tracePt t="78436" x="7356475" y="4760913"/>
          <p14:tracePt t="78452" x="7342188" y="4775200"/>
          <p14:tracePt t="78482" x="7342188" y="4802188"/>
          <p14:tracePt t="78509" x="7342188" y="4816475"/>
          <p14:tracePt t="78515" x="7342188" y="4830763"/>
          <p14:tracePt t="78523" x="7397750" y="4857750"/>
          <p14:tracePt t="78530" x="7439025" y="4872038"/>
          <p14:tracePt t="78537" x="7494588" y="4872038"/>
          <p14:tracePt t="78544" x="7550150" y="4872038"/>
          <p14:tracePt t="78551" x="7591425" y="4872038"/>
          <p14:tracePt t="78558" x="7632700" y="4872038"/>
          <p14:tracePt t="78565" x="7715250" y="4872038"/>
          <p14:tracePt t="78572" x="7756525" y="4857750"/>
          <p14:tracePt t="78580" x="7797800" y="4843463"/>
          <p14:tracePt t="78590" x="7853363" y="4816475"/>
          <p14:tracePt t="78594" x="7880350" y="4802188"/>
          <p14:tracePt t="78601" x="7921625" y="4775200"/>
          <p14:tracePt t="78608" x="7964488" y="4760913"/>
          <p14:tracePt t="78616" x="8005763" y="4748213"/>
          <p14:tracePt t="78622" x="8032750" y="4733925"/>
          <p14:tracePt t="78630" x="8074025" y="4719638"/>
          <p14:tracePt t="78639" x="8129588" y="4705350"/>
          <p14:tracePt t="78644" x="8170863" y="4678363"/>
          <p14:tracePt t="78651" x="8212138" y="4637088"/>
          <p14:tracePt t="78658" x="8253413" y="4622800"/>
          <p14:tracePt t="78666" x="8294688" y="4595813"/>
          <p14:tracePt t="78672" x="8323263" y="4568825"/>
          <p14:tracePt t="78679" x="8350250" y="4525963"/>
          <p14:tracePt t="78689" x="8391525" y="4498975"/>
          <p14:tracePt t="78694" x="8405813" y="4471988"/>
          <p14:tracePt t="78702" x="8418513" y="4471988"/>
          <p14:tracePt t="78709" x="8418513" y="4457700"/>
          <p14:tracePt t="78715" x="8432800" y="4457700"/>
          <p14:tracePt t="78745" x="8447088" y="4416425"/>
          <p14:tracePt t="78752" x="8447088" y="4389438"/>
          <p14:tracePt t="78759" x="8447088" y="4375150"/>
          <p14:tracePt t="78765" x="8447088" y="4360863"/>
          <p14:tracePt t="78773" x="8447088" y="4346575"/>
          <p14:tracePt t="78780" x="8447088" y="4305300"/>
          <p14:tracePt t="78791" x="8432800" y="4305300"/>
          <p14:tracePt t="78795" x="8432800" y="4292600"/>
          <p14:tracePt t="78802" x="8418513" y="4264025"/>
          <p14:tracePt t="78809" x="8377238" y="4237038"/>
          <p14:tracePt t="78816" x="8364538" y="4222750"/>
          <p14:tracePt t="78823" x="8350250" y="4195763"/>
          <p14:tracePt t="78830" x="8323263" y="4181475"/>
          <p14:tracePt t="78839" x="8294688" y="4167188"/>
          <p14:tracePt t="78844" x="8281988" y="4167188"/>
          <p14:tracePt t="78851" x="8239125" y="4167188"/>
          <p14:tracePt t="78859" x="8212138" y="4154488"/>
          <p14:tracePt t="78866" x="8170863" y="4140200"/>
          <p14:tracePt t="78873" x="8115300" y="4140200"/>
          <p14:tracePt t="78891" x="8047038" y="4140200"/>
          <p14:tracePt t="78895" x="8018463" y="4140200"/>
          <p14:tracePt t="78902" x="7964488" y="4140200"/>
          <p14:tracePt t="78909" x="7935913" y="4140200"/>
          <p14:tracePt t="78916" x="7894638" y="4140200"/>
          <p14:tracePt t="78923" x="7880350" y="4140200"/>
          <p14:tracePt t="78930" x="7839075" y="4140200"/>
          <p14:tracePt t="78939" x="7812088" y="4140200"/>
          <p14:tracePt t="78945" x="7785100" y="4140200"/>
          <p14:tracePt t="78951" x="7756525" y="4154488"/>
          <p14:tracePt t="78959" x="7715250" y="4154488"/>
          <p14:tracePt t="78966" x="7688263" y="4154488"/>
          <p14:tracePt t="78973" x="7646988" y="4154488"/>
          <p14:tracePt t="78980" x="7618413" y="4154488"/>
          <p14:tracePt t="78989" x="7577138" y="4167188"/>
          <p14:tracePt t="78995" x="7550150" y="4181475"/>
          <p14:tracePt t="79002" x="7508875" y="4181475"/>
          <p14:tracePt t="79011" x="7480300" y="4195763"/>
          <p14:tracePt t="79016" x="7439025" y="4208463"/>
          <p14:tracePt t="79024" x="7397750" y="4222750"/>
          <p14:tracePt t="79030" x="7370763" y="4251325"/>
          <p14:tracePt t="79039" x="7329488" y="4264025"/>
          <p14:tracePt t="79045" x="7288213" y="4278313"/>
          <p14:tracePt t="79052" x="7259638" y="4292600"/>
          <p14:tracePt t="79059" x="7245350" y="4305300"/>
          <p14:tracePt t="79066" x="7245350" y="4319588"/>
          <p14:tracePt t="79073" x="7218363" y="4333875"/>
          <p14:tracePt t="79080" x="7204075" y="4346575"/>
          <p14:tracePt t="79089" x="7162800" y="4360863"/>
          <p14:tracePt t="79103" x="7150100" y="4402138"/>
          <p14:tracePt t="79110" x="7121525" y="4416425"/>
          <p14:tracePt t="79117" x="7108825" y="4430713"/>
          <p14:tracePt t="79123" x="7108825" y="4443413"/>
          <p14:tracePt t="79130" x="7094538" y="4443413"/>
          <p14:tracePt t="79139" x="7080250" y="4457700"/>
          <p14:tracePt t="79153" x="7065963" y="4471988"/>
          <p14:tracePt t="79168" x="7065963" y="4484688"/>
          <p14:tracePt t="79174" x="7053263" y="4513263"/>
          <p14:tracePt t="79181" x="7038975" y="4540250"/>
          <p14:tracePt t="79189" x="7024688" y="4540250"/>
          <p14:tracePt t="79196" x="7024688" y="4554538"/>
          <p14:tracePt t="79202" x="7024688" y="4581525"/>
          <p14:tracePt t="79209" x="7024688" y="4595813"/>
          <p14:tracePt t="79216" x="7024688" y="4610100"/>
          <p14:tracePt t="79224" x="7024688" y="4622800"/>
          <p14:tracePt t="79231" x="7024688" y="4637088"/>
          <p14:tracePt t="79247" x="7024688" y="4651375"/>
          <p14:tracePt t="79261" x="7024688" y="4664075"/>
          <p14:tracePt t="79326" x="7038975" y="4678363"/>
          <p14:tracePt t="79339" x="7065963" y="4692650"/>
          <p14:tracePt t="79345" x="7080250" y="4692650"/>
          <p14:tracePt t="79352" x="7094538" y="4705350"/>
          <p14:tracePt t="79360" x="7108825" y="4705350"/>
          <p14:tracePt t="79374" x="7121525" y="4705350"/>
          <p14:tracePt t="79381" x="7135813" y="4705350"/>
          <p14:tracePt t="79389" x="7150100" y="4705350"/>
          <p14:tracePt t="79395" x="7162800" y="4705350"/>
          <p14:tracePt t="79403" x="7177088" y="4705350"/>
          <p14:tracePt t="79410" x="7191375" y="4705350"/>
          <p14:tracePt t="79416" x="7204075" y="4705350"/>
          <p14:tracePt t="79432" x="7218363" y="4705350"/>
          <p14:tracePt t="79455" x="7232650" y="4705350"/>
          <p14:tracePt t="79475" x="7245350" y="4705350"/>
          <p14:tracePt t="79489" x="7259638" y="4705350"/>
          <p14:tracePt t="79511" x="7273925" y="4705350"/>
          <p14:tracePt t="79526" x="7288213" y="4705350"/>
          <p14:tracePt t="80277" x="7273925" y="4719638"/>
          <p14:tracePt t="80283" x="7259638" y="4733925"/>
          <p14:tracePt t="80290" x="7245350" y="4789488"/>
          <p14:tracePt t="80298" x="7218363" y="4816475"/>
          <p14:tracePt t="80306" x="7204075" y="4843463"/>
          <p14:tracePt t="80312" x="7177088" y="4872038"/>
          <p14:tracePt t="80320" x="7150100" y="4884738"/>
          <p14:tracePt t="80325" x="7135813" y="4927600"/>
          <p14:tracePt t="80341" x="7121525" y="4940300"/>
          <p14:tracePt t="80347" x="7108825" y="4954588"/>
          <p14:tracePt t="80355" x="7108825" y="4968875"/>
          <p14:tracePt t="80361" x="7094538" y="4981575"/>
          <p14:tracePt t="80372" x="7080250" y="5022850"/>
          <p14:tracePt t="80376" x="7065963" y="5051425"/>
          <p14:tracePt t="80382" x="7038975" y="5092700"/>
          <p14:tracePt t="80390" x="7024688" y="5106988"/>
          <p14:tracePt t="80398" x="7024688" y="5148263"/>
          <p14:tracePt t="80405" x="7011988" y="5189538"/>
          <p14:tracePt t="80412" x="6970713" y="5230813"/>
          <p14:tracePt t="80419" x="6942138" y="5313363"/>
          <p14:tracePt t="80426" x="6886575" y="5424488"/>
          <p14:tracePt t="80432" x="6845300" y="5534025"/>
          <p14:tracePt t="80440" x="6818313" y="5630863"/>
          <p14:tracePt t="80447" x="6804025" y="5713413"/>
          <p14:tracePt t="80454" x="6762750" y="5768975"/>
          <p14:tracePt t="80462" x="6748463" y="5865813"/>
          <p14:tracePt t="80468" x="6721475" y="5907088"/>
          <p14:tracePt t="80476" x="6707188" y="5948363"/>
          <p14:tracePt t="80483" x="6694488" y="5989638"/>
          <p14:tracePt t="80491" x="6694488" y="6003925"/>
          <p14:tracePt t="80512" x="6694488" y="6016625"/>
          <p14:tracePt t="80520" x="6694488" y="6030913"/>
          <p14:tracePt t="80535" x="6694488" y="6045200"/>
          <p14:tracePt t="80541" x="6694488" y="6057900"/>
          <p14:tracePt t="80556" x="6694488" y="6072188"/>
          <p14:tracePt t="80562" x="6721475" y="6113463"/>
          <p14:tracePt t="80570" x="6748463" y="6154738"/>
          <p14:tracePt t="80576" x="6762750" y="6183313"/>
          <p14:tracePt t="80585" x="6762750" y="6210300"/>
          <p14:tracePt t="80591" x="6762750" y="6251575"/>
          <p14:tracePt t="80598" x="6777038" y="6280150"/>
          <p14:tracePt t="80605" x="6777038" y="6292850"/>
          <p14:tracePt t="80620" x="6777038" y="6307138"/>
          <p14:tracePt t="80626" x="6791325" y="6307138"/>
          <p14:tracePt t="80671" x="6804025" y="6321425"/>
          <p14:tracePt t="80678" x="6832600" y="6321425"/>
          <p14:tracePt t="80684" x="6873875" y="6334125"/>
          <p14:tracePt t="80691" x="6900863" y="6334125"/>
          <p14:tracePt t="80698" x="6915150" y="6334125"/>
          <p14:tracePt t="80705" x="6942138" y="6321425"/>
          <p14:tracePt t="80720" x="6956425" y="6321425"/>
          <p14:tracePt t="80829" x="6983413" y="6321425"/>
          <p14:tracePt t="81665" x="7011988" y="6307138"/>
          <p14:tracePt t="81671" x="7038975" y="6292850"/>
          <p14:tracePt t="81678" x="7053263" y="6292850"/>
          <p14:tracePt t="81685" x="7080250" y="6280150"/>
          <p14:tracePt t="81693" x="7121525" y="6280150"/>
          <p14:tracePt t="81699" x="7162800" y="6265863"/>
          <p14:tracePt t="81707" x="7191375" y="6265863"/>
          <p14:tracePt t="81714" x="7245350" y="6265863"/>
          <p14:tracePt t="81721" x="7273925" y="6265863"/>
          <p14:tracePt t="81728" x="7315200" y="6265863"/>
          <p14:tracePt t="81736" x="7356475" y="6265863"/>
          <p14:tracePt t="81743" x="7397750" y="6251575"/>
          <p14:tracePt t="81750" x="7424738" y="6251575"/>
          <p14:tracePt t="81757" x="7453313" y="6251575"/>
          <p14:tracePt t="81764" x="7467600" y="6251575"/>
          <p14:tracePt t="81830" x="7480300" y="6251575"/>
          <p14:tracePt t="81866" x="7508875" y="6251575"/>
          <p14:tracePt t="81872" x="7521575" y="6251575"/>
          <p14:tracePt t="81889" x="7535863" y="6251575"/>
          <p14:tracePt t="81894" x="7550150" y="6251575"/>
          <p14:tracePt t="81900" x="7577138" y="6251575"/>
          <p14:tracePt t="81907" x="7605713" y="6251575"/>
          <p14:tracePt t="81915" x="7646988" y="6251575"/>
          <p14:tracePt t="81921" x="7659688" y="6251575"/>
          <p14:tracePt t="81929" x="7688263" y="6251575"/>
          <p14:tracePt t="81939" x="7715250" y="6251575"/>
          <p14:tracePt t="81943" x="7756525" y="6251575"/>
          <p14:tracePt t="81950" x="7797800" y="6237288"/>
          <p14:tracePt t="81958" x="7826375" y="6237288"/>
          <p14:tracePt t="81965" x="7867650" y="6237288"/>
          <p14:tracePt t="81971" x="7894638" y="6224588"/>
          <p14:tracePt t="81979" x="7921625" y="6224588"/>
          <p14:tracePt t="81986" x="7935913" y="6210300"/>
          <p14:tracePt t="81993" x="7964488" y="6210300"/>
          <p14:tracePt t="82000" x="7991475" y="6196013"/>
          <p14:tracePt t="82007" x="8018463" y="6196013"/>
          <p14:tracePt t="82014" x="8032750" y="6196013"/>
          <p14:tracePt t="82021" x="8047038" y="6169025"/>
          <p14:tracePt t="82130" x="8059738" y="6169025"/>
          <p14:tracePt t="82144" x="8074025" y="6169025"/>
          <p14:tracePt t="82166" x="8088313" y="6169025"/>
          <p14:tracePt t="82180" x="8101013" y="6154738"/>
          <p14:tracePt t="82202" x="8115300" y="6142038"/>
          <p14:tracePt t="82209" x="8143875" y="6127750"/>
          <p14:tracePt t="82215" x="8156575" y="6113463"/>
          <p14:tracePt t="82222" x="8170863" y="6099175"/>
          <p14:tracePt t="82239" x="8185150" y="6099175"/>
          <p14:tracePt t="82253" x="8197850" y="6086475"/>
          <p14:tracePt t="82267" x="8212138" y="6057900"/>
          <p14:tracePt t="82273" x="8212138" y="6045200"/>
          <p14:tracePt t="82280" x="8226425" y="6045200"/>
          <p14:tracePt t="82339" x="8226425" y="6030913"/>
          <p14:tracePt t="82345" x="8226425" y="6016625"/>
          <p14:tracePt t="82352" x="8253413" y="6003925"/>
          <p14:tracePt t="82359" x="8253413" y="5989638"/>
          <p14:tracePt t="82365" x="8267700" y="5975350"/>
          <p14:tracePt t="82372" x="8267700" y="5948363"/>
          <p14:tracePt t="82380" x="8267700" y="5919788"/>
          <p14:tracePt t="82388" x="8281988" y="5892800"/>
          <p14:tracePt t="82394" x="8281988" y="5865813"/>
          <p14:tracePt t="82401" x="8281988" y="5851525"/>
          <p14:tracePt t="82408" x="8281988" y="5837238"/>
          <p14:tracePt t="82415" x="8281988" y="5795963"/>
          <p14:tracePt t="82422" x="8281988" y="5783263"/>
          <p14:tracePt t="82430" x="8281988" y="5768975"/>
          <p14:tracePt t="82446" x="8267700" y="5768975"/>
          <p14:tracePt t="82453" x="8267700" y="5754688"/>
          <p14:tracePt t="82469" x="8239125" y="5740400"/>
          <p14:tracePt t="82473" x="8212138" y="5727700"/>
          <p14:tracePt t="82481" x="8197850" y="5727700"/>
          <p14:tracePt t="82488" x="8170863" y="5713413"/>
          <p14:tracePt t="82494" x="8143875" y="5713413"/>
          <p14:tracePt t="82501" x="8101013" y="5672138"/>
          <p14:tracePt t="82508" x="8074025" y="5672138"/>
          <p14:tracePt t="82516" x="8047038" y="5672138"/>
          <p14:tracePt t="82522" x="8005763" y="5672138"/>
          <p14:tracePt t="82530" x="7964488" y="5672138"/>
          <p14:tracePt t="82538" x="7935913" y="5657850"/>
          <p14:tracePt t="82544" x="7894638" y="5657850"/>
          <p14:tracePt t="82551" x="7867650" y="5657850"/>
          <p14:tracePt t="82558" x="7812088" y="5657850"/>
          <p14:tracePt t="82565" x="7770813" y="5657850"/>
          <p14:tracePt t="82573" x="7742238" y="5657850"/>
          <p14:tracePt t="82580" x="7715250" y="5657850"/>
          <p14:tracePt t="82588" x="7673975" y="5699125"/>
          <p14:tracePt t="82594" x="7632700" y="5713413"/>
          <p14:tracePt t="82602" x="7605713" y="5713413"/>
          <p14:tracePt t="82617" x="7562850" y="5727700"/>
          <p14:tracePt t="82623" x="7535863" y="5727700"/>
          <p14:tracePt t="82631" x="7521575" y="5727700"/>
          <p14:tracePt t="82638" x="7494588" y="5727700"/>
          <p14:tracePt t="82652" x="7480300" y="5727700"/>
          <p14:tracePt t="82667" x="7467600" y="5727700"/>
          <p14:tracePt t="82689" x="7439025" y="5727700"/>
          <p14:tracePt t="82695" x="7439025" y="5740400"/>
          <p14:tracePt t="82710" x="7424738" y="5740400"/>
          <p14:tracePt t="82717" x="7397750" y="5740400"/>
          <p14:tracePt t="82723" x="7370763" y="5740400"/>
          <p14:tracePt t="82730" x="7342188" y="5754688"/>
          <p14:tracePt t="82738" x="7300913" y="5754688"/>
          <p14:tracePt t="82745" x="7259638" y="5754688"/>
          <p14:tracePt t="82752" x="7218363" y="5754688"/>
          <p14:tracePt t="82759" x="7162800" y="5768975"/>
          <p14:tracePt t="82766" x="7121525" y="5768975"/>
          <p14:tracePt t="82773" x="7094538" y="5783263"/>
          <p14:tracePt t="82780" x="7011988" y="5795963"/>
          <p14:tracePt t="82788" x="6997700" y="5824538"/>
          <p14:tracePt t="82795" x="6970713" y="5851525"/>
          <p14:tracePt t="82803" x="6915150" y="5878513"/>
          <p14:tracePt t="82810" x="6886575" y="5892800"/>
          <p14:tracePt t="82816" x="6873875" y="5907088"/>
          <p14:tracePt t="82823" x="6859588" y="5907088"/>
          <p14:tracePt t="82830" x="6845300" y="5919788"/>
          <p14:tracePt t="82838" x="6832600" y="5934075"/>
          <p14:tracePt t="82845" x="6818313" y="5934075"/>
          <p14:tracePt t="82875" x="6804025" y="5948363"/>
          <p14:tracePt t="82889" x="6791325" y="5948363"/>
          <p14:tracePt t="82895" x="6791325" y="5962650"/>
          <p14:tracePt t="82902" x="6777038" y="5962650"/>
          <p14:tracePt t="82910" x="6762750" y="5989638"/>
          <p14:tracePt t="82916" x="6748463" y="6003925"/>
          <p14:tracePt t="82924" x="6735763" y="6030913"/>
          <p14:tracePt t="82931" x="6735763" y="6045200"/>
          <p14:tracePt t="82938" x="6721475" y="6045200"/>
          <p14:tracePt t="82953" x="6707188" y="6057900"/>
          <p14:tracePt t="82967" x="6707188" y="6086475"/>
          <p14:tracePt t="82974" x="6680200" y="6086475"/>
          <p14:tracePt t="82981" x="6680200" y="6099175"/>
          <p14:tracePt t="82996" x="6665913" y="6113463"/>
          <p14:tracePt t="83011" x="6665913" y="6127750"/>
          <p14:tracePt t="83024" x="6665913" y="6142038"/>
          <p14:tracePt t="83046" x="6665913" y="6154738"/>
          <p14:tracePt t="83190" x="6665913" y="6169025"/>
          <p14:tracePt t="83740" x="6680200" y="6169025"/>
          <p14:tracePt t="83747" x="6694488" y="6169025"/>
          <p14:tracePt t="83754" x="6707188" y="6169025"/>
          <p14:tracePt t="83761" x="6707188" y="6142038"/>
          <p14:tracePt t="83806" x="6721475" y="6127750"/>
          <p14:tracePt t="83811" x="6735763" y="6127750"/>
          <p14:tracePt t="83818" x="6735763" y="6113463"/>
          <p14:tracePt t="83825" x="6748463" y="6113463"/>
          <p14:tracePt t="83856" x="6762750" y="6113463"/>
          <p14:tracePt t="83877" x="6791325" y="6113463"/>
          <p14:tracePt t="83883" x="6804025" y="6113463"/>
          <p14:tracePt t="83898" x="6818313" y="6113463"/>
          <p14:tracePt t="83911" x="6832600" y="6113463"/>
          <p14:tracePt t="83926" x="6845300" y="6113463"/>
          <p14:tracePt t="83932" x="6859588" y="6113463"/>
          <p14:tracePt t="83939" x="6873875" y="6113463"/>
          <p14:tracePt t="83955" x="6900863" y="6113463"/>
          <p14:tracePt t="83962" x="6915150" y="6127750"/>
          <p14:tracePt t="83977" x="6927850" y="6127750"/>
          <p14:tracePt t="83984" x="6942138" y="6154738"/>
          <p14:tracePt t="83998" x="6970713" y="6169025"/>
          <p14:tracePt t="84005" x="6983413" y="6169025"/>
          <p14:tracePt t="84011" x="6997700" y="6169025"/>
          <p14:tracePt t="84021" x="7024688" y="6169025"/>
          <p14:tracePt t="84025" x="7038975" y="6169025"/>
          <p14:tracePt t="84033" x="7053263" y="6169025"/>
          <p14:tracePt t="84040" x="7065963" y="6169025"/>
          <p14:tracePt t="84047" x="7080250" y="6169025"/>
          <p14:tracePt t="84084" x="7080250" y="6183313"/>
          <p14:tracePt t="84090" x="7094538" y="6183313"/>
          <p14:tracePt t="84135" x="7108825" y="6183313"/>
          <p14:tracePt t="84149" x="7135813" y="6183313"/>
          <p14:tracePt t="84285" x="7150100" y="6183313"/>
          <p14:tracePt t="84649" x="7121525" y="6183313"/>
          <p14:tracePt t="84656" x="7094538" y="6183313"/>
          <p14:tracePt t="84663" x="7038975" y="6196013"/>
          <p14:tracePt t="84671" x="6970713" y="6196013"/>
          <p14:tracePt t="84677" x="6915150" y="6210300"/>
          <p14:tracePt t="84684" x="6873875" y="6210300"/>
          <p14:tracePt t="84691" x="6832600" y="6224588"/>
          <p14:tracePt t="84698" x="6804025" y="6224588"/>
          <p14:tracePt t="84706" x="6777038" y="6251575"/>
          <p14:tracePt t="84712" x="6762750" y="6251575"/>
          <p14:tracePt t="84721" x="6735763" y="6251575"/>
          <p14:tracePt t="84727" x="6721475" y="6251575"/>
          <p14:tracePt t="84734" x="6721475" y="6265863"/>
          <p14:tracePt t="84741" x="6707188" y="6265863"/>
          <p14:tracePt t="84756" x="6694488" y="6265863"/>
          <p14:tracePt t="84786" x="6680200" y="6265863"/>
          <p14:tracePt t="84792" x="6680200" y="6280150"/>
          <p14:tracePt t="84800" x="6665913" y="6280150"/>
          <p14:tracePt t="84806" x="6653213" y="6292850"/>
          <p14:tracePt t="84813" x="6624638" y="6307138"/>
          <p14:tracePt t="84835" x="6611938" y="6321425"/>
          <p14:tracePt t="84841" x="6597650" y="6334125"/>
          <p14:tracePt t="84856" x="6583363" y="6348413"/>
          <p14:tracePt t="84863" x="6583363" y="6362700"/>
          <p14:tracePt t="84888" x="6569075" y="6389688"/>
          <p14:tracePt t="84892" x="6569075" y="6403975"/>
          <p14:tracePt t="84899" x="6569075" y="6416675"/>
          <p14:tracePt t="84913" x="6569075" y="6430963"/>
          <p14:tracePt t="84921" x="6569075" y="6445250"/>
          <p14:tracePt t="84927" x="6569075" y="6472238"/>
          <p14:tracePt t="84942" x="6569075" y="6486525"/>
          <p14:tracePt t="84956" x="6583363" y="6486525"/>
          <p14:tracePt t="84964" x="6597650" y="6500813"/>
          <p14:tracePt t="84978" x="6611938" y="6513513"/>
          <p14:tracePt t="84993" x="6611938" y="6527800"/>
          <p14:tracePt t="85006" x="6638925" y="6542088"/>
          <p14:tracePt t="85013" x="6653213" y="6542088"/>
          <p14:tracePt t="85029" x="6665913" y="6542088"/>
          <p14:tracePt t="85036" x="6680200" y="6542088"/>
          <p14:tracePt t="85050" x="6680200" y="6554788"/>
          <p14:tracePt t="85064" x="6694488" y="6554788"/>
          <p14:tracePt t="85087" x="6707188" y="6554788"/>
          <p14:tracePt t="85101" x="6721475" y="6554788"/>
          <p14:tracePt t="85121" x="6735763" y="6554788"/>
          <p14:tracePt t="85166" x="6748463" y="6554788"/>
          <p14:tracePt t="85187" x="6762750" y="6554788"/>
          <p14:tracePt t="85201" x="6777038" y="6554788"/>
          <p14:tracePt t="85216" x="6791325" y="6554788"/>
          <p14:tracePt t="85244" x="6804025" y="6554788"/>
          <p14:tracePt t="85258" x="6818313" y="6554788"/>
          <p14:tracePt t="85265" x="6832600" y="6554788"/>
          <p14:tracePt t="85271" x="6845300" y="6554788"/>
          <p14:tracePt t="85293" x="6859588" y="6554788"/>
          <p14:tracePt t="85301" x="6873875" y="6554788"/>
          <p14:tracePt t="85315" x="6886575" y="6554788"/>
          <p14:tracePt t="85321" x="6900863" y="6554788"/>
          <p14:tracePt t="85338" x="6915150" y="6554788"/>
          <p14:tracePt t="85351" x="6927850" y="6554788"/>
          <p14:tracePt t="85357" x="6956425" y="6554788"/>
          <p14:tracePt t="85364" x="6956425" y="6542088"/>
          <p14:tracePt t="85370" x="6970713" y="6542088"/>
          <p14:tracePt t="85389" x="6983413" y="6542088"/>
          <p14:tracePt t="85392" x="6997700" y="6542088"/>
          <p14:tracePt t="85399" x="7011988" y="6542088"/>
          <p14:tracePt t="85415" x="7024688" y="6542088"/>
          <p14:tracePt t="85421" x="7065963" y="6542088"/>
          <p14:tracePt t="85428" x="7080250" y="6542088"/>
          <p14:tracePt t="85435" x="7094538" y="6527800"/>
          <p14:tracePt t="85451" x="7108825" y="6527800"/>
          <p14:tracePt t="85457" x="7121525" y="6527800"/>
          <p14:tracePt t="85464" x="7135813" y="6527800"/>
          <p14:tracePt t="85479" x="7150100" y="6527800"/>
          <p14:tracePt t="85530" x="7177088" y="6527800"/>
          <p14:tracePt t="85552" x="7191375" y="6527800"/>
          <p14:tracePt t="85580" x="7204075" y="6527800"/>
          <p14:tracePt t="86517" x="7218363" y="6527800"/>
          <p14:tracePt t="86530" x="7245350" y="6527800"/>
          <p14:tracePt t="86546" x="7259638" y="6542088"/>
          <p14:tracePt t="86554" x="7273925" y="6542088"/>
          <p14:tracePt t="86559" x="7288213" y="6542088"/>
          <p14:tracePt t="86566" x="7300913" y="6542088"/>
          <p14:tracePt t="86573" x="7315200" y="6542088"/>
          <p14:tracePt t="86581" x="7329488" y="6542088"/>
          <p14:tracePt t="86587" x="7356475" y="6542088"/>
          <p14:tracePt t="86594" x="7383463" y="6542088"/>
          <p14:tracePt t="86604" x="7397750" y="6542088"/>
          <p14:tracePt t="86610" x="7424738" y="6542088"/>
          <p14:tracePt t="86623" x="7439025" y="6542088"/>
          <p14:tracePt t="86630" x="7453313" y="6542088"/>
          <p14:tracePt t="86637" x="7494588" y="6542088"/>
          <p14:tracePt t="86660" x="7508875" y="6542088"/>
          <p14:tracePt t="86674" x="7521575" y="6542088"/>
          <p14:tracePt t="86681" x="7535863" y="6542088"/>
          <p14:tracePt t="86704" x="7550150" y="6542088"/>
          <p14:tracePt t="86711" x="7562850" y="6542088"/>
          <p14:tracePt t="86716" x="7591425" y="6542088"/>
          <p14:tracePt t="86723" x="7605713" y="6542088"/>
          <p14:tracePt t="86731" x="7632700" y="6542088"/>
          <p14:tracePt t="86737" x="7659688" y="6542088"/>
          <p14:tracePt t="86755" x="7688263" y="6542088"/>
          <p14:tracePt t="86759" x="7729538" y="6542088"/>
          <p14:tracePt t="86766" x="7756525" y="6527800"/>
          <p14:tracePt t="86774" x="7785100" y="6527800"/>
          <p14:tracePt t="86781" x="7797800" y="6527800"/>
          <p14:tracePt t="86788" x="7826375" y="6527800"/>
          <p14:tracePt t="86797" x="7867650" y="6513513"/>
          <p14:tracePt t="86804" x="7894638" y="6513513"/>
          <p14:tracePt t="86810" x="7935913" y="6513513"/>
          <p14:tracePt t="86817" x="8018463" y="6513513"/>
          <p14:tracePt t="86824" x="8074025" y="6513513"/>
          <p14:tracePt t="86831" x="8115300" y="6527800"/>
          <p14:tracePt t="86838" x="8197850" y="6527800"/>
          <p14:tracePt t="86846" x="8281988" y="6527800"/>
          <p14:tracePt t="86854" x="8335963" y="6527800"/>
          <p14:tracePt t="86859" x="8391525" y="6500813"/>
          <p14:tracePt t="86871" x="8474075" y="6486525"/>
          <p14:tracePt t="86874" x="8543925" y="6472238"/>
          <p14:tracePt t="86880" x="8626475" y="6445250"/>
          <p14:tracePt t="86888" x="8653463" y="6430963"/>
          <p14:tracePt t="86895" x="8694738" y="6430963"/>
          <p14:tracePt t="86904" x="8723313" y="6416675"/>
          <p14:tracePt t="86909" x="8764588" y="6416675"/>
          <p14:tracePt t="86916" x="8791575" y="6403975"/>
          <p14:tracePt t="86924" x="8805863" y="6403975"/>
          <p14:tracePt t="86931" x="8832850" y="6403975"/>
          <p14:tracePt t="86938" x="8861425" y="6389688"/>
          <p14:tracePt t="86945" x="8902700" y="6389688"/>
          <p14:tracePt t="86954" x="8915400" y="6389688"/>
          <p14:tracePt t="86960" x="8943975" y="6375400"/>
          <p14:tracePt t="86966" x="8958263" y="6375400"/>
          <p14:tracePt t="86982" x="8970963" y="6375400"/>
          <p14:tracePt t="87026" x="8985250" y="6375400"/>
          <p14:tracePt t="90131" x="9040813" y="6280150"/>
          <p14:tracePt t="90138" x="9123363" y="6113463"/>
          <p14:tracePt t="90145" x="9232900" y="5948363"/>
          <p14:tracePt t="90153" x="9288463" y="5837238"/>
          <p14:tracePt t="90159" x="9329738" y="5699125"/>
          <p14:tracePt t="90165" x="9399588" y="5589588"/>
          <p14:tracePt t="90173" x="9440863" y="5507038"/>
          <p14:tracePt t="90180" x="9496425" y="5340350"/>
          <p14:tracePt t="90188" x="9564688" y="5202238"/>
          <p14:tracePt t="90194" x="9591675" y="5092700"/>
          <p14:tracePt t="90203" x="9634538" y="4927600"/>
          <p14:tracePt t="90209" x="9661525" y="4789488"/>
          <p14:tracePt t="90216" x="9675813" y="4705350"/>
          <p14:tracePt t="90224" x="9675813" y="4637088"/>
          <p14:tracePt t="90230" x="9675813" y="4568825"/>
          <p14:tracePt t="90238" x="9647238" y="4443413"/>
          <p14:tracePt t="90244" x="9634538" y="4333875"/>
          <p14:tracePt t="90253" x="9591675" y="4222750"/>
          <p14:tracePt t="90259" x="9550400" y="4125913"/>
          <p14:tracePt t="90266" x="9509125" y="4016375"/>
          <p14:tracePt t="90273" x="9467850" y="3905250"/>
          <p14:tracePt t="90281" x="9412288" y="3836988"/>
          <p14:tracePt t="90288" x="9344025" y="3767138"/>
          <p14:tracePt t="90295" x="9274175" y="3670300"/>
          <p14:tracePt t="90303" x="9164638" y="3602038"/>
          <p14:tracePt t="90309" x="9040813" y="3519488"/>
          <p14:tracePt t="90316" x="8929688" y="3449638"/>
          <p14:tracePt t="90323" x="8778875" y="3340100"/>
          <p14:tracePt t="90331" x="8694738" y="3270250"/>
          <p14:tracePt t="90338" x="8556625" y="3216275"/>
          <p14:tracePt t="90345" x="8418513" y="3132138"/>
          <p14:tracePt t="90353" x="8281988" y="3063875"/>
          <p14:tracePt t="90359" x="8115300" y="2994025"/>
          <p14:tracePt t="90366" x="7894638" y="2925763"/>
          <p14:tracePt t="90374" x="7688263" y="2884488"/>
          <p14:tracePt t="90381" x="7480300" y="2857500"/>
          <p14:tracePt t="90388" x="7356475" y="2857500"/>
          <p14:tracePt t="90395" x="7191375" y="2843213"/>
          <p14:tracePt t="90404" x="7094538" y="2843213"/>
          <p14:tracePt t="90410" x="6927850" y="2828925"/>
          <p14:tracePt t="90416" x="6804025" y="2828925"/>
          <p14:tracePt t="90423" x="6665913" y="2828925"/>
          <p14:tracePt t="90430" x="6542088" y="2828925"/>
          <p14:tracePt t="90438" x="6403975" y="2843213"/>
          <p14:tracePt t="90445" x="6294438" y="2884488"/>
          <p14:tracePt t="90453" x="6156325" y="2925763"/>
          <p14:tracePt t="90459" x="5976938" y="3008313"/>
          <p14:tracePt t="90466" x="5727700" y="3090863"/>
          <p14:tracePt t="90474" x="5451475" y="3228975"/>
          <p14:tracePt t="90481" x="5162550" y="3354388"/>
          <p14:tracePt t="90488" x="4983163" y="3478213"/>
          <p14:tracePt t="90495" x="4789488" y="3560763"/>
          <p14:tracePt t="90503" x="4651375" y="3670300"/>
          <p14:tracePt t="90509" x="4457700" y="3754438"/>
          <p14:tracePt t="90517" x="4292600" y="3836988"/>
          <p14:tracePt t="90524" x="4154488" y="3892550"/>
          <p14:tracePt t="90531" x="4016375" y="3946525"/>
          <p14:tracePt t="90538" x="3948113" y="4043363"/>
          <p14:tracePt t="90545" x="3851275" y="4113213"/>
          <p14:tracePt t="90554" x="3781425" y="4208463"/>
          <p14:tracePt t="90560" x="3713163" y="4264025"/>
          <p14:tracePt t="90566" x="3616325" y="4360863"/>
          <p14:tracePt t="90574" x="3492500" y="4457700"/>
          <p14:tracePt t="90581" x="3367088" y="4595813"/>
          <p14:tracePt t="90589" x="3257550" y="4678363"/>
          <p14:tracePt t="90595" x="3133725" y="4748213"/>
          <p14:tracePt t="90603" x="3105150" y="4816475"/>
          <p14:tracePt t="90610" x="3090863" y="483076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14" dirty="0"/>
              <a:t>Example</a:t>
            </a:r>
            <a:r>
              <a:rPr spc="5" dirty="0"/>
              <a:t> </a:t>
            </a:r>
            <a:r>
              <a:rPr spc="-9" dirty="0"/>
              <a:t>Classification</a:t>
            </a:r>
            <a:r>
              <a:rPr spc="41" dirty="0"/>
              <a:t> </a:t>
            </a:r>
            <a:r>
              <a:rPr spc="-18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2859" y="6509338"/>
            <a:ext cx="3046656" cy="18137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88" spc="9" dirty="0">
                <a:latin typeface="Arial MT"/>
                <a:cs typeface="Arial MT"/>
              </a:rPr>
              <a:t>slides</a:t>
            </a:r>
            <a:r>
              <a:rPr sz="1088" spc="-14" dirty="0">
                <a:latin typeface="Arial MT"/>
                <a:cs typeface="Arial MT"/>
              </a:rPr>
              <a:t> </a:t>
            </a:r>
            <a:r>
              <a:rPr sz="1088" spc="9" dirty="0">
                <a:latin typeface="Arial MT"/>
                <a:cs typeface="Arial MT"/>
              </a:rPr>
              <a:t>taken </a:t>
            </a:r>
            <a:r>
              <a:rPr sz="1088" spc="5" dirty="0">
                <a:latin typeface="Arial MT"/>
                <a:cs typeface="Arial MT"/>
              </a:rPr>
              <a:t>from </a:t>
            </a:r>
            <a:r>
              <a:rPr sz="1088" spc="9" dirty="0">
                <a:latin typeface="Arial MT"/>
                <a:cs typeface="Arial MT"/>
              </a:rPr>
              <a:t>course</a:t>
            </a:r>
            <a:r>
              <a:rPr sz="1088" spc="-9" dirty="0">
                <a:latin typeface="Arial MT"/>
                <a:cs typeface="Arial MT"/>
              </a:rPr>
              <a:t> </a:t>
            </a:r>
            <a:r>
              <a:rPr sz="1088" spc="9" dirty="0">
                <a:latin typeface="Arial MT"/>
                <a:cs typeface="Arial MT"/>
              </a:rPr>
              <a:t>materials</a:t>
            </a:r>
            <a:r>
              <a:rPr sz="1088" spc="-9" dirty="0">
                <a:latin typeface="Arial MT"/>
                <a:cs typeface="Arial MT"/>
              </a:rPr>
              <a:t> </a:t>
            </a:r>
            <a:r>
              <a:rPr sz="1088" spc="5" dirty="0">
                <a:latin typeface="Arial MT"/>
                <a:cs typeface="Arial MT"/>
              </a:rPr>
              <a:t>of</a:t>
            </a:r>
            <a:r>
              <a:rPr sz="1088" spc="-54" dirty="0">
                <a:latin typeface="Arial MT"/>
                <a:cs typeface="Arial MT"/>
              </a:rPr>
              <a:t> </a:t>
            </a:r>
            <a:r>
              <a:rPr sz="1088" spc="9" dirty="0">
                <a:latin typeface="Arial MT"/>
                <a:cs typeface="Arial MT"/>
              </a:rPr>
              <a:t>Andrew</a:t>
            </a:r>
            <a:r>
              <a:rPr sz="1088" spc="-9" dirty="0">
                <a:latin typeface="Arial MT"/>
                <a:cs typeface="Arial MT"/>
              </a:rPr>
              <a:t> </a:t>
            </a:r>
            <a:r>
              <a:rPr sz="1088" spc="9" dirty="0">
                <a:latin typeface="Arial MT"/>
                <a:cs typeface="Arial MT"/>
              </a:rPr>
              <a:t>Ng</a:t>
            </a:r>
            <a:endParaRPr sz="1088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5317" y="2889268"/>
            <a:ext cx="3036291" cy="449089"/>
          </a:xfrm>
          <a:prstGeom prst="rect">
            <a:avLst/>
          </a:prstGeom>
        </p:spPr>
        <p:txBody>
          <a:bodyPr vert="horz" wrap="square" lIns="0" tIns="58158" rIns="0" bIns="0" rtlCol="0">
            <a:spAutoFit/>
          </a:bodyPr>
          <a:lstStyle/>
          <a:p>
            <a:pPr marL="11516" marR="4607">
              <a:lnSpc>
                <a:spcPts val="1523"/>
              </a:lnSpc>
              <a:spcBef>
                <a:spcPts val="458"/>
              </a:spcBef>
            </a:pPr>
            <a:r>
              <a:rPr sz="1587" dirty="0">
                <a:latin typeface="Calibri"/>
                <a:cs typeface="Calibri"/>
              </a:rPr>
              <a:t>0:</a:t>
            </a:r>
            <a:r>
              <a:rPr sz="1587" spc="68" dirty="0">
                <a:latin typeface="Calibri"/>
                <a:cs typeface="Calibri"/>
              </a:rPr>
              <a:t> </a:t>
            </a:r>
            <a:r>
              <a:rPr sz="1587" spc="-9" dirty="0">
                <a:latin typeface="Calibri"/>
                <a:cs typeface="Calibri"/>
              </a:rPr>
              <a:t>“Negative</a:t>
            </a:r>
            <a:r>
              <a:rPr sz="1587" spc="73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Class”</a:t>
            </a:r>
            <a:r>
              <a:rPr sz="1587" spc="63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(benign</a:t>
            </a:r>
            <a:r>
              <a:rPr sz="1587" spc="68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tumor) </a:t>
            </a:r>
            <a:r>
              <a:rPr sz="1587" spc="5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1:</a:t>
            </a:r>
            <a:r>
              <a:rPr sz="1587" spc="-5" dirty="0">
                <a:latin typeface="Calibri"/>
                <a:cs typeface="Calibri"/>
              </a:rPr>
              <a:t> </a:t>
            </a:r>
            <a:r>
              <a:rPr sz="1587" spc="-9" dirty="0">
                <a:latin typeface="Calibri"/>
                <a:cs typeface="Calibri"/>
              </a:rPr>
              <a:t>“Positive</a:t>
            </a:r>
            <a:r>
              <a:rPr sz="1587" spc="14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Class” </a:t>
            </a:r>
            <a:r>
              <a:rPr sz="1587" spc="-5" dirty="0">
                <a:latin typeface="Calibri"/>
                <a:cs typeface="Calibri"/>
              </a:rPr>
              <a:t>(malignant</a:t>
            </a:r>
            <a:r>
              <a:rPr sz="1587" spc="-9" dirty="0">
                <a:latin typeface="Calibri"/>
                <a:cs typeface="Calibri"/>
              </a:rPr>
              <a:t> </a:t>
            </a:r>
            <a:r>
              <a:rPr sz="1587" dirty="0">
                <a:latin typeface="Calibri"/>
                <a:cs typeface="Calibri"/>
              </a:rPr>
              <a:t>tumor)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096" y="3429000"/>
            <a:ext cx="4686288" cy="11953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46709" y="1197121"/>
            <a:ext cx="3766430" cy="402958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2539" spc="-27" dirty="0">
                <a:solidFill>
                  <a:srgbClr val="FF0000"/>
                </a:solidFill>
                <a:latin typeface="Calibri"/>
                <a:cs typeface="Calibri"/>
              </a:rPr>
              <a:t>Tumor:</a:t>
            </a:r>
            <a:r>
              <a:rPr sz="2539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39" dirty="0">
                <a:solidFill>
                  <a:srgbClr val="FF0000"/>
                </a:solidFill>
                <a:latin typeface="Calibri"/>
                <a:cs typeface="Calibri"/>
              </a:rPr>
              <a:t>Malignant</a:t>
            </a:r>
            <a:r>
              <a:rPr sz="2539" spc="-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39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539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39" dirty="0">
                <a:solidFill>
                  <a:srgbClr val="FF0000"/>
                </a:solidFill>
                <a:latin typeface="Calibri"/>
                <a:cs typeface="Calibri"/>
              </a:rPr>
              <a:t>Benign</a:t>
            </a:r>
            <a:r>
              <a:rPr sz="2539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39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2539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995" y="1699787"/>
            <a:ext cx="5489382" cy="725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79"/>
    </mc:Choice>
    <mc:Fallback xmlns="">
      <p:transition spd="slow" advTm="2127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dirty="0"/>
              <a:t>Is</a:t>
            </a:r>
            <a:r>
              <a:rPr spc="-5" dirty="0"/>
              <a:t> Logistic</a:t>
            </a:r>
            <a:r>
              <a:rPr spc="-18" dirty="0"/>
              <a:t> </a:t>
            </a:r>
            <a:r>
              <a:rPr spc="-9" dirty="0"/>
              <a:t>Regression</a:t>
            </a:r>
            <a:r>
              <a:rPr spc="-23" dirty="0"/>
              <a:t> </a:t>
            </a:r>
            <a:r>
              <a:rPr spc="5" dirty="0"/>
              <a:t>a </a:t>
            </a:r>
            <a:r>
              <a:rPr dirty="0"/>
              <a:t>Linear</a:t>
            </a:r>
            <a:r>
              <a:rPr spc="-23" dirty="0"/>
              <a:t> </a:t>
            </a:r>
            <a:r>
              <a:rPr dirty="0"/>
              <a:t>Classifier</a:t>
            </a:r>
            <a:r>
              <a:rPr spc="-23" dirty="0"/>
              <a:t> </a:t>
            </a:r>
            <a:r>
              <a:rPr spc="5" dirty="0"/>
              <a:t>?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7929" y="1101735"/>
            <a:ext cx="8775376" cy="4757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69"/>
    </mc:Choice>
    <mc:Fallback xmlns="">
      <p:transition spd="slow" advTm="122169"/>
    </mc:Fallback>
  </mc:AlternateContent>
  <p:extLst>
    <p:ext uri="{3A86A75C-4F4B-4683-9AE1-C65F6400EC91}">
      <p14:laserTraceLst xmlns:p14="http://schemas.microsoft.com/office/powerpoint/2010/main">
        <p14:tracePtLst>
          <p14:tracePt t="11401" x="2981325" y="4775200"/>
          <p14:tracePt t="11408" x="2843213" y="4719638"/>
          <p14:tracePt t="11414" x="2705100" y="4637088"/>
          <p14:tracePt t="11422" x="2622550" y="4610100"/>
          <p14:tracePt t="11429" x="2525713" y="4554538"/>
          <p14:tracePt t="11436" x="2470150" y="4513263"/>
          <p14:tracePt t="11444" x="2373313" y="4416425"/>
          <p14:tracePt t="11450" x="2319338" y="4360863"/>
          <p14:tracePt t="11457" x="2249488" y="4264025"/>
          <p14:tracePt t="11465" x="2152650" y="4167188"/>
          <p14:tracePt t="11472" x="2070100" y="4029075"/>
          <p14:tracePt t="11479" x="1973263" y="3933825"/>
          <p14:tracePt t="11486" x="1917700" y="3822700"/>
          <p14:tracePt t="11494" x="1863725" y="3725863"/>
          <p14:tracePt t="11500" x="1835150" y="3670300"/>
          <p14:tracePt t="11507" x="1766888" y="3602038"/>
          <p14:tracePt t="11516" x="1725613" y="3478213"/>
          <p14:tracePt t="11522" x="1697038" y="3395663"/>
          <p14:tracePt t="11532" x="1670050" y="3243263"/>
          <p14:tracePt t="11536" x="1614488" y="3078163"/>
          <p14:tracePt t="11543" x="1601788" y="2940050"/>
          <p14:tracePt t="11550" x="1601788" y="2843213"/>
          <p14:tracePt t="11557" x="1601788" y="2760663"/>
          <p14:tracePt t="11564" x="1601788" y="2705100"/>
          <p14:tracePt t="11572" x="1601788" y="2608263"/>
          <p14:tracePt t="11581" x="1628775" y="2511425"/>
          <p14:tracePt t="11586" x="1670050" y="2332038"/>
          <p14:tracePt t="11594" x="1711325" y="2166938"/>
          <p14:tracePt t="11600" x="1793875" y="1973263"/>
          <p14:tracePt t="11608" x="1863725" y="1863725"/>
          <p14:tracePt t="11615" x="1890713" y="1779588"/>
          <p14:tracePt t="11622" x="1905000" y="1738313"/>
          <p14:tracePt t="11632" x="1917700" y="1697038"/>
          <p14:tracePt t="11636" x="1931988" y="1655763"/>
          <p14:tracePt t="11643" x="1946275" y="1614488"/>
          <p14:tracePt t="11650" x="1973263" y="1587500"/>
          <p14:tracePt t="11658" x="2028825" y="1476375"/>
          <p14:tracePt t="11665" x="2070100" y="1435100"/>
          <p14:tracePt t="11673" x="2084388" y="1393825"/>
          <p14:tracePt t="12152" x="2098675" y="1420813"/>
          <p14:tracePt t="12159" x="2098675" y="1449388"/>
          <p14:tracePt t="12165" x="2111375" y="1490663"/>
          <p14:tracePt t="12172" x="2125663" y="1546225"/>
          <p14:tracePt t="12180" x="2166938" y="1614488"/>
          <p14:tracePt t="12186" x="2181225" y="1643063"/>
          <p14:tracePt t="12193" x="2193925" y="1711325"/>
          <p14:tracePt t="12201" x="2208213" y="1752600"/>
          <p14:tracePt t="12208" x="2235200" y="1822450"/>
          <p14:tracePt t="12215" x="2235200" y="1863725"/>
          <p14:tracePt t="12222" x="2249488" y="1905000"/>
          <p14:tracePt t="12230" x="2249488" y="1958975"/>
          <p14:tracePt t="12236" x="2263775" y="1973263"/>
          <p14:tracePt t="12245" x="2263775" y="2001838"/>
          <p14:tracePt t="12260" x="2263775" y="2028825"/>
          <p14:tracePt t="12265" x="2278063" y="2055813"/>
          <p14:tracePt t="12273" x="2278063" y="2097088"/>
          <p14:tracePt t="12280" x="2278063" y="2125663"/>
          <p14:tracePt t="12287" x="2278063" y="2166938"/>
          <p14:tracePt t="12294" x="2278063" y="2222500"/>
          <p14:tracePt t="12301" x="2278063" y="2276475"/>
          <p14:tracePt t="12308" x="2278063" y="2332038"/>
          <p14:tracePt t="12315" x="2278063" y="2428875"/>
          <p14:tracePt t="12323" x="2263775" y="2484438"/>
          <p14:tracePt t="12330" x="2263775" y="2552700"/>
          <p14:tracePt t="12337" x="2263775" y="2593975"/>
          <p14:tracePt t="12344" x="2263775" y="2622550"/>
          <p14:tracePt t="12351" x="2263775" y="2635250"/>
          <p14:tracePt t="13456" x="2263775" y="2622550"/>
          <p14:tracePt t="13462" x="2305050" y="2581275"/>
          <p14:tracePt t="13468" x="2346325" y="2552700"/>
          <p14:tracePt t="13475" x="2373313" y="2511425"/>
          <p14:tracePt t="13483" x="2387600" y="2484438"/>
          <p14:tracePt t="13489" x="2414588" y="2484438"/>
          <p14:tracePt t="13497" x="2414588" y="2470150"/>
          <p14:tracePt t="13504" x="2428875" y="2455863"/>
          <p14:tracePt t="13511" x="2443163" y="2455863"/>
          <p14:tracePt t="13519" x="2457450" y="2443163"/>
          <p14:tracePt t="13526" x="2470150" y="2443163"/>
          <p14:tracePt t="13533" x="2498725" y="2428875"/>
          <p14:tracePt t="13540" x="2540000" y="2414588"/>
          <p14:tracePt t="13547" x="2566988" y="2414588"/>
          <p14:tracePt t="13554" x="2595563" y="2414588"/>
          <p14:tracePt t="13561" x="2608263" y="2387600"/>
          <p14:tracePt t="13568" x="2636838" y="2387600"/>
          <p14:tracePt t="13583" x="2678113" y="2387600"/>
          <p14:tracePt t="13598" x="2690813" y="2387600"/>
          <p14:tracePt t="13615" x="2705100" y="2387600"/>
          <p14:tracePt t="13627" x="2719388" y="2387600"/>
          <p14:tracePt t="13634" x="2746375" y="2387600"/>
          <p14:tracePt t="13648" x="2787650" y="2387600"/>
          <p14:tracePt t="13671" x="2801938" y="2387600"/>
          <p14:tracePt t="13676" x="2816225" y="2387600"/>
          <p14:tracePt t="13685" x="2828925" y="2387600"/>
          <p14:tracePt t="13697" x="2843213" y="2387600"/>
          <p14:tracePt t="13720" x="2857500" y="2387600"/>
          <p14:tracePt t="13742" x="2870200" y="2387600"/>
          <p14:tracePt t="13756" x="2870200" y="2401888"/>
          <p14:tracePt t="14343" x="2898775" y="2387600"/>
          <p14:tracePt t="14349" x="2911475" y="2387600"/>
          <p14:tracePt t="14364" x="2940050" y="2373313"/>
          <p14:tracePt t="14370" x="2954338" y="2373313"/>
          <p14:tracePt t="14377" x="2995613" y="2373313"/>
          <p14:tracePt t="14393" x="3022600" y="2360613"/>
          <p14:tracePt t="14399" x="3049588" y="2360613"/>
          <p14:tracePt t="14406" x="3063875" y="2360613"/>
          <p14:tracePt t="14414" x="3078163" y="2360613"/>
          <p14:tracePt t="14420" x="3090863" y="2360613"/>
          <p14:tracePt t="14428" x="3133725" y="2346325"/>
          <p14:tracePt t="14435" x="3146425" y="2346325"/>
          <p14:tracePt t="14450" x="3160713" y="2346325"/>
          <p14:tracePt t="14464" x="3175000" y="2346325"/>
          <p14:tracePt t="14479" x="3187700" y="2346325"/>
          <p14:tracePt t="14507" x="3201988" y="2346325"/>
          <p14:tracePt t="14515" x="3216275" y="2346325"/>
          <p14:tracePt t="14529" x="3243263" y="2346325"/>
          <p14:tracePt t="14550" x="3257550" y="2346325"/>
          <p14:tracePt t="14593" x="3271838" y="2346325"/>
          <p14:tracePt t="14845" x="3298825" y="2332038"/>
          <p14:tracePt t="14850" x="3340100" y="2317750"/>
          <p14:tracePt t="14857" x="3367088" y="2317750"/>
          <p14:tracePt t="14864" x="3367088" y="2305050"/>
          <p14:tracePt t="14871" x="3408363" y="2305050"/>
          <p14:tracePt t="14878" x="3451225" y="2290763"/>
          <p14:tracePt t="14885" x="3478213" y="2290763"/>
          <p14:tracePt t="14898" x="3505200" y="2263775"/>
          <p14:tracePt t="14899" x="3533775" y="2249488"/>
          <p14:tracePt t="14907" x="3560763" y="2249488"/>
          <p14:tracePt t="14915" x="3587750" y="2235200"/>
          <p14:tracePt t="14928" x="3602038" y="2235200"/>
          <p14:tracePt t="14936" x="3602038" y="2222500"/>
          <p14:tracePt t="14943" x="3616325" y="2222500"/>
          <p14:tracePt t="14965" x="3630613" y="2222500"/>
          <p14:tracePt t="14972" x="3643313" y="2208213"/>
          <p14:tracePt t="14986" x="3657600" y="2208213"/>
          <p14:tracePt t="14993" x="3671888" y="2208213"/>
          <p14:tracePt t="15000" x="3713163" y="2193925"/>
          <p14:tracePt t="15007" x="3740150" y="2181225"/>
          <p14:tracePt t="15021" x="3768725" y="2166938"/>
          <p14:tracePt t="15030" x="3795713" y="2166938"/>
          <p14:tracePt t="15035" x="3822700" y="2138363"/>
          <p14:tracePt t="15042" x="3851275" y="2138363"/>
          <p14:tracePt t="15050" x="3863975" y="2125663"/>
          <p14:tracePt t="15058" x="3863975" y="2111375"/>
          <p14:tracePt t="15065" x="3878263" y="2111375"/>
          <p14:tracePt t="15071" x="3892550" y="2111375"/>
          <p14:tracePt t="15080" x="3905250" y="2111375"/>
          <p14:tracePt t="15085" x="3919538" y="2097088"/>
          <p14:tracePt t="15093" x="3948113" y="2084388"/>
          <p14:tracePt t="15109" x="3960813" y="2070100"/>
          <p14:tracePt t="15114" x="3989388" y="2070100"/>
          <p14:tracePt t="15122" x="4002088" y="2055813"/>
          <p14:tracePt t="15136" x="4016375" y="2043113"/>
          <p14:tracePt t="15143" x="4057650" y="2043113"/>
          <p14:tracePt t="15150" x="4084638" y="2014538"/>
          <p14:tracePt t="15157" x="4098925" y="2014538"/>
          <p14:tracePt t="15172" x="4113213" y="2014538"/>
          <p14:tracePt t="15181" x="4127500" y="2001838"/>
          <p14:tracePt t="15186" x="4140200" y="2001838"/>
          <p14:tracePt t="15201" x="4154488" y="2001838"/>
          <p14:tracePt t="15215" x="4168775" y="2001838"/>
          <p14:tracePt t="15222" x="4168775" y="1987550"/>
          <p14:tracePt t="15245" x="4181475" y="1987550"/>
          <p14:tracePt t="15250" x="4195763" y="1973263"/>
          <p14:tracePt t="15257" x="4210050" y="1958975"/>
          <p14:tracePt t="15265" x="4222750" y="1958975"/>
          <p14:tracePt t="15295" x="4237038" y="1946275"/>
          <p14:tracePt t="15300" x="4237038" y="1931988"/>
          <p14:tracePt t="15309" x="4251325" y="1931988"/>
          <p14:tracePt t="15324" x="4251325" y="1905000"/>
          <p14:tracePt t="15331" x="4265613" y="1905000"/>
          <p14:tracePt t="15337" x="4278313" y="1890713"/>
          <p14:tracePt t="15358" x="4292600" y="1890713"/>
          <p14:tracePt t="15365" x="4306888" y="1876425"/>
          <p14:tracePt t="15372" x="4319588" y="1876425"/>
          <p14:tracePt t="15381" x="4348163" y="1863725"/>
          <p14:tracePt t="15393" x="4375150" y="1863725"/>
          <p14:tracePt t="15401" x="4402138" y="1863725"/>
          <p14:tracePt t="15407" x="4416425" y="1863725"/>
          <p14:tracePt t="15415" x="4430713" y="1863725"/>
          <p14:tracePt t="15422" x="4445000" y="1863725"/>
          <p14:tracePt t="15430" x="4471988" y="1863725"/>
          <p14:tracePt t="15436" x="4498975" y="1863725"/>
          <p14:tracePt t="15443" x="4540250" y="1863725"/>
          <p14:tracePt t="15450" x="4540250" y="1876425"/>
          <p14:tracePt t="15458" x="4554538" y="1876425"/>
          <p14:tracePt t="15465" x="4568825" y="1876425"/>
          <p14:tracePt t="15472" x="4595813" y="1876425"/>
          <p14:tracePt t="15510" x="4610100" y="1876425"/>
          <p14:tracePt t="15939" x="4581525" y="1876425"/>
          <p14:tracePt t="15945" x="4554538" y="1863725"/>
          <p14:tracePt t="15952" x="4527550" y="1849438"/>
          <p14:tracePt t="15958" x="4498975" y="1808163"/>
          <p14:tracePt t="15966" x="4486275" y="1793875"/>
          <p14:tracePt t="15975" x="4486275" y="1779588"/>
          <p14:tracePt t="15980" x="4471988" y="1766888"/>
          <p14:tracePt t="15987" x="4457700" y="1766888"/>
          <p14:tracePt t="15995" x="4445000" y="1752600"/>
          <p14:tracePt t="16067" x="4445000" y="1738313"/>
          <p14:tracePt t="16103" x="4430713" y="1738313"/>
          <p14:tracePt t="16139" x="4416425" y="1738313"/>
          <p14:tracePt t="16211" x="4402138" y="1752600"/>
          <p14:tracePt t="16232" x="4402138" y="1766888"/>
          <p14:tracePt t="16239" x="4402138" y="1779588"/>
          <p14:tracePt t="16303" x="4402138" y="1793875"/>
          <p14:tracePt t="16368" x="4402138" y="1808163"/>
          <p14:tracePt t="16382" x="4402138" y="1822450"/>
          <p14:tracePt t="16412" x="4402138" y="1835150"/>
          <p14:tracePt t="16417" x="4389438" y="1863725"/>
          <p14:tracePt t="16424" x="4348163" y="1905000"/>
          <p14:tracePt t="16431" x="4251325" y="1973263"/>
          <p14:tracePt t="16438" x="4181475" y="2014538"/>
          <p14:tracePt t="16447" x="4071938" y="2043113"/>
          <p14:tracePt t="16452" x="3989388" y="2084388"/>
          <p14:tracePt t="16459" x="3905250" y="2111375"/>
          <p14:tracePt t="16466" x="3836988" y="2152650"/>
          <p14:tracePt t="16474" x="3781425" y="2166938"/>
          <p14:tracePt t="16481" x="3713163" y="2181225"/>
          <p14:tracePt t="16488" x="3630613" y="2193925"/>
          <p14:tracePt t="16496" x="3546475" y="2235200"/>
          <p14:tracePt t="16502" x="3463925" y="2249488"/>
          <p14:tracePt t="16509" x="3381375" y="2263775"/>
          <p14:tracePt t="16517" x="3298825" y="2276475"/>
          <p14:tracePt t="16524" x="3228975" y="2317750"/>
          <p14:tracePt t="16531" x="3201988" y="2317750"/>
          <p14:tracePt t="16538" x="3187700" y="2317750"/>
          <p14:tracePt t="16547" x="3160713" y="2332038"/>
          <p14:tracePt t="16552" x="3146425" y="2332038"/>
          <p14:tracePt t="16559" x="3119438" y="2332038"/>
          <p14:tracePt t="16567" x="3105150" y="2332038"/>
          <p14:tracePt t="16661" x="3146425" y="2305050"/>
          <p14:tracePt t="16668" x="3187700" y="2290763"/>
          <p14:tracePt t="16674" x="3257550" y="2263775"/>
          <p14:tracePt t="16682" x="3367088" y="2222500"/>
          <p14:tracePt t="16689" x="3422650" y="2208213"/>
          <p14:tracePt t="16697" x="3478213" y="2193925"/>
          <p14:tracePt t="16703" x="3519488" y="2181225"/>
          <p14:tracePt t="16710" x="3560763" y="2152650"/>
          <p14:tracePt t="16717" x="3630613" y="2152650"/>
          <p14:tracePt t="16724" x="3671888" y="2152650"/>
          <p14:tracePt t="16731" x="3684588" y="2152650"/>
          <p14:tracePt t="16738" x="3754438" y="2152650"/>
          <p14:tracePt t="16746" x="3795713" y="2152650"/>
          <p14:tracePt t="16753" x="3836988" y="2152650"/>
          <p14:tracePt t="16760" x="3892550" y="2152650"/>
          <p14:tracePt t="16767" x="3933825" y="2166938"/>
          <p14:tracePt t="16774" x="3975100" y="2166938"/>
          <p14:tracePt t="16782" x="4030663" y="2181225"/>
          <p14:tracePt t="16789" x="4057650" y="2181225"/>
          <p14:tracePt t="16797" x="4098925" y="2193925"/>
          <p14:tracePt t="16803" x="4113213" y="2193925"/>
          <p14:tracePt t="16810" x="4154488" y="2193925"/>
          <p14:tracePt t="16884" x="4113213" y="2222500"/>
          <p14:tracePt t="16890" x="4057650" y="2263775"/>
          <p14:tracePt t="16897" x="3933825" y="2346325"/>
          <p14:tracePt t="16904" x="3878263" y="2373313"/>
          <p14:tracePt t="16910" x="3781425" y="2414588"/>
          <p14:tracePt t="16918" x="3725863" y="2443163"/>
          <p14:tracePt t="16924" x="3684588" y="2455863"/>
          <p14:tracePt t="16932" x="3602038" y="2511425"/>
          <p14:tracePt t="16939" x="3560763" y="2525713"/>
          <p14:tracePt t="16947" x="3505200" y="2552700"/>
          <p14:tracePt t="16953" x="3451225" y="2566988"/>
          <p14:tracePt t="16960" x="3422650" y="2581275"/>
          <p14:tracePt t="16968" x="3381375" y="2593975"/>
          <p14:tracePt t="16975" x="3340100" y="2593975"/>
          <p14:tracePt t="16982" x="3313113" y="2608263"/>
          <p14:tracePt t="16989" x="3298825" y="2608263"/>
          <p14:tracePt t="16997" x="3271838" y="2608263"/>
          <p14:tracePt t="17004" x="3257550" y="2608263"/>
          <p14:tracePt t="17011" x="3243263" y="2608263"/>
          <p14:tracePt t="17018" x="3216275" y="2608263"/>
          <p14:tracePt t="17227" x="3216275" y="2635250"/>
          <p14:tracePt t="17241" x="3216275" y="2622550"/>
          <p14:tracePt t="17246" x="3228975" y="2622550"/>
          <p14:tracePt t="17254" x="3243263" y="2622550"/>
          <p14:tracePt t="17261" x="3284538" y="2608263"/>
          <p14:tracePt t="17268" x="3313113" y="2608263"/>
          <p14:tracePt t="17276" x="3325813" y="2593975"/>
          <p14:tracePt t="17282" x="3354388" y="2581275"/>
          <p14:tracePt t="17289" x="3422650" y="2566988"/>
          <p14:tracePt t="17297" x="3463925" y="2540000"/>
          <p14:tracePt t="17305" x="3505200" y="2525713"/>
          <p14:tracePt t="17311" x="3587750" y="2498725"/>
          <p14:tracePt t="17318" x="3630613" y="2470150"/>
          <p14:tracePt t="17326" x="3684588" y="2443163"/>
          <p14:tracePt t="17333" x="3740150" y="2443163"/>
          <p14:tracePt t="17339" x="3768725" y="2428875"/>
          <p14:tracePt t="17346" x="3795713" y="2428875"/>
          <p14:tracePt t="17354" x="3851275" y="2414588"/>
          <p14:tracePt t="17361" x="3863975" y="2414588"/>
          <p14:tracePt t="17368" x="3892550" y="2414588"/>
          <p14:tracePt t="17376" x="3905250" y="2414588"/>
          <p14:tracePt t="17383" x="3919538" y="2414588"/>
          <p14:tracePt t="17414" x="3933825" y="2401888"/>
          <p14:tracePt t="18342" x="3948113" y="2401888"/>
          <p14:tracePt t="18350" x="3960813" y="2401888"/>
          <p14:tracePt t="18356" x="3975100" y="2401888"/>
          <p14:tracePt t="18370" x="3989388" y="2401888"/>
          <p14:tracePt t="18377" x="4002088" y="2401888"/>
          <p14:tracePt t="18384" x="4016375" y="2401888"/>
          <p14:tracePt t="18399" x="4030663" y="2401888"/>
          <p14:tracePt t="18405" x="4043363" y="2401888"/>
          <p14:tracePt t="18421" x="4057650" y="2401888"/>
          <p14:tracePt t="18435" x="4071938" y="2401888"/>
          <p14:tracePt t="18449" x="4084638" y="2401888"/>
          <p14:tracePt t="18456" x="4098925" y="2401888"/>
          <p14:tracePt t="18463" x="4113213" y="2401888"/>
          <p14:tracePt t="18470" x="4127500" y="2401888"/>
          <p14:tracePt t="18477" x="4168775" y="2401888"/>
          <p14:tracePt t="18492" x="4195763" y="2401888"/>
          <p14:tracePt t="18499" x="4210050" y="2401888"/>
          <p14:tracePt t="18507" x="4222750" y="2401888"/>
          <p14:tracePt t="18522" x="4237038" y="2401888"/>
          <p14:tracePt t="18530" x="4251325" y="2414588"/>
          <p14:tracePt t="18534" x="4278313" y="2414588"/>
          <p14:tracePt t="18580" x="4292600" y="2414588"/>
          <p14:tracePt t="20075" x="4306888" y="2414588"/>
          <p14:tracePt t="20146" x="4319588" y="2414588"/>
          <p14:tracePt t="20153" x="4333875" y="2401888"/>
          <p14:tracePt t="20159" x="4348163" y="2401888"/>
          <p14:tracePt t="20166" x="4375150" y="2401888"/>
          <p14:tracePt t="20173" x="4402138" y="2387600"/>
          <p14:tracePt t="20181" x="4416425" y="2387600"/>
          <p14:tracePt t="20188" x="4430713" y="2387600"/>
          <p14:tracePt t="20209" x="4445000" y="2387600"/>
          <p14:tracePt t="20246" x="4457700" y="2387600"/>
          <p14:tracePt t="20690" x="4445000" y="2373313"/>
          <p14:tracePt t="20696" x="4445000" y="2332038"/>
          <p14:tracePt t="20703" x="4402138" y="2290763"/>
          <p14:tracePt t="20711" x="4402138" y="2276475"/>
          <p14:tracePt t="20717" x="4389438" y="2249488"/>
          <p14:tracePt t="20724" x="4375150" y="2222500"/>
          <p14:tracePt t="20732" x="4360863" y="2208213"/>
          <p14:tracePt t="20747" x="4360863" y="2193925"/>
          <p14:tracePt t="20753" x="4348163" y="2181225"/>
          <p14:tracePt t="20760" x="4333875" y="2152650"/>
          <p14:tracePt t="20767" x="4333875" y="2138363"/>
          <p14:tracePt t="20791" x="4319588" y="2138363"/>
          <p14:tracePt t="20819" x="4292600" y="2138363"/>
          <p14:tracePt t="20833" x="4278313" y="2138363"/>
          <p14:tracePt t="20840" x="4265613" y="2125663"/>
          <p14:tracePt t="20854" x="4237038" y="2125663"/>
          <p14:tracePt t="20862" x="4222750" y="2125663"/>
          <p14:tracePt t="20867" x="4210050" y="2125663"/>
          <p14:tracePt t="20875" x="4195763" y="2125663"/>
          <p14:tracePt t="20882" x="4181475" y="2125663"/>
          <p14:tracePt t="20898" x="4168775" y="2125663"/>
          <p14:tracePt t="20926" x="4154488" y="2125663"/>
          <p14:tracePt t="20933" x="4140200" y="2125663"/>
          <p14:tracePt t="20940" x="4127500" y="2125663"/>
          <p14:tracePt t="20946" x="4098925" y="2125663"/>
          <p14:tracePt t="20954" x="4057650" y="2125663"/>
          <p14:tracePt t="20969" x="4043363" y="2125663"/>
          <p14:tracePt t="21027" x="4030663" y="2125663"/>
          <p14:tracePt t="21033" x="4030663" y="2138363"/>
          <p14:tracePt t="21056" x="4030663" y="2166938"/>
          <p14:tracePt t="21062" x="4016375" y="2181225"/>
          <p14:tracePt t="21083" x="4016375" y="2193925"/>
          <p14:tracePt t="21105" x="4016375" y="2208213"/>
          <p14:tracePt t="21126" x="4016375" y="2222500"/>
          <p14:tracePt t="21133" x="4030663" y="2235200"/>
          <p14:tracePt t="21140" x="4043363" y="2235200"/>
          <p14:tracePt t="21155" x="4071938" y="2235200"/>
          <p14:tracePt t="21241" x="4084638" y="2249488"/>
          <p14:tracePt t="21256" x="4098925" y="2249488"/>
          <p14:tracePt t="21270" x="4113213" y="2263775"/>
          <p14:tracePt t="21277" x="4127500" y="2263775"/>
          <p14:tracePt t="21377" x="4140200" y="2263775"/>
          <p14:tracePt t="21383" x="4154488" y="2263775"/>
          <p14:tracePt t="21391" x="4181475" y="2263775"/>
          <p14:tracePt t="21406" x="4195763" y="2263775"/>
          <p14:tracePt t="21412" x="4210050" y="2263775"/>
          <p14:tracePt t="21420" x="4237038" y="2263775"/>
          <p14:tracePt t="21426" x="4251325" y="2263775"/>
          <p14:tracePt t="21435" x="4265613" y="2263775"/>
          <p14:tracePt t="21441" x="4292600" y="2263775"/>
          <p14:tracePt t="21447" x="4319588" y="2263775"/>
          <p14:tracePt t="21455" x="4333875" y="2263775"/>
          <p14:tracePt t="21462" x="4348163" y="2263775"/>
          <p14:tracePt t="21469" x="4348163" y="2249488"/>
          <p14:tracePt t="21484" x="4360863" y="2249488"/>
          <p14:tracePt t="21498" x="4375150" y="2249488"/>
          <p14:tracePt t="21520" x="4389438" y="2249488"/>
          <p14:tracePt t="21529" x="4402138" y="2249488"/>
          <p14:tracePt t="21542" x="4416425" y="2249488"/>
          <p14:tracePt t="21548" x="4445000" y="2235200"/>
          <p14:tracePt t="21554" x="4457700" y="2222500"/>
          <p14:tracePt t="21563" x="4471988" y="2222500"/>
          <p14:tracePt t="21569" x="4486275" y="2208213"/>
          <p14:tracePt t="21576" x="4498975" y="2208213"/>
          <p14:tracePt t="21591" x="4527550" y="2193925"/>
          <p14:tracePt t="21598" x="4540250" y="2193925"/>
          <p14:tracePt t="21604" x="4540250" y="2181225"/>
          <p14:tracePt t="21628" x="4554538" y="2181225"/>
          <p14:tracePt t="21642" x="4568825" y="2181225"/>
          <p14:tracePt t="21649" x="4581525" y="2181225"/>
          <p14:tracePt t="21656" x="4595813" y="2181225"/>
          <p14:tracePt t="21662" x="4610100" y="2181225"/>
          <p14:tracePt t="21670" x="4637088" y="2181225"/>
          <p14:tracePt t="21677" x="4665663" y="2181225"/>
          <p14:tracePt t="21683" x="4678363" y="2181225"/>
          <p14:tracePt t="21698" x="4692650" y="2181225"/>
          <p14:tracePt t="21705" x="4719638" y="2181225"/>
          <p14:tracePt t="21712" x="4733925" y="2181225"/>
          <p14:tracePt t="21720" x="4748213" y="2181225"/>
          <p14:tracePt t="21727" x="4760913" y="2181225"/>
          <p14:tracePt t="21734" x="4775200" y="2181225"/>
          <p14:tracePt t="21740" x="4789488" y="2181225"/>
          <p14:tracePt t="21748" x="4803775" y="2181225"/>
          <p14:tracePt t="21771" x="4816475" y="2181225"/>
          <p14:tracePt t="21785" x="4830763" y="2181225"/>
          <p14:tracePt t="21798" x="4845050" y="2181225"/>
          <p14:tracePt t="21805" x="4857750" y="2181225"/>
          <p14:tracePt t="21812" x="4886325" y="2181225"/>
          <p14:tracePt t="21820" x="4899025" y="2181225"/>
          <p14:tracePt t="21827" x="4927600" y="2181225"/>
          <p14:tracePt t="21834" x="4954588" y="2181225"/>
          <p14:tracePt t="21841" x="4995863" y="2181225"/>
          <p14:tracePt t="21848" x="5010150" y="2181225"/>
          <p14:tracePt t="21855" x="5024438" y="2181225"/>
          <p14:tracePt t="21863" x="5037138" y="2181225"/>
          <p14:tracePt t="21871" x="5051425" y="2181225"/>
          <p14:tracePt t="21877" x="5051425" y="2193925"/>
          <p14:tracePt t="21914" x="5065713" y="2193925"/>
          <p14:tracePt t="21957" x="5106988" y="2193925"/>
          <p14:tracePt t="21963" x="5121275" y="2193925"/>
          <p14:tracePt t="21969" x="5162550" y="2193925"/>
          <p14:tracePt t="21984" x="5203825" y="2181225"/>
          <p14:tracePt t="21991" x="5245100" y="2152650"/>
          <p14:tracePt t="21999" x="5272088" y="2138363"/>
          <p14:tracePt t="22006" x="5300663" y="2111375"/>
          <p14:tracePt t="22013" x="5313363" y="2111375"/>
          <p14:tracePt t="22020" x="5341938" y="2097088"/>
          <p14:tracePt t="22027" x="5354638" y="2084388"/>
          <p14:tracePt t="22123" x="5354638" y="2070100"/>
          <p14:tracePt t="22143" x="5354638" y="2055813"/>
          <p14:tracePt t="22157" x="5354638" y="2028825"/>
          <p14:tracePt t="22165" x="5313363" y="2001838"/>
          <p14:tracePt t="22171" x="5286375" y="1987550"/>
          <p14:tracePt t="22179" x="5272088" y="1973263"/>
          <p14:tracePt t="22184" x="5216525" y="1958975"/>
          <p14:tracePt t="22192" x="5189538" y="1946275"/>
          <p14:tracePt t="22199" x="5148263" y="1946275"/>
          <p14:tracePt t="22206" x="5121275" y="1946275"/>
          <p14:tracePt t="22213" x="5065713" y="1931988"/>
          <p14:tracePt t="22220" x="5024438" y="1931988"/>
          <p14:tracePt t="22229" x="4995863" y="1931988"/>
          <p14:tracePt t="22235" x="4968875" y="1931988"/>
          <p14:tracePt t="22241" x="4913313" y="1946275"/>
          <p14:tracePt t="22249" x="4872038" y="1946275"/>
          <p14:tracePt t="22255" x="4830763" y="1946275"/>
          <p14:tracePt t="22263" x="4803775" y="1958975"/>
          <p14:tracePt t="22270" x="4760913" y="1958975"/>
          <p14:tracePt t="22280" x="4748213" y="1958975"/>
          <p14:tracePt t="22285" x="4706938" y="1958975"/>
          <p14:tracePt t="22292" x="4637088" y="1973263"/>
          <p14:tracePt t="22299" x="4610100" y="1973263"/>
          <p14:tracePt t="22306" x="4595813" y="1987550"/>
          <p14:tracePt t="22313" x="4568825" y="1987550"/>
          <p14:tracePt t="22321" x="4527550" y="1987550"/>
          <p14:tracePt t="22329" x="4513263" y="1987550"/>
          <p14:tracePt t="22335" x="4486275" y="1987550"/>
          <p14:tracePt t="22341" x="4471988" y="1987550"/>
          <p14:tracePt t="22357" x="4457700" y="1987550"/>
          <p14:tracePt t="22363" x="4445000" y="1987550"/>
          <p14:tracePt t="22380" x="4416425" y="2001838"/>
          <p14:tracePt t="22429" x="4402138" y="2001838"/>
          <p14:tracePt t="22458" x="4389438" y="2001838"/>
          <p14:tracePt t="22472" x="4375150" y="2014538"/>
          <p14:tracePt t="22479" x="4360863" y="2014538"/>
          <p14:tracePt t="22485" x="4348163" y="2043113"/>
          <p14:tracePt t="22500" x="4333875" y="2055813"/>
          <p14:tracePt t="22506" x="4306888" y="2055813"/>
          <p14:tracePt t="22515" x="4292600" y="2070100"/>
          <p14:tracePt t="22521" x="4292600" y="2084388"/>
          <p14:tracePt t="22529" x="4278313" y="2084388"/>
          <p14:tracePt t="22535" x="4265613" y="2097088"/>
          <p14:tracePt t="22542" x="4265613" y="2111375"/>
          <p14:tracePt t="22549" x="4251325" y="2125663"/>
          <p14:tracePt t="22556" x="4251325" y="2152650"/>
          <p14:tracePt t="22571" x="4237038" y="2166938"/>
          <p14:tracePt t="22586" x="4237038" y="2181225"/>
          <p14:tracePt t="22592" x="4237038" y="2208213"/>
          <p14:tracePt t="22607" x="4237038" y="2222500"/>
          <p14:tracePt t="22614" x="4251325" y="2235200"/>
          <p14:tracePt t="22621" x="4251325" y="2249488"/>
          <p14:tracePt t="22628" x="4265613" y="2276475"/>
          <p14:tracePt t="22636" x="4278313" y="2276475"/>
          <p14:tracePt t="22650" x="4278313" y="2290763"/>
          <p14:tracePt t="22657" x="4292600" y="2305050"/>
          <p14:tracePt t="22664" x="4319588" y="2305050"/>
          <p14:tracePt t="22671" x="4319588" y="2317750"/>
          <p14:tracePt t="22679" x="4333875" y="2317750"/>
          <p14:tracePt t="22685" x="4333875" y="2332038"/>
          <p14:tracePt t="22692" x="4348163" y="2332038"/>
          <p14:tracePt t="22708" x="4360863" y="2332038"/>
          <p14:tracePt t="22714" x="4375150" y="2346325"/>
          <p14:tracePt t="22722" x="4402138" y="2360613"/>
          <p14:tracePt t="22729" x="4445000" y="2360613"/>
          <p14:tracePt t="22735" x="4457700" y="2387600"/>
          <p14:tracePt t="22742" x="4471988" y="2387600"/>
          <p14:tracePt t="22750" x="4486275" y="2387600"/>
          <p14:tracePt t="22757" x="4513263" y="2387600"/>
          <p14:tracePt t="22764" x="4540250" y="2387600"/>
          <p14:tracePt t="22771" x="4568825" y="2387600"/>
          <p14:tracePt t="22794" x="4581525" y="2387600"/>
          <p14:tracePt t="22800" x="4595813" y="2387600"/>
          <p14:tracePt t="22807" x="4610100" y="2387600"/>
          <p14:tracePt t="22830" x="4624388" y="2387600"/>
          <p14:tracePt t="22836" x="4637088" y="2387600"/>
          <p14:tracePt t="22843" x="4651375" y="2387600"/>
          <p14:tracePt t="22850" x="4692650" y="2373313"/>
          <p14:tracePt t="22864" x="4719638" y="2373313"/>
          <p14:tracePt t="22872" x="4733925" y="2373313"/>
          <p14:tracePt t="22879" x="4775200" y="2373313"/>
          <p14:tracePt t="22886" x="4816475" y="2373313"/>
          <p14:tracePt t="22893" x="4830763" y="2373313"/>
          <p14:tracePt t="22900" x="4857750" y="2373313"/>
          <p14:tracePt t="22907" x="4886325" y="2373313"/>
          <p14:tracePt t="22914" x="4941888" y="2373313"/>
          <p14:tracePt t="22922" x="4954588" y="2373313"/>
          <p14:tracePt t="22928" x="4983163" y="2360613"/>
          <p14:tracePt t="22936" x="5010150" y="2360613"/>
          <p14:tracePt t="22952" x="5051425" y="2346325"/>
          <p14:tracePt t="22958" x="5065713" y="2346325"/>
          <p14:tracePt t="22965" x="5078413" y="2346325"/>
          <p14:tracePt t="22971" x="5092700" y="2346325"/>
          <p14:tracePt t="22979" x="5121275" y="2346325"/>
          <p14:tracePt t="22986" x="5133975" y="2346325"/>
          <p14:tracePt t="22993" x="5148263" y="2346325"/>
          <p14:tracePt t="23000" x="5162550" y="2346325"/>
          <p14:tracePt t="23007" x="5175250" y="2346325"/>
          <p14:tracePt t="23015" x="5189538" y="2346325"/>
          <p14:tracePt t="23022" x="5203825" y="2346325"/>
          <p14:tracePt t="23028" x="5216525" y="2346325"/>
          <p14:tracePt t="23074" x="5230813" y="2346325"/>
          <p14:tracePt t="23109" x="5245100" y="2346325"/>
          <p14:tracePt t="23123" x="5257800" y="2346325"/>
          <p14:tracePt t="23138" x="5272088" y="2346325"/>
          <p14:tracePt t="23195" x="5272088" y="2332038"/>
          <p14:tracePt t="23202" x="5286375" y="2317750"/>
          <p14:tracePt t="23208" x="5300663" y="2317750"/>
          <p14:tracePt t="23230" x="5300663" y="2305050"/>
          <p14:tracePt t="23237" x="5300663" y="2290763"/>
          <p14:tracePt t="23245" x="5313363" y="2263775"/>
          <p14:tracePt t="23259" x="5313363" y="2235200"/>
          <p14:tracePt t="23265" x="5313363" y="2208213"/>
          <p14:tracePt t="23273" x="5313363" y="2193925"/>
          <p14:tracePt t="23279" x="5313363" y="2181225"/>
          <p14:tracePt t="23296" x="5313363" y="2166938"/>
          <p14:tracePt t="23301" x="5313363" y="2152650"/>
          <p14:tracePt t="23330" x="5300663" y="2152650"/>
          <p14:tracePt t="23338" x="5300663" y="2125663"/>
          <p14:tracePt t="23345" x="5286375" y="2125663"/>
          <p14:tracePt t="23351" x="5272088" y="2111375"/>
          <p14:tracePt t="23358" x="5257800" y="2111375"/>
          <p14:tracePt t="23365" x="5245100" y="2097088"/>
          <p14:tracePt t="23372" x="5230813" y="2084388"/>
          <p14:tracePt t="23379" x="5216525" y="2084388"/>
          <p14:tracePt t="23387" x="5189538" y="2070100"/>
          <p14:tracePt t="23396" x="5148263" y="2070100"/>
          <p14:tracePt t="23401" x="5106988" y="2055813"/>
          <p14:tracePt t="23408" x="5078413" y="2055813"/>
          <p14:tracePt t="23415" x="5037138" y="2055813"/>
          <p14:tracePt t="23422" x="4995863" y="2055813"/>
          <p14:tracePt t="23430" x="4968875" y="2055813"/>
          <p14:tracePt t="23436" x="4954588" y="2055813"/>
          <p14:tracePt t="23445" x="4927600" y="2055813"/>
          <p14:tracePt t="23451" x="4872038" y="2055813"/>
          <p14:tracePt t="23458" x="4845050" y="2055813"/>
          <p14:tracePt t="23466" x="4816475" y="2055813"/>
          <p14:tracePt t="23472" x="4775200" y="2055813"/>
          <p14:tracePt t="23480" x="4733925" y="2055813"/>
          <p14:tracePt t="23487" x="4692650" y="2055813"/>
          <p14:tracePt t="23496" x="4651375" y="2055813"/>
          <p14:tracePt t="23501" x="4610100" y="2055813"/>
          <p14:tracePt t="23508" x="4568825" y="2055813"/>
          <p14:tracePt t="23515" x="4540250" y="2055813"/>
          <p14:tracePt t="23523" x="4498975" y="2055813"/>
          <p14:tracePt t="23530" x="4457700" y="2055813"/>
          <p14:tracePt t="23537" x="4430713" y="2055813"/>
          <p14:tracePt t="23545" x="4416425" y="2043113"/>
          <p14:tracePt t="23551" x="4402138" y="2043113"/>
          <p14:tracePt t="23558" x="4389438" y="2043113"/>
          <p14:tracePt t="23565" x="4375150" y="2043113"/>
          <p14:tracePt t="23572" x="4333875" y="2043113"/>
          <p14:tracePt t="23587" x="4306888" y="2043113"/>
          <p14:tracePt t="23595" x="4292600" y="2043113"/>
          <p14:tracePt t="23601" x="4278313" y="2043113"/>
          <p14:tracePt t="23616" x="4265613" y="2043113"/>
          <p14:tracePt t="23623" x="4237038" y="2043113"/>
          <p14:tracePt t="23646" x="4222750" y="2043113"/>
          <p14:tracePt t="23667" x="4210050" y="2043113"/>
          <p14:tracePt t="23681" x="4195763" y="2043113"/>
          <p14:tracePt t="23710" x="4181475" y="2043113"/>
          <p14:tracePt t="23717" x="4168775" y="2043113"/>
          <p14:tracePt t="23730" x="4168775" y="2055813"/>
          <p14:tracePt t="23738" x="4154488" y="2055813"/>
          <p14:tracePt t="23752" x="4127500" y="2070100"/>
          <p14:tracePt t="23759" x="4113213" y="2070100"/>
          <p14:tracePt t="23766" x="4113213" y="2084388"/>
          <p14:tracePt t="23773" x="4098925" y="2084388"/>
          <p14:tracePt t="23780" x="4098925" y="2097088"/>
          <p14:tracePt t="23787" x="4098925" y="2111375"/>
          <p14:tracePt t="23795" x="4098925" y="2138363"/>
          <p14:tracePt t="23802" x="4084638" y="2138363"/>
          <p14:tracePt t="23809" x="4084638" y="2152650"/>
          <p14:tracePt t="23823" x="4084638" y="2166938"/>
          <p14:tracePt t="23830" x="4084638" y="2181225"/>
          <p14:tracePt t="23837" x="4084638" y="2193925"/>
          <p14:tracePt t="23852" x="4084638" y="2208213"/>
          <p14:tracePt t="23860" x="4084638" y="2235200"/>
          <p14:tracePt t="23866" x="4098925" y="2263775"/>
          <p14:tracePt t="23873" x="4098925" y="2290763"/>
          <p14:tracePt t="23925" x="4113213" y="2305050"/>
          <p14:tracePt t="23939" x="4140200" y="2317750"/>
          <p14:tracePt t="23954" x="4168775" y="2332038"/>
          <p14:tracePt t="23968" x="4181475" y="2346325"/>
          <p14:tracePt t="23975" x="4195763" y="2346325"/>
          <p14:tracePt t="23996" x="4210050" y="2360613"/>
          <p14:tracePt t="24012" x="4222750" y="2360613"/>
          <p14:tracePt t="24025" x="4237038" y="2360613"/>
          <p14:tracePt t="24062" x="4251325" y="2360613"/>
          <p14:tracePt t="24641" x="4251325" y="2346325"/>
          <p14:tracePt t="25250" x="4278313" y="2346325"/>
          <p14:tracePt t="25255" x="4348163" y="2346325"/>
          <p14:tracePt t="25261" x="4389438" y="2346325"/>
          <p14:tracePt t="25269" x="4402138" y="2346325"/>
          <p14:tracePt t="25276" x="4471988" y="2346325"/>
          <p14:tracePt t="25283" x="4513263" y="2346325"/>
          <p14:tracePt t="25290" x="4554538" y="2346325"/>
          <p14:tracePt t="25297" x="4610100" y="2346325"/>
          <p14:tracePt t="25304" x="4624388" y="2346325"/>
          <p14:tracePt t="25312" x="4637088" y="2346325"/>
          <p14:tracePt t="25319" x="4651375" y="2346325"/>
          <p14:tracePt t="25328" x="4665663" y="2346325"/>
          <p14:tracePt t="25333" x="4678363" y="2346325"/>
          <p14:tracePt t="25399" x="4706938" y="2346325"/>
          <p14:tracePt t="25428" x="4719638" y="2346325"/>
          <p14:tracePt t="25449" x="4733925" y="2346325"/>
          <p14:tracePt t="25550" x="4748213" y="2346325"/>
          <p14:tracePt t="25600" x="4760913" y="2346325"/>
          <p14:tracePt t="25606" x="4775200" y="2346325"/>
          <p14:tracePt t="25612" x="4789488" y="2360613"/>
          <p14:tracePt t="25619" x="4803775" y="2360613"/>
          <p14:tracePt t="25628" x="4816475" y="2360613"/>
          <p14:tracePt t="25634" x="4830763" y="2360613"/>
          <p14:tracePt t="25642" x="4830763" y="2373313"/>
          <p14:tracePt t="25648" x="4845050" y="2373313"/>
          <p14:tracePt t="25655" x="4872038" y="2373313"/>
          <p14:tracePt t="25670" x="4886325" y="2387600"/>
          <p14:tracePt t="25678" x="4899025" y="2387600"/>
          <p14:tracePt t="25684" x="4913313" y="2387600"/>
          <p14:tracePt t="25691" x="4927600" y="2387600"/>
          <p14:tracePt t="25698" x="4941888" y="2387600"/>
          <p14:tracePt t="25705" x="4954588" y="2387600"/>
          <p14:tracePt t="25712" x="4968875" y="2387600"/>
          <p14:tracePt t="25720" x="4983163" y="2387600"/>
          <p14:tracePt t="25728" x="5010150" y="2387600"/>
          <p14:tracePt t="25735" x="5037138" y="2387600"/>
          <p14:tracePt t="25741" x="5092700" y="2387600"/>
          <p14:tracePt t="25749" x="5133975" y="2387600"/>
          <p14:tracePt t="25756" x="5216525" y="2387600"/>
          <p14:tracePt t="25762" x="5245100" y="2387600"/>
          <p14:tracePt t="25770" x="5272088" y="2387600"/>
          <p14:tracePt t="25778" x="5286375" y="2387600"/>
          <p14:tracePt t="25784" x="5313363" y="2387600"/>
          <p14:tracePt t="25798" x="5341938" y="2387600"/>
          <p14:tracePt t="26308" x="5327650" y="2387600"/>
          <p14:tracePt t="26321" x="5313363" y="2387600"/>
          <p14:tracePt t="26328" x="5286375" y="2387600"/>
          <p14:tracePt t="26335" x="5272088" y="2387600"/>
          <p14:tracePt t="26342" x="5257800" y="2387600"/>
          <p14:tracePt t="26357" x="5245100" y="2387600"/>
          <p14:tracePt t="26364" x="5230813" y="2387600"/>
          <p14:tracePt t="26371" x="5216525" y="2387600"/>
          <p14:tracePt t="26378" x="5216525" y="2373313"/>
          <p14:tracePt t="26385" x="5203825" y="2373313"/>
          <p14:tracePt t="27803" x="5148263" y="2360613"/>
          <p14:tracePt t="27811" x="5065713" y="2360613"/>
          <p14:tracePt t="27816" x="5010150" y="2332038"/>
          <p14:tracePt t="27824" x="4983163" y="2317750"/>
          <p14:tracePt t="27831" x="4941888" y="2305050"/>
          <p14:tracePt t="27838" x="4913313" y="2290763"/>
          <p14:tracePt t="27845" x="4886325" y="2276475"/>
          <p14:tracePt t="27852" x="4857750" y="2263775"/>
          <p14:tracePt t="27862" x="4789488" y="2249488"/>
          <p14:tracePt t="27866" x="4775200" y="2235200"/>
          <p14:tracePt t="27873" x="4719638" y="2222500"/>
          <p14:tracePt t="27880" x="4678363" y="2166938"/>
          <p14:tracePt t="27888" x="4595813" y="2138363"/>
          <p14:tracePt t="27895" x="4554538" y="2125663"/>
          <p14:tracePt t="27903" x="4527550" y="2097088"/>
          <p14:tracePt t="27912" x="4486275" y="2084388"/>
          <p14:tracePt t="27917" x="4457700" y="2070100"/>
          <p14:tracePt t="27924" x="4416425" y="2028825"/>
          <p14:tracePt t="27931" x="4389438" y="2014538"/>
          <p14:tracePt t="27938" x="4348163" y="2001838"/>
          <p14:tracePt t="27945" x="4319588" y="1987550"/>
          <p14:tracePt t="27952" x="4292600" y="1973263"/>
          <p14:tracePt t="27961" x="4251325" y="1958975"/>
          <p14:tracePt t="27966" x="4210050" y="1946275"/>
          <p14:tracePt t="27974" x="4168775" y="1931988"/>
          <p14:tracePt t="27980" x="4127500" y="1917700"/>
          <p14:tracePt t="27987" x="4057650" y="1917700"/>
          <p14:tracePt t="27995" x="4016375" y="1890713"/>
          <p14:tracePt t="28002" x="3975100" y="1890713"/>
          <p14:tracePt t="28011" x="3892550" y="1863725"/>
          <p14:tracePt t="28017" x="3836988" y="1849438"/>
          <p14:tracePt t="28025" x="3725863" y="1863725"/>
          <p14:tracePt t="28031" x="3630613" y="1863725"/>
          <p14:tracePt t="28038" x="3492500" y="1876425"/>
          <p14:tracePt t="28045" x="3381375" y="1917700"/>
          <p14:tracePt t="28052" x="3271838" y="1946275"/>
          <p14:tracePt t="28061" x="3133725" y="2014538"/>
          <p14:tracePt t="28066" x="2995613" y="2084388"/>
          <p14:tracePt t="28073" x="2870200" y="2166938"/>
          <p14:tracePt t="28081" x="2705100" y="2249488"/>
          <p14:tracePt t="28088" x="2540000" y="2360613"/>
          <p14:tracePt t="28095" x="2387600" y="2428875"/>
          <p14:tracePt t="28102" x="2290763" y="2470150"/>
          <p14:tracePt t="28112" x="2181225" y="2525713"/>
          <p14:tracePt t="28116" x="2125663" y="2540000"/>
          <p14:tracePt t="28124" x="2055813" y="2552700"/>
          <p14:tracePt t="28131" x="2028825" y="2552700"/>
          <p14:tracePt t="28138" x="2014538" y="2566988"/>
          <p14:tracePt t="28145" x="2001838" y="2566988"/>
          <p14:tracePt t="28153" x="1987550" y="2581275"/>
          <p14:tracePt t="28161" x="1973263" y="2581275"/>
          <p14:tracePt t="28167" x="1960563" y="2581275"/>
          <p14:tracePt t="28524" x="1973263" y="2552700"/>
          <p14:tracePt t="28531" x="2014538" y="2525713"/>
          <p14:tracePt t="28539" x="2070100" y="2484438"/>
          <p14:tracePt t="28545" x="2098675" y="2455863"/>
          <p14:tracePt t="28552" x="2125663" y="2414588"/>
          <p14:tracePt t="28560" x="2139950" y="2387600"/>
          <p14:tracePt t="28567" x="2166938" y="2373313"/>
          <p14:tracePt t="28574" x="2181225" y="2360613"/>
          <p14:tracePt t="28581" x="2193925" y="2360613"/>
          <p14:tracePt t="28589" x="2208213" y="2346325"/>
          <p14:tracePt t="28596" x="2235200" y="2332038"/>
          <p14:tracePt t="28603" x="2263775" y="2305050"/>
          <p14:tracePt t="28611" x="2290763" y="2276475"/>
          <p14:tracePt t="28617" x="2332038" y="2249488"/>
          <p14:tracePt t="28624" x="2373313" y="2249488"/>
          <p14:tracePt t="28631" x="2401888" y="2235200"/>
          <p14:tracePt t="28638" x="2414588" y="2235200"/>
          <p14:tracePt t="28645" x="2443163" y="2235200"/>
          <p14:tracePt t="28652" x="2457450" y="2222500"/>
          <p14:tracePt t="28660" x="2484438" y="2222500"/>
          <p14:tracePt t="28667" x="2498725" y="2222500"/>
          <p14:tracePt t="28675" x="2498725" y="2208213"/>
          <p14:tracePt t="28682" x="2511425" y="2208213"/>
          <p14:tracePt t="28689" x="2525713" y="2208213"/>
          <p14:tracePt t="28696" x="2540000" y="2208213"/>
          <p14:tracePt t="28703" x="2552700" y="2208213"/>
          <p14:tracePt t="28710" x="2566988" y="2208213"/>
          <p14:tracePt t="28739" x="2581275" y="2208213"/>
          <p14:tracePt t="30888" x="2622550" y="2208213"/>
          <p14:tracePt t="30893" x="2663825" y="2208213"/>
          <p14:tracePt t="30900" x="2732088" y="2208213"/>
          <p14:tracePt t="30908" x="2774950" y="2208213"/>
          <p14:tracePt t="30915" x="2843213" y="2208213"/>
          <p14:tracePt t="30922" x="2911475" y="2208213"/>
          <p14:tracePt t="30930" x="2995613" y="2208213"/>
          <p14:tracePt t="30937" x="3078163" y="2208213"/>
          <p14:tracePt t="30944" x="3119438" y="2208213"/>
          <p14:tracePt t="30951" x="3146425" y="2208213"/>
          <p14:tracePt t="30958" x="3201988" y="2208213"/>
          <p14:tracePt t="30965" x="3228975" y="2208213"/>
          <p14:tracePt t="30972" x="3271838" y="2208213"/>
          <p14:tracePt t="30980" x="3325813" y="2208213"/>
          <p14:tracePt t="30986" x="3367088" y="2208213"/>
          <p14:tracePt t="30996" x="3422650" y="2193925"/>
          <p14:tracePt t="31000" x="3478213" y="2181225"/>
          <p14:tracePt t="31007" x="3546475" y="2166938"/>
          <p14:tracePt t="31015" x="3657600" y="2125663"/>
          <p14:tracePt t="31022" x="3713163" y="2111375"/>
          <p14:tracePt t="31029" x="3781425" y="2084388"/>
          <p14:tracePt t="31036" x="3836988" y="2043113"/>
          <p14:tracePt t="31045" x="3863975" y="2028825"/>
          <p14:tracePt t="31051" x="3948113" y="2014538"/>
          <p14:tracePt t="31058" x="3975100" y="2014538"/>
          <p14:tracePt t="31065" x="4002088" y="2001838"/>
          <p14:tracePt t="31072" x="4016375" y="2001838"/>
          <p14:tracePt t="31079" x="4030663" y="2001838"/>
          <p14:tracePt t="31087" x="4084638" y="2001838"/>
          <p14:tracePt t="31094" x="4098925" y="2001838"/>
          <p14:tracePt t="31101" x="4113213" y="2001838"/>
          <p14:tracePt t="31108" x="4127500" y="2001838"/>
          <p14:tracePt t="31115" x="4154488" y="2001838"/>
          <p14:tracePt t="31122" x="4181475" y="2001838"/>
          <p14:tracePt t="31129" x="4195763" y="2001838"/>
          <p14:tracePt t="31136" x="4210050" y="2001838"/>
          <p14:tracePt t="31144" x="4237038" y="2014538"/>
          <p14:tracePt t="31151" x="4251325" y="2014538"/>
          <p14:tracePt t="31158" x="4265613" y="2028825"/>
          <p14:tracePt t="31165" x="4306888" y="2028825"/>
          <p14:tracePt t="31180" x="4319588" y="2055813"/>
          <p14:tracePt t="31187" x="4348163" y="2070100"/>
          <p14:tracePt t="31194" x="4389438" y="2070100"/>
          <p14:tracePt t="31202" x="4430713" y="2084388"/>
          <p14:tracePt t="31212" x="4457700" y="2084388"/>
          <p14:tracePt t="31215" x="4486275" y="2097088"/>
          <p14:tracePt t="31223" x="4513263" y="2111375"/>
          <p14:tracePt t="31229" x="4540250" y="2111375"/>
          <p14:tracePt t="31237" x="4581525" y="2125663"/>
          <p14:tracePt t="31244" x="4595813" y="2125663"/>
          <p14:tracePt t="31251" x="4624388" y="2138363"/>
          <p14:tracePt t="31259" x="4651375" y="2138363"/>
          <p14:tracePt t="31265" x="4665663" y="2138363"/>
          <p14:tracePt t="31272" x="4706938" y="2138363"/>
          <p14:tracePt t="31280" x="4719638" y="2138363"/>
          <p14:tracePt t="31287" x="4748213" y="2138363"/>
          <p14:tracePt t="31294" x="4775200" y="2138363"/>
          <p14:tracePt t="31301" x="4789488" y="2138363"/>
          <p14:tracePt t="31309" x="4830763" y="2138363"/>
          <p14:tracePt t="31331" x="4845050" y="2125663"/>
          <p14:tracePt t="31337" x="4857750" y="2125663"/>
          <p14:tracePt t="31374" x="4857750" y="2111375"/>
          <p14:tracePt t="31380" x="4872038" y="2111375"/>
          <p14:tracePt t="31395" x="4886325" y="2111375"/>
          <p14:tracePt t="31432" x="4886325" y="2097088"/>
          <p14:tracePt t="31438" x="4886325" y="2084388"/>
          <p14:tracePt t="31453" x="4886325" y="2043113"/>
          <p14:tracePt t="31460" x="4886325" y="2028825"/>
          <p14:tracePt t="31466" x="4886325" y="2001838"/>
          <p14:tracePt t="31473" x="4886325" y="1987550"/>
          <p14:tracePt t="31480" x="4872038" y="1973263"/>
          <p14:tracePt t="31487" x="4845050" y="1931988"/>
          <p14:tracePt t="31494" x="4830763" y="1917700"/>
          <p14:tracePt t="31502" x="4803775" y="1905000"/>
          <p14:tracePt t="31512" x="4803775" y="1876425"/>
          <p14:tracePt t="31516" x="4775200" y="1863725"/>
          <p14:tracePt t="31523" x="4760913" y="1863725"/>
          <p14:tracePt t="31530" x="4733925" y="1849438"/>
          <p14:tracePt t="31537" x="4719638" y="1835150"/>
          <p14:tracePt t="31544" x="4692650" y="1808163"/>
          <p14:tracePt t="31552" x="4651375" y="1793875"/>
          <p14:tracePt t="31560" x="4624388" y="1779588"/>
          <p14:tracePt t="31566" x="4610100" y="1766888"/>
          <p14:tracePt t="31573" x="4595813" y="1766888"/>
          <p14:tracePt t="31580" x="4568825" y="1752600"/>
          <p14:tracePt t="31587" x="4540250" y="1752600"/>
          <p14:tracePt t="31595" x="4513263" y="1752600"/>
          <p14:tracePt t="31602" x="4498975" y="1752600"/>
          <p14:tracePt t="31611" x="4430713" y="1752600"/>
          <p14:tracePt t="31616" x="4375150" y="1752600"/>
          <p14:tracePt t="31625" x="4333875" y="1752600"/>
          <p14:tracePt t="31630" x="4292600" y="1752600"/>
          <p14:tracePt t="31638" x="4222750" y="1752600"/>
          <p14:tracePt t="31644" x="4181475" y="1752600"/>
          <p14:tracePt t="31652" x="4154488" y="1766888"/>
          <p14:tracePt t="31660" x="4098925" y="1766888"/>
          <p14:tracePt t="31666" x="4084638" y="1766888"/>
          <p14:tracePt t="31673" x="4071938" y="1779588"/>
          <p14:tracePt t="31680" x="4057650" y="1779588"/>
          <p14:tracePt t="31695" x="4043363" y="1779588"/>
          <p14:tracePt t="31711" x="4030663" y="1793875"/>
          <p14:tracePt t="31716" x="4002088" y="1793875"/>
          <p14:tracePt t="31723" x="3989388" y="1822450"/>
          <p14:tracePt t="31730" x="3975100" y="1822450"/>
          <p14:tracePt t="31745" x="3960813" y="1835150"/>
          <p14:tracePt t="31752" x="3933825" y="1849438"/>
          <p14:tracePt t="31760" x="3919538" y="1849438"/>
          <p14:tracePt t="31766" x="3878263" y="1863725"/>
          <p14:tracePt t="31774" x="3878263" y="1876425"/>
          <p14:tracePt t="31781" x="3863975" y="1890713"/>
          <p14:tracePt t="31788" x="3851275" y="1890713"/>
          <p14:tracePt t="31795" x="3851275" y="1905000"/>
          <p14:tracePt t="31802" x="3836988" y="1905000"/>
          <p14:tracePt t="31827" x="3822700" y="1905000"/>
          <p14:tracePt t="31839" x="3822700" y="1931988"/>
          <p14:tracePt t="31854" x="3822700" y="1946275"/>
          <p14:tracePt t="31861" x="3810000" y="1958975"/>
          <p14:tracePt t="31867" x="3795713" y="1973263"/>
          <p14:tracePt t="31874" x="3795713" y="1987550"/>
          <p14:tracePt t="31881" x="3768725" y="2014538"/>
          <p14:tracePt t="31888" x="3768725" y="2028825"/>
          <p14:tracePt t="31896" x="3768725" y="2070100"/>
          <p14:tracePt t="31911" x="3768725" y="2084388"/>
          <p14:tracePt t="31917" x="3768725" y="2097088"/>
          <p14:tracePt t="31932" x="3781425" y="2097088"/>
          <p14:tracePt t="31946" x="3781425" y="2111375"/>
          <p14:tracePt t="31982" x="3781425" y="2125663"/>
          <p14:tracePt t="34974" x="3810000" y="2138363"/>
          <p14:tracePt t="34980" x="3810000" y="2152650"/>
          <p14:tracePt t="34987" x="3836988" y="2152650"/>
          <p14:tracePt t="34994" x="3851275" y="2166938"/>
          <p14:tracePt t="35001" x="3878263" y="2193925"/>
          <p14:tracePt t="35010" x="3905250" y="2193925"/>
          <p14:tracePt t="35015" x="3919538" y="2208213"/>
          <p14:tracePt t="35022" x="3989388" y="2208213"/>
          <p14:tracePt t="35029" x="4016375" y="2208213"/>
          <p14:tracePt t="35036" x="4057650" y="2208213"/>
          <p14:tracePt t="35043" x="4127500" y="2208213"/>
          <p14:tracePt t="35051" x="4154488" y="2208213"/>
          <p14:tracePt t="35059" x="4168775" y="2208213"/>
          <p14:tracePt t="35161" x="4181475" y="2208213"/>
          <p14:tracePt t="35367" x="4154488" y="2208213"/>
          <p14:tracePt t="35374" x="4098925" y="2235200"/>
          <p14:tracePt t="35381" x="4057650" y="2235200"/>
          <p14:tracePt t="35387" x="4002088" y="2249488"/>
          <p14:tracePt t="35395" x="3933825" y="2249488"/>
          <p14:tracePt t="35402" x="3878263" y="2263775"/>
          <p14:tracePt t="35410" x="3810000" y="2276475"/>
          <p14:tracePt t="35416" x="3754438" y="2276475"/>
          <p14:tracePt t="35424" x="3713163" y="2305050"/>
          <p14:tracePt t="35431" x="3657600" y="2317750"/>
          <p14:tracePt t="35439" x="3616325" y="2317750"/>
          <p14:tracePt t="35444" x="3575050" y="2332038"/>
          <p14:tracePt t="35452" x="3505200" y="2346325"/>
          <p14:tracePt t="35460" x="3478213" y="2360613"/>
          <p14:tracePt t="35466" x="3463925" y="2360613"/>
          <p14:tracePt t="35473" x="3451225" y="2360613"/>
          <p14:tracePt t="35481" x="3436938" y="2373313"/>
          <p14:tracePt t="35487" x="3395663" y="2373313"/>
          <p14:tracePt t="35495" x="3381375" y="2387600"/>
          <p14:tracePt t="35502" x="3354388" y="2387600"/>
          <p14:tracePt t="35510" x="3325813" y="2401888"/>
          <p14:tracePt t="35516" x="3298825" y="2401888"/>
          <p14:tracePt t="35526" x="3257550" y="2401888"/>
          <p14:tracePt t="35530" x="3216275" y="2401888"/>
          <p14:tracePt t="35537" x="3175000" y="2401888"/>
          <p14:tracePt t="35545" x="3119438" y="2401888"/>
          <p14:tracePt t="35552" x="3090863" y="2401888"/>
          <p14:tracePt t="35560" x="3049588" y="2401888"/>
          <p14:tracePt t="35567" x="3036888" y="2401888"/>
          <p14:tracePt t="35574" x="2981325" y="2401888"/>
          <p14:tracePt t="35580" x="2967038" y="2401888"/>
          <p14:tracePt t="35587" x="2940050" y="2401888"/>
          <p14:tracePt t="35595" x="2911475" y="2401888"/>
          <p14:tracePt t="35602" x="2870200" y="2373313"/>
          <p14:tracePt t="35610" x="2828925" y="2373313"/>
          <p14:tracePt t="35616" x="2801938" y="2373313"/>
          <p14:tracePt t="35624" x="2746375" y="2346325"/>
          <p14:tracePt t="35630" x="2705100" y="2346325"/>
          <p14:tracePt t="35638" x="2678113" y="2332038"/>
          <p14:tracePt t="35645" x="2649538" y="2332038"/>
          <p14:tracePt t="35652" x="2595563" y="2305050"/>
          <p14:tracePt t="35660" x="2566988" y="2276475"/>
          <p14:tracePt t="35666" x="2540000" y="2276475"/>
          <p14:tracePt t="35674" x="2525713" y="2263775"/>
          <p14:tracePt t="35682" x="2484438" y="2263775"/>
          <p14:tracePt t="35688" x="2470150" y="2249488"/>
          <p14:tracePt t="35710" x="2457450" y="2249488"/>
          <p14:tracePt t="35727" x="2457450" y="2235200"/>
          <p14:tracePt t="35730" x="2443163" y="2235200"/>
          <p14:tracePt t="35746" x="2428875" y="2235200"/>
          <p14:tracePt t="35768" x="2414588" y="2235200"/>
          <p14:tracePt t="35804" x="2401888" y="2235200"/>
          <p14:tracePt t="35818" x="2360613" y="2235200"/>
          <p14:tracePt t="35826" x="2346325" y="2235200"/>
          <p14:tracePt t="35846" x="2332038" y="2235200"/>
          <p14:tracePt t="35854" x="2305050" y="2249488"/>
          <p14:tracePt t="35860" x="2290763" y="2263775"/>
          <p14:tracePt t="35867" x="2278063" y="2263775"/>
          <p14:tracePt t="35874" x="2249488" y="2290763"/>
          <p14:tracePt t="35881" x="2235200" y="2317750"/>
          <p14:tracePt t="35893" x="2222500" y="2332038"/>
          <p14:tracePt t="35895" x="2208213" y="2360613"/>
          <p14:tracePt t="35903" x="2193925" y="2360613"/>
          <p14:tracePt t="35910" x="2181225" y="2414588"/>
          <p14:tracePt t="35917" x="2166938" y="2443163"/>
          <p14:tracePt t="35924" x="2166938" y="2455863"/>
          <p14:tracePt t="35931" x="2166938" y="2470150"/>
          <p14:tracePt t="35938" x="2166938" y="2484438"/>
          <p14:tracePt t="35953" x="2166938" y="2511425"/>
          <p14:tracePt t="35959" x="2166938" y="2525713"/>
          <p14:tracePt t="35967" x="2166938" y="2552700"/>
          <p14:tracePt t="35982" x="2181225" y="2566988"/>
          <p14:tracePt t="35989" x="2181225" y="2581275"/>
          <p14:tracePt t="35996" x="2181225" y="2593975"/>
          <p14:tracePt t="36003" x="2193925" y="2608263"/>
          <p14:tracePt t="36033" x="2193925" y="2622550"/>
          <p14:tracePt t="36047" x="2193925" y="2635250"/>
          <p14:tracePt t="36054" x="2208213" y="2635250"/>
          <p14:tracePt t="36060" x="2208213" y="2663825"/>
          <p14:tracePt t="36067" x="2222500" y="2690813"/>
          <p14:tracePt t="36076" x="2249488" y="2690813"/>
          <p14:tracePt t="36081" x="2263775" y="2705100"/>
          <p14:tracePt t="36088" x="2263775" y="2719388"/>
          <p14:tracePt t="36096" x="2278063" y="2732088"/>
          <p14:tracePt t="36103" x="2290763" y="2746375"/>
          <p14:tracePt t="36117" x="2290763" y="2773363"/>
          <p14:tracePt t="36126" x="2290763" y="2787650"/>
          <p14:tracePt t="36131" x="2305050" y="2787650"/>
          <p14:tracePt t="36138" x="2305050" y="2801938"/>
          <p14:tracePt t="36146" x="2319338" y="2814638"/>
          <p14:tracePt t="36204" x="2332038" y="2814638"/>
          <p14:tracePt t="36841" x="2346325" y="2814638"/>
          <p14:tracePt t="36855" x="2360613" y="2814638"/>
          <p14:tracePt t="36869" x="2373313" y="2814638"/>
          <p14:tracePt t="36876" x="2387600" y="2814638"/>
          <p14:tracePt t="36892" x="2401888" y="2814638"/>
          <p14:tracePt t="36926" x="2428875" y="2814638"/>
          <p14:tracePt t="36955" x="2443163" y="2814638"/>
          <p14:tracePt t="36977" x="2457450" y="2814638"/>
          <p14:tracePt t="36992" x="2470150" y="2814638"/>
          <p14:tracePt t="37021" x="2484438" y="2814638"/>
          <p14:tracePt t="37063" x="2498725" y="2814638"/>
          <p14:tracePt t="37135" x="2511425" y="2814638"/>
          <p14:tracePt t="37184" x="2540000" y="2814638"/>
          <p14:tracePt t="37192" x="2540000" y="2828925"/>
          <p14:tracePt t="37205" x="2552700" y="2828925"/>
          <p14:tracePt t="37262" x="2566988" y="2828925"/>
          <p14:tracePt t="37335" x="2581275" y="2828925"/>
          <p14:tracePt t="38243" x="2595563" y="2828925"/>
          <p14:tracePt t="38250" x="2636838" y="2828925"/>
          <p14:tracePt t="38259" x="2663825" y="2828925"/>
          <p14:tracePt t="38264" x="2678113" y="2828925"/>
          <p14:tracePt t="38272" x="2690813" y="2828925"/>
          <p14:tracePt t="38278" x="2719388" y="2828925"/>
          <p14:tracePt t="38286" x="2732088" y="2828925"/>
          <p14:tracePt t="38292" x="2774950" y="2828925"/>
          <p14:tracePt t="38302" x="2816225" y="2828925"/>
          <p14:tracePt t="38307" x="2857500" y="2828925"/>
          <p14:tracePt t="38314" x="2898775" y="2828925"/>
          <p14:tracePt t="38321" x="2940050" y="2828925"/>
          <p14:tracePt t="38328" x="2967038" y="2828925"/>
          <p14:tracePt t="38335" x="3008313" y="2828925"/>
          <p14:tracePt t="38342" x="3063875" y="2828925"/>
          <p14:tracePt t="38349" x="3090863" y="2828925"/>
          <p14:tracePt t="38356" x="3133725" y="2828925"/>
          <p14:tracePt t="38363" x="3175000" y="2814638"/>
          <p14:tracePt t="38371" x="3187700" y="2814638"/>
          <p14:tracePt t="38378" x="3201988" y="2814638"/>
          <p14:tracePt t="38385" x="3228975" y="2801938"/>
          <p14:tracePt t="38392" x="3243263" y="2801938"/>
          <p14:tracePt t="38415" x="3257550" y="2801938"/>
          <p14:tracePt t="39203" x="3257550" y="2773363"/>
          <p14:tracePt t="39209" x="3201988" y="2760663"/>
          <p14:tracePt t="39216" x="3175000" y="2719388"/>
          <p14:tracePt t="39223" x="3133725" y="2663825"/>
          <p14:tracePt t="39230" x="3063875" y="2608263"/>
          <p14:tracePt t="39237" x="3036888" y="2566988"/>
          <p14:tracePt t="39244" x="3008313" y="2525713"/>
          <p14:tracePt t="39251" x="2995613" y="2498725"/>
          <p14:tracePt t="39259" x="2967038" y="2484438"/>
          <p14:tracePt t="39266" x="2925763" y="2443163"/>
          <p14:tracePt t="39276" x="2898775" y="2414588"/>
          <p14:tracePt t="39280" x="2870200" y="2387600"/>
          <p14:tracePt t="39287" x="2843213" y="2373313"/>
          <p14:tracePt t="39295" x="2828925" y="2360613"/>
          <p14:tracePt t="39301" x="2816225" y="2360613"/>
          <p14:tracePt t="39310" x="2787650" y="2332038"/>
          <p14:tracePt t="39316" x="2774950" y="2317750"/>
          <p14:tracePt t="39324" x="2746375" y="2305050"/>
          <p14:tracePt t="39330" x="2732088" y="2305050"/>
          <p14:tracePt t="39338" x="2705100" y="2305050"/>
          <p14:tracePt t="39344" x="2705100" y="2290763"/>
          <p14:tracePt t="39352" x="2663825" y="2263775"/>
          <p14:tracePt t="39359" x="2649538" y="2263775"/>
          <p14:tracePt t="39366" x="2608263" y="2249488"/>
          <p14:tracePt t="39373" x="2566988" y="2222500"/>
          <p14:tracePt t="39380" x="2540000" y="2208213"/>
          <p14:tracePt t="39388" x="2525713" y="2208213"/>
          <p14:tracePt t="39395" x="2470150" y="2193925"/>
          <p14:tracePt t="39402" x="2428875" y="2193925"/>
          <p14:tracePt t="39409" x="2414588" y="2193925"/>
          <p14:tracePt t="39416" x="2387600" y="2181225"/>
          <p14:tracePt t="39423" x="2360613" y="2181225"/>
          <p14:tracePt t="39430" x="2346325" y="2181225"/>
          <p14:tracePt t="39437" x="2332038" y="2181225"/>
          <p14:tracePt t="39445" x="2305050" y="2166938"/>
          <p14:tracePt t="39452" x="2290763" y="2166938"/>
          <p14:tracePt t="39459" x="2278063" y="2166938"/>
          <p14:tracePt t="39477" x="2263775" y="2166938"/>
          <p14:tracePt t="39481" x="2249488" y="2152650"/>
          <p14:tracePt t="39496" x="2235200" y="2152650"/>
          <p14:tracePt t="39726" x="2235200" y="2138363"/>
          <p14:tracePt t="39731" x="2249488" y="2138363"/>
          <p14:tracePt t="39738" x="2263775" y="2138363"/>
          <p14:tracePt t="39745" x="2278063" y="2138363"/>
          <p14:tracePt t="39752" x="2290763" y="2138363"/>
          <p14:tracePt t="39760" x="2305050" y="2138363"/>
          <p14:tracePt t="39767" x="2319338" y="2138363"/>
          <p14:tracePt t="39775" x="2346325" y="2152650"/>
          <p14:tracePt t="39781" x="2360613" y="2152650"/>
          <p14:tracePt t="39788" x="2373313" y="2152650"/>
          <p14:tracePt t="39795" x="2387600" y="2152650"/>
          <p14:tracePt t="39803" x="2387600" y="2166938"/>
          <p14:tracePt t="39809" x="2414588" y="2181225"/>
          <p14:tracePt t="39817" x="2457450" y="2181225"/>
          <p14:tracePt t="39825" x="2470150" y="2193925"/>
          <p14:tracePt t="39831" x="2498725" y="2208213"/>
          <p14:tracePt t="39838" x="2511425" y="2208213"/>
          <p14:tracePt t="39845" x="2540000" y="2222500"/>
          <p14:tracePt t="39852" x="2581275" y="2235200"/>
          <p14:tracePt t="39860" x="2608263" y="2235200"/>
          <p14:tracePt t="39867" x="2649538" y="2235200"/>
          <p14:tracePt t="39875" x="2705100" y="2249488"/>
          <p14:tracePt t="39881" x="2746375" y="2249488"/>
          <p14:tracePt t="39889" x="2787650" y="2249488"/>
          <p14:tracePt t="39910" x="2995613" y="2249488"/>
          <p14:tracePt t="39917" x="3036888" y="2249488"/>
          <p14:tracePt t="39926" x="3133725" y="2249488"/>
          <p14:tracePt t="39932" x="3201988" y="2249488"/>
          <p14:tracePt t="39939" x="3313113" y="2235200"/>
          <p14:tracePt t="39946" x="3395663" y="2249488"/>
          <p14:tracePt t="39953" x="3478213" y="2249488"/>
          <p14:tracePt t="39960" x="3533775" y="2235200"/>
          <p14:tracePt t="39967" x="3560763" y="2235200"/>
          <p14:tracePt t="39976" x="3630613" y="2235200"/>
          <p14:tracePt t="39981" x="3643313" y="2235200"/>
          <p14:tracePt t="39989" x="3671888" y="2249488"/>
          <p14:tracePt t="39996" x="3684588" y="2249488"/>
          <p14:tracePt t="40005" x="3713163" y="2276475"/>
          <p14:tracePt t="40010" x="3754438" y="2290763"/>
          <p14:tracePt t="40017" x="3795713" y="2305050"/>
          <p14:tracePt t="40025" x="3822700" y="2332038"/>
          <p14:tracePt t="40032" x="3905250" y="2373313"/>
          <p14:tracePt t="40039" x="3948113" y="2401888"/>
          <p14:tracePt t="40046" x="3989388" y="2443163"/>
          <p14:tracePt t="40053" x="4084638" y="2470150"/>
          <p14:tracePt t="40060" x="4127500" y="2498725"/>
          <p14:tracePt t="40067" x="4168775" y="2525713"/>
          <p14:tracePt t="40075" x="4222750" y="2552700"/>
          <p14:tracePt t="40081" x="4237038" y="2581275"/>
          <p14:tracePt t="40089" x="4265613" y="2581275"/>
          <p14:tracePt t="40096" x="4278313" y="2593975"/>
          <p14:tracePt t="40111" x="4292600" y="2593975"/>
          <p14:tracePt t="40117" x="4292600" y="2608263"/>
          <p14:tracePt t="40125" x="4333875" y="2622550"/>
          <p14:tracePt t="40132" x="4348163" y="2622550"/>
          <p14:tracePt t="40138" x="4360863" y="2635250"/>
          <p14:tracePt t="40146" x="4375150" y="2649538"/>
          <p14:tracePt t="40153" x="4389438" y="2649538"/>
          <p14:tracePt t="40197" x="4402138" y="2649538"/>
          <p14:tracePt t="40241" x="4402138" y="2663825"/>
          <p14:tracePt t="40247" x="4416425" y="2663825"/>
          <p14:tracePt t="40255" x="4445000" y="2678113"/>
          <p14:tracePt t="40261" x="4457700" y="2705100"/>
          <p14:tracePt t="40282" x="4471988" y="2719388"/>
          <p14:tracePt t="40289" x="4471988" y="2732088"/>
          <p14:tracePt t="40296" x="4486275" y="2732088"/>
          <p14:tracePt t="40311" x="4498975" y="2732088"/>
          <p14:tracePt t="40319" x="4498975" y="2746375"/>
          <p14:tracePt t="40634" x="4498975" y="2760663"/>
          <p14:tracePt t="41828" x="4527550" y="2773363"/>
          <p14:tracePt t="41835" x="4554538" y="2787650"/>
          <p14:tracePt t="41842" x="4595813" y="2787650"/>
          <p14:tracePt t="41849" x="4665663" y="2801938"/>
          <p14:tracePt t="41856" x="4706938" y="2814638"/>
          <p14:tracePt t="41864" x="4748213" y="2828925"/>
          <p14:tracePt t="41871" x="4803775" y="2843213"/>
          <p14:tracePt t="41878" x="4845050" y="2857500"/>
          <p14:tracePt t="41885" x="4886325" y="2870200"/>
          <p14:tracePt t="41892" x="4941888" y="2870200"/>
          <p14:tracePt t="41899" x="4995863" y="2898775"/>
          <p14:tracePt t="41908" x="5037138" y="2898775"/>
          <p14:tracePt t="41913" x="5078413" y="2911475"/>
          <p14:tracePt t="41920" x="5121275" y="2925763"/>
          <p14:tracePt t="41928" x="5133975" y="2925763"/>
          <p14:tracePt t="41935" x="5162550" y="2925763"/>
          <p14:tracePt t="41942" x="5189538" y="2925763"/>
          <p14:tracePt t="41950" x="5230813" y="2940050"/>
          <p14:tracePt t="41958" x="5257800" y="2940050"/>
          <p14:tracePt t="41964" x="5286375" y="2940050"/>
          <p14:tracePt t="41971" x="5327650" y="2940050"/>
          <p14:tracePt t="41979" x="5354638" y="2952750"/>
          <p14:tracePt t="41985" x="5395913" y="2952750"/>
          <p14:tracePt t="41992" x="5395913" y="2967038"/>
          <p14:tracePt t="42000" x="5465763" y="2967038"/>
          <p14:tracePt t="42008" x="5507038" y="2967038"/>
          <p14:tracePt t="42014" x="5548313" y="2967038"/>
          <p14:tracePt t="42021" x="5618163" y="2967038"/>
          <p14:tracePt t="42028" x="5672138" y="2967038"/>
          <p14:tracePt t="42035" x="5741988" y="2967038"/>
          <p14:tracePt t="42042" x="5783263" y="2952750"/>
          <p14:tracePt t="42049" x="5851525" y="2952750"/>
          <p14:tracePt t="42058" x="5921375" y="2940050"/>
          <p14:tracePt t="42064" x="6003925" y="2940050"/>
          <p14:tracePt t="42070" x="6086475" y="2940050"/>
          <p14:tracePt t="42078" x="6169025" y="2925763"/>
          <p14:tracePt t="42085" x="6251575" y="2898775"/>
          <p14:tracePt t="42092" x="6321425" y="2870200"/>
          <p14:tracePt t="42099" x="6362700" y="2843213"/>
          <p14:tracePt t="42109" x="6445250" y="2828925"/>
          <p14:tracePt t="42114" x="6486525" y="2801938"/>
          <p14:tracePt t="42121" x="6542088" y="2760663"/>
          <p14:tracePt t="42128" x="6569075" y="2760663"/>
          <p14:tracePt t="42135" x="6597650" y="2732088"/>
          <p14:tracePt t="42142" x="6624638" y="2705100"/>
          <p14:tracePt t="42150" x="6653213" y="2690813"/>
          <p14:tracePt t="42158" x="6680200" y="2678113"/>
          <p14:tracePt t="42165" x="6707188" y="2649538"/>
          <p14:tracePt t="42171" x="6735763" y="2622550"/>
          <p14:tracePt t="42178" x="6762750" y="2593975"/>
          <p14:tracePt t="42185" x="6818313" y="2552700"/>
          <p14:tracePt t="42194" x="6845300" y="2525713"/>
          <p14:tracePt t="42199" x="6915150" y="2484438"/>
          <p14:tracePt t="42208" x="6956425" y="2443163"/>
          <p14:tracePt t="42214" x="7024688" y="2401888"/>
          <p14:tracePt t="42221" x="7053263" y="2387600"/>
          <p14:tracePt t="42228" x="7080250" y="2387600"/>
          <p14:tracePt t="42235" x="7080250" y="2373313"/>
          <p14:tracePt t="42280" x="7080250" y="2360613"/>
          <p14:tracePt t="42316" x="7080250" y="2346325"/>
          <p14:tracePt t="42321" x="7080250" y="2317750"/>
          <p14:tracePt t="42328" x="7053263" y="2290763"/>
          <p14:tracePt t="42336" x="7011988" y="2263775"/>
          <p14:tracePt t="42343" x="6927850" y="2235200"/>
          <p14:tracePt t="42350" x="6886575" y="2208213"/>
          <p14:tracePt t="42358" x="6804025" y="2152650"/>
          <p14:tracePt t="42364" x="6707188" y="2138363"/>
          <p14:tracePt t="42371" x="6597650" y="2097088"/>
          <p14:tracePt t="42379" x="6527800" y="2097088"/>
          <p14:tracePt t="42385" x="6418263" y="2084388"/>
          <p14:tracePt t="42393" x="6362700" y="2084388"/>
          <p14:tracePt t="42400" x="6265863" y="2084388"/>
          <p14:tracePt t="42409" x="6183313" y="2084388"/>
          <p14:tracePt t="42414" x="6100763" y="2084388"/>
          <p14:tracePt t="42423" x="6018213" y="2084388"/>
          <p14:tracePt t="42429" x="5962650" y="2097088"/>
          <p14:tracePt t="42436" x="5892800" y="2097088"/>
          <p14:tracePt t="42443" x="5797550" y="2111375"/>
          <p14:tracePt t="42450" x="5713413" y="2152650"/>
          <p14:tracePt t="42458" x="5603875" y="2193925"/>
          <p14:tracePt t="42464" x="5534025" y="2208213"/>
          <p14:tracePt t="42471" x="5451475" y="2222500"/>
          <p14:tracePt t="42479" x="5410200" y="2235200"/>
          <p14:tracePt t="42486" x="5383213" y="2249488"/>
          <p14:tracePt t="42493" x="5354638" y="2263775"/>
          <p14:tracePt t="42509" x="5327650" y="2263775"/>
          <p14:tracePt t="42515" x="5313363" y="2263775"/>
          <p14:tracePt t="42521" x="5300663" y="2276475"/>
          <p14:tracePt t="42552" x="5300663" y="2290763"/>
          <p14:tracePt t="42558" x="5286375" y="2290763"/>
          <p14:tracePt t="42565" x="5272088" y="2317750"/>
          <p14:tracePt t="42572" x="5257800" y="2346325"/>
          <p14:tracePt t="42579" x="5230813" y="2373313"/>
          <p14:tracePt t="42587" x="5203825" y="2401888"/>
          <p14:tracePt t="42593" x="5189538" y="2428875"/>
          <p14:tracePt t="42600" x="5175250" y="2470150"/>
          <p14:tracePt t="42608" x="5162550" y="2484438"/>
          <p14:tracePt t="42615" x="5162550" y="2525713"/>
          <p14:tracePt t="42622" x="5162550" y="2540000"/>
          <p14:tracePt t="42629" x="5162550" y="2566988"/>
          <p14:tracePt t="42636" x="5162550" y="2608263"/>
          <p14:tracePt t="42644" x="5162550" y="2622550"/>
          <p14:tracePt t="42650" x="5162550" y="2649538"/>
          <p14:tracePt t="42658" x="5189538" y="2678113"/>
          <p14:tracePt t="42665" x="5216525" y="2705100"/>
          <p14:tracePt t="42672" x="5230813" y="2732088"/>
          <p14:tracePt t="42679" x="5245100" y="2732088"/>
          <p14:tracePt t="42686" x="5257800" y="2760663"/>
          <p14:tracePt t="42694" x="5272088" y="2773363"/>
          <p14:tracePt t="42701" x="5300663" y="2801938"/>
          <p14:tracePt t="42709" x="5341938" y="2843213"/>
          <p14:tracePt t="42715" x="5368925" y="2857500"/>
          <p14:tracePt t="42723" x="5395913" y="2870200"/>
          <p14:tracePt t="42729" x="5424488" y="2870200"/>
          <p14:tracePt t="42736" x="5480050" y="2884488"/>
          <p14:tracePt t="42744" x="5507038" y="2884488"/>
          <p14:tracePt t="42751" x="5534025" y="2898775"/>
          <p14:tracePt t="42758" x="5562600" y="2898775"/>
          <p14:tracePt t="42765" x="5575300" y="2898775"/>
          <p14:tracePt t="42773" x="5618163" y="2898775"/>
          <p14:tracePt t="42780" x="5630863" y="2911475"/>
          <p14:tracePt t="42786" x="5659438" y="2911475"/>
          <p14:tracePt t="42793" x="5672138" y="2911475"/>
          <p14:tracePt t="42801" x="5686425" y="2911475"/>
          <p14:tracePt t="42808" x="5686425" y="2925763"/>
          <p14:tracePt t="42815" x="5700713" y="2925763"/>
          <p14:tracePt t="42823" x="5741988" y="2925763"/>
          <p14:tracePt t="42830" x="5768975" y="2925763"/>
          <p14:tracePt t="42836" x="5783263" y="2925763"/>
          <p14:tracePt t="42844" x="5810250" y="2925763"/>
          <p14:tracePt t="42851" x="5838825" y="2925763"/>
          <p14:tracePt t="42858" x="5880100" y="2925763"/>
          <p14:tracePt t="42865" x="5907088" y="2925763"/>
          <p14:tracePt t="42873" x="5921375" y="2925763"/>
          <p14:tracePt t="42909" x="5935663" y="2925763"/>
          <p14:tracePt t="43669" x="5948363" y="2925763"/>
          <p14:tracePt t="43675" x="5976938" y="2925763"/>
          <p14:tracePt t="43682" x="6003925" y="2925763"/>
          <p14:tracePt t="43688" x="6030913" y="2940050"/>
          <p14:tracePt t="43695" x="6072188" y="2940050"/>
          <p14:tracePt t="43702" x="6072188" y="2952750"/>
          <p14:tracePt t="43710" x="6100763" y="2952750"/>
          <p14:tracePt t="43717" x="6127750" y="2952750"/>
          <p14:tracePt t="43724" x="6156325" y="2952750"/>
          <p14:tracePt t="43731" x="6197600" y="2952750"/>
          <p14:tracePt t="43738" x="6224588" y="2952750"/>
          <p14:tracePt t="43746" x="6238875" y="2952750"/>
          <p14:tracePt t="43752" x="6265863" y="2952750"/>
          <p14:tracePt t="43760" x="6321425" y="2952750"/>
          <p14:tracePt t="43767" x="6376988" y="2952750"/>
          <p14:tracePt t="43775" x="6418263" y="2952750"/>
          <p14:tracePt t="43781" x="6430963" y="2952750"/>
          <p14:tracePt t="43788" x="6515100" y="2952750"/>
          <p14:tracePt t="43796" x="6556375" y="2952750"/>
          <p14:tracePt t="43802" x="6611938" y="2925763"/>
          <p14:tracePt t="43810" x="6653213" y="2925763"/>
          <p14:tracePt t="43817" x="6694488" y="2911475"/>
          <p14:tracePt t="43824" x="6762750" y="2898775"/>
          <p14:tracePt t="43831" x="6818313" y="2884488"/>
          <p14:tracePt t="43839" x="6859588" y="2870200"/>
          <p14:tracePt t="43846" x="6900863" y="2870200"/>
          <p14:tracePt t="43853" x="6915150" y="2857500"/>
          <p14:tracePt t="43860" x="6927850" y="2857500"/>
          <p14:tracePt t="43867" x="6927850" y="2843213"/>
          <p14:tracePt t="43875" x="6942138" y="2843213"/>
          <p14:tracePt t="43882" x="6956425" y="2828925"/>
          <p14:tracePt t="43892" x="6970713" y="2828925"/>
          <p14:tracePt t="43903" x="6983413" y="2828925"/>
          <p14:tracePt t="43918" x="7011988" y="2801938"/>
          <p14:tracePt t="43925" x="7024688" y="2801938"/>
          <p14:tracePt t="43942" x="7038975" y="2801938"/>
          <p14:tracePt t="43946" x="7038975" y="2787650"/>
          <p14:tracePt t="43953" x="7053263" y="2787650"/>
          <p14:tracePt t="43960" x="7053263" y="2773363"/>
          <p14:tracePt t="43982" x="7065963" y="2760663"/>
          <p14:tracePt t="43990" x="7080250" y="2760663"/>
          <p14:tracePt t="43996" x="7094538" y="2746375"/>
          <p14:tracePt t="44003" x="7108825" y="2705100"/>
          <p14:tracePt t="44010" x="7150100" y="2649538"/>
          <p14:tracePt t="44017" x="7162800" y="2608263"/>
          <p14:tracePt t="44025" x="7162800" y="2552700"/>
          <p14:tracePt t="44032" x="7162800" y="2525713"/>
          <p14:tracePt t="44039" x="7162800" y="2498725"/>
          <p14:tracePt t="44046" x="7162800" y="2484438"/>
          <p14:tracePt t="44053" x="7162800" y="2455863"/>
          <p14:tracePt t="44060" x="7162800" y="2443163"/>
          <p14:tracePt t="44068" x="7162800" y="2401888"/>
          <p14:tracePt t="44083" x="7150100" y="2373313"/>
          <p14:tracePt t="44091" x="7108825" y="2346325"/>
          <p14:tracePt t="44096" x="7094538" y="2317750"/>
          <p14:tracePt t="44103" x="7065963" y="2276475"/>
          <p14:tracePt t="44110" x="7053263" y="2249488"/>
          <p14:tracePt t="44117" x="7024688" y="2222500"/>
          <p14:tracePt t="44125" x="6970713" y="2193925"/>
          <p14:tracePt t="44132" x="6927850" y="2138363"/>
          <p14:tracePt t="44140" x="6859588" y="2111375"/>
          <p14:tracePt t="44146" x="6777038" y="2070100"/>
          <p14:tracePt t="44154" x="6735763" y="2055813"/>
          <p14:tracePt t="44160" x="6665913" y="2043113"/>
          <p14:tracePt t="44168" x="6624638" y="2014538"/>
          <p14:tracePt t="44175" x="6597650" y="2014538"/>
          <p14:tracePt t="44182" x="6556375" y="2001838"/>
          <p14:tracePt t="44189" x="6515100" y="1973263"/>
          <p14:tracePt t="44197" x="6473825" y="1958975"/>
          <p14:tracePt t="44203" x="6430963" y="1958975"/>
          <p14:tracePt t="44210" x="6376988" y="1946275"/>
          <p14:tracePt t="44217" x="6335713" y="1946275"/>
          <p14:tracePt t="44224" x="6294438" y="1946275"/>
          <p14:tracePt t="44233" x="6210300" y="1946275"/>
          <p14:tracePt t="44241" x="6156325" y="1946275"/>
          <p14:tracePt t="44246" x="6030913" y="1958975"/>
          <p14:tracePt t="44253" x="5948363" y="2001838"/>
          <p14:tracePt t="44261" x="5838825" y="2014538"/>
          <p14:tracePt t="44268" x="5754688" y="2043113"/>
          <p14:tracePt t="44275" x="5645150" y="2055813"/>
          <p14:tracePt t="44282" x="5603875" y="2070100"/>
          <p14:tracePt t="44291" x="5521325" y="2084388"/>
          <p14:tracePt t="44296" x="5492750" y="2097088"/>
          <p14:tracePt t="44311" x="5465763" y="2111375"/>
          <p14:tracePt t="44318" x="5451475" y="2111375"/>
          <p14:tracePt t="44325" x="5424488" y="2125663"/>
          <p14:tracePt t="44332" x="5410200" y="2125663"/>
          <p14:tracePt t="44341" x="5410200" y="2138363"/>
          <p14:tracePt t="44346" x="5383213" y="2138363"/>
          <p14:tracePt t="44353" x="5368925" y="2152650"/>
          <p14:tracePt t="44361" x="5341938" y="2166938"/>
          <p14:tracePt t="44368" x="5327650" y="2181225"/>
          <p14:tracePt t="44375" x="5300663" y="2193925"/>
          <p14:tracePt t="44382" x="5272088" y="2208213"/>
          <p14:tracePt t="44391" x="5245100" y="2235200"/>
          <p14:tracePt t="44397" x="5216525" y="2263775"/>
          <p14:tracePt t="44403" x="5148263" y="2305050"/>
          <p14:tracePt t="44411" x="5106988" y="2346325"/>
          <p14:tracePt t="44418" x="5065713" y="2373313"/>
          <p14:tracePt t="44425" x="5037138" y="2401888"/>
          <p14:tracePt t="44432" x="4968875" y="2443163"/>
          <p14:tracePt t="44441" x="4927600" y="2470150"/>
          <p14:tracePt t="44447" x="4886325" y="2484438"/>
          <p14:tracePt t="44453" x="4803775" y="2525713"/>
          <p14:tracePt t="44461" x="4760913" y="2540000"/>
          <p14:tracePt t="44469" x="4678363" y="2552700"/>
          <p14:tracePt t="44476" x="4624388" y="2581275"/>
          <p14:tracePt t="44483" x="4568825" y="2608263"/>
          <p14:tracePt t="44491" x="4498975" y="2622550"/>
          <p14:tracePt t="44498" x="4430713" y="2663825"/>
          <p14:tracePt t="44504" x="4292600" y="2678113"/>
          <p14:tracePt t="44511" x="4168775" y="2719388"/>
          <p14:tracePt t="44518" x="4030663" y="2760663"/>
          <p14:tracePt t="44526" x="3836988" y="2814638"/>
          <p14:tracePt t="44533" x="3684588" y="2857500"/>
          <p14:tracePt t="44541" x="3546475" y="2898775"/>
          <p14:tracePt t="44547" x="3408363" y="2981325"/>
          <p14:tracePt t="44554" x="3271838" y="3008313"/>
          <p14:tracePt t="44561" x="3078163" y="3078163"/>
          <p14:tracePt t="44568" x="2925763" y="3119438"/>
          <p14:tracePt t="44575" x="2760663" y="3160713"/>
          <p14:tracePt t="44582" x="2678113" y="3160713"/>
          <p14:tracePt t="44591" x="2566988" y="3173413"/>
          <p14:tracePt t="44597" x="2525713" y="3173413"/>
          <p14:tracePt t="44604" x="2470150" y="3187700"/>
          <p14:tracePt t="44611" x="2443163" y="3187700"/>
          <p14:tracePt t="44619" x="2428875" y="3187700"/>
          <p14:tracePt t="44625" x="2401888" y="3187700"/>
          <p14:tracePt t="44632" x="2360613" y="3187700"/>
          <p14:tracePt t="44641" x="2346325" y="3187700"/>
          <p14:tracePt t="44647" x="2319338" y="3187700"/>
          <p14:tracePt t="44654" x="2290763" y="3187700"/>
          <p14:tracePt t="44661" x="2249488" y="3187700"/>
          <p14:tracePt t="44669" x="2208213" y="3187700"/>
          <p14:tracePt t="44676" x="2193925" y="3187700"/>
          <p14:tracePt t="44683" x="2181225" y="3173413"/>
          <p14:tracePt t="44692" x="2166938" y="3173413"/>
          <p14:tracePt t="44697" x="2152650" y="3173413"/>
          <p14:tracePt t="44742" x="2139950" y="3173413"/>
          <p14:tracePt t="44798" x="2125663" y="3173413"/>
          <p14:tracePt t="44812" x="2098675" y="3173413"/>
          <p14:tracePt t="44827" x="2084388" y="3173413"/>
          <p14:tracePt t="44878" x="2055813" y="3173413"/>
          <p14:tracePt t="44884" x="2014538" y="3201988"/>
          <p14:tracePt t="44891" x="1946275" y="3257550"/>
          <p14:tracePt t="44897" x="1876425" y="3284538"/>
          <p14:tracePt t="44905" x="1835150" y="3325813"/>
          <p14:tracePt t="44912" x="1808163" y="3354388"/>
          <p14:tracePt t="44919" x="1781175" y="3367088"/>
          <p14:tracePt t="44926" x="1766888" y="3381375"/>
          <p14:tracePt t="44942" x="1752600" y="3395663"/>
          <p14:tracePt t="44956" x="1738313" y="3395663"/>
          <p14:tracePt t="45199" x="1752600" y="3395663"/>
          <p14:tracePt t="45205" x="1766888" y="3395663"/>
          <p14:tracePt t="45213" x="1781175" y="3395663"/>
          <p14:tracePt t="45220" x="1793875" y="3395663"/>
          <p14:tracePt t="45227" x="1822450" y="3395663"/>
          <p14:tracePt t="45242" x="1876425" y="3395663"/>
          <p14:tracePt t="45249" x="1905000" y="3395663"/>
          <p14:tracePt t="45255" x="1946275" y="3381375"/>
          <p14:tracePt t="45263" x="1987550" y="3381375"/>
          <p14:tracePt t="45269" x="2028825" y="3367088"/>
          <p14:tracePt t="45277" x="2070100" y="3367088"/>
          <p14:tracePt t="45284" x="2098675" y="3340100"/>
          <p14:tracePt t="45292" x="2125663" y="3340100"/>
          <p14:tracePt t="45298" x="2166938" y="3340100"/>
          <p14:tracePt t="45305" x="2193925" y="3325813"/>
          <p14:tracePt t="45321" x="2208213" y="3325813"/>
          <p14:tracePt t="45327" x="2222500" y="3325813"/>
          <p14:tracePt t="45334" x="2235200" y="3325813"/>
          <p14:tracePt t="45342" x="2263775" y="3325813"/>
          <p14:tracePt t="45349" x="2278063" y="3325813"/>
          <p14:tracePt t="45355" x="2290763" y="3325813"/>
          <p14:tracePt t="45363" x="2319338" y="3325813"/>
          <p14:tracePt t="45377" x="2332038" y="3325813"/>
          <p14:tracePt t="45392" x="2346325" y="3325813"/>
          <p14:tracePt t="46051" x="2360613" y="3325813"/>
          <p14:tracePt t="46066" x="2373313" y="3325813"/>
          <p14:tracePt t="46071" x="2387600" y="3354388"/>
          <p14:tracePt t="46087" x="2401888" y="3354388"/>
          <p14:tracePt t="46093" x="2414588" y="3354388"/>
          <p14:tracePt t="46100" x="2428875" y="3354388"/>
          <p14:tracePt t="46107" x="2443163" y="3354388"/>
          <p14:tracePt t="46114" x="2457450" y="3354388"/>
          <p14:tracePt t="46121" x="2484438" y="3354388"/>
          <p14:tracePt t="46137" x="2498725" y="3354388"/>
          <p14:tracePt t="46143" x="2511425" y="3354388"/>
          <p14:tracePt t="46158" x="2525713" y="3354388"/>
          <p14:tracePt t="46175" x="2540000" y="3354388"/>
          <p14:tracePt t="46187" x="2552700" y="3367088"/>
          <p14:tracePt t="46200" x="2581275" y="3367088"/>
          <p14:tracePt t="46215" x="2595563" y="3367088"/>
          <p14:tracePt t="46222" x="2595563" y="3381375"/>
          <p14:tracePt t="46228" x="2608263" y="3381375"/>
          <p14:tracePt t="46236" x="2636838" y="3381375"/>
          <p14:tracePt t="46243" x="2649538" y="3395663"/>
          <p14:tracePt t="46265" x="2663825" y="3395663"/>
          <p14:tracePt t="46272" x="2690813" y="3395663"/>
          <p14:tracePt t="46373" x="2690813" y="3408363"/>
          <p14:tracePt t="46380" x="2705100" y="3408363"/>
          <p14:tracePt t="46888" x="2732088" y="3408363"/>
          <p14:tracePt t="46895" x="2746375" y="3408363"/>
          <p14:tracePt t="46902" x="2774950" y="3408363"/>
          <p14:tracePt t="46908" x="2787650" y="3408363"/>
          <p14:tracePt t="46915" x="2816225" y="3408363"/>
          <p14:tracePt t="46924" x="2828925" y="3408363"/>
          <p14:tracePt t="46930" x="2857500" y="3408363"/>
          <p14:tracePt t="46937" x="2870200" y="3408363"/>
          <p14:tracePt t="46944" x="2898775" y="3408363"/>
          <p14:tracePt t="46951" x="2925763" y="3408363"/>
          <p14:tracePt t="46958" x="2954338" y="3408363"/>
          <p14:tracePt t="46965" x="2995613" y="3408363"/>
          <p14:tracePt t="46974" x="3036888" y="3408363"/>
          <p14:tracePt t="46980" x="3063875" y="3408363"/>
          <p14:tracePt t="46987" x="3078163" y="3408363"/>
          <p14:tracePt t="46994" x="3119438" y="3408363"/>
          <p14:tracePt t="47001" x="3160713" y="3408363"/>
          <p14:tracePt t="47009" x="3201988" y="3408363"/>
          <p14:tracePt t="47016" x="3228975" y="3408363"/>
          <p14:tracePt t="47024" x="3284538" y="3408363"/>
          <p14:tracePt t="47030" x="3313113" y="3408363"/>
          <p14:tracePt t="47037" x="3340100" y="3408363"/>
          <p14:tracePt t="47044" x="3367088" y="3408363"/>
          <p14:tracePt t="47051" x="3395663" y="3408363"/>
          <p14:tracePt t="47059" x="3436938" y="3408363"/>
          <p14:tracePt t="47066" x="3463925" y="3408363"/>
          <p14:tracePt t="47074" x="3478213" y="3408363"/>
          <p14:tracePt t="47080" x="3519488" y="3408363"/>
          <p14:tracePt t="47087" x="3560763" y="3381375"/>
          <p14:tracePt t="47094" x="3575050" y="3381375"/>
          <p14:tracePt t="47102" x="3587750" y="3381375"/>
          <p14:tracePt t="47126" x="3602038" y="3381375"/>
          <p14:tracePt t="47204" x="3616325" y="3381375"/>
          <p14:tracePt t="47232" x="3630613" y="3381375"/>
          <p14:tracePt t="47238" x="3643313" y="3381375"/>
          <p14:tracePt t="47245" x="3671888" y="3381375"/>
          <p14:tracePt t="47340" x="3684588" y="3381375"/>
          <p14:tracePt t="48276" x="3698875" y="3381375"/>
          <p14:tracePt t="48284" x="3725863" y="3381375"/>
          <p14:tracePt t="48290" x="3754438" y="3381375"/>
          <p14:tracePt t="48297" x="3768725" y="3381375"/>
          <p14:tracePt t="48304" x="3781425" y="3381375"/>
          <p14:tracePt t="48311" x="3822700" y="3381375"/>
          <p14:tracePt t="48318" x="3836988" y="3381375"/>
          <p14:tracePt t="48333" x="3851275" y="3381375"/>
          <p14:tracePt t="48340" x="3863975" y="3381375"/>
          <p14:tracePt t="48376" x="3878263" y="3381375"/>
          <p14:tracePt t="48405" x="3892550" y="3381375"/>
          <p14:tracePt t="48484" x="3919538" y="3381375"/>
          <p14:tracePt t="48490" x="3933825" y="3381375"/>
          <p14:tracePt t="48505" x="3948113" y="3381375"/>
          <p14:tracePt t="48519" x="3948113" y="3395663"/>
          <p14:tracePt t="48525" x="3960813" y="3395663"/>
          <p14:tracePt t="48532" x="3975100" y="3395663"/>
          <p14:tracePt t="48547" x="4002088" y="3395663"/>
          <p14:tracePt t="48555" x="4016375" y="3408363"/>
          <p14:tracePt t="48561" x="4030663" y="3408363"/>
          <p14:tracePt t="48584" x="4043363" y="3408363"/>
          <p14:tracePt t="48599" x="4057650" y="3408363"/>
          <p14:tracePt t="48608" x="4071938" y="3408363"/>
          <p14:tracePt t="48622" x="4071938" y="3422650"/>
          <p14:tracePt t="48626" x="4084638" y="3422650"/>
          <p14:tracePt t="48634" x="4113213" y="3422650"/>
          <p14:tracePt t="48640" x="4127500" y="3422650"/>
          <p14:tracePt t="48647" x="4140200" y="3422650"/>
          <p14:tracePt t="48655" x="4154488" y="3422650"/>
          <p14:tracePt t="48662" x="4181475" y="3422650"/>
          <p14:tracePt t="48669" x="4210050" y="3422650"/>
          <p14:tracePt t="48676" x="4222750" y="3422650"/>
          <p14:tracePt t="48683" x="4278313" y="3422650"/>
          <p14:tracePt t="48690" x="4333875" y="3422650"/>
          <p14:tracePt t="48697" x="4375150" y="3408363"/>
          <p14:tracePt t="48704" x="4430713" y="3408363"/>
          <p14:tracePt t="48711" x="4457700" y="3395663"/>
          <p14:tracePt t="48719" x="4486275" y="3395663"/>
          <p14:tracePt t="48734" x="4498975" y="3395663"/>
          <p14:tracePt t="49400" x="4498975" y="3381375"/>
          <p14:tracePt t="49414" x="4457700" y="3367088"/>
          <p14:tracePt t="49422" x="4445000" y="3354388"/>
          <p14:tracePt t="49427" x="4416425" y="3340100"/>
          <p14:tracePt t="49434" x="4416425" y="3325813"/>
          <p14:tracePt t="49442" x="4389438" y="3325813"/>
          <p14:tracePt t="49449" x="4360863" y="3311525"/>
          <p14:tracePt t="49457" x="4333875" y="3298825"/>
          <p14:tracePt t="49463" x="4319588" y="3298825"/>
          <p14:tracePt t="49470" x="4306888" y="3270250"/>
          <p14:tracePt t="49477" x="4278313" y="3257550"/>
          <p14:tracePt t="49493" x="4278313" y="3243263"/>
          <p14:tracePt t="49500" x="4265613" y="3243263"/>
          <p14:tracePt t="49515" x="4251325" y="3243263"/>
          <p14:tracePt t="49520" x="4251325" y="3228975"/>
          <p14:tracePt t="49622" x="4265613" y="3201988"/>
          <p14:tracePt t="49628" x="4319588" y="3173413"/>
          <p14:tracePt t="49635" x="4416425" y="3119438"/>
          <p14:tracePt t="49642" x="4471988" y="3105150"/>
          <p14:tracePt t="49650" x="4554538" y="3078163"/>
          <p14:tracePt t="49658" x="4595813" y="3063875"/>
          <p14:tracePt t="49663" x="4665663" y="3063875"/>
          <p14:tracePt t="49670" x="4706938" y="3049588"/>
          <p14:tracePt t="49678" x="4748213" y="3049588"/>
          <p14:tracePt t="49685" x="4760913" y="3049588"/>
          <p14:tracePt t="49692" x="4775200" y="3049588"/>
          <p14:tracePt t="49699" x="4789488" y="3049588"/>
          <p14:tracePt t="49707" x="4816475" y="3049588"/>
          <p14:tracePt t="49822" x="4830763" y="3049588"/>
          <p14:tracePt t="49916" x="4845050" y="3063875"/>
          <p14:tracePt t="49923" x="4857750" y="3078163"/>
          <p14:tracePt t="49937" x="4872038" y="3090863"/>
          <p14:tracePt t="49943" x="4872038" y="3119438"/>
          <p14:tracePt t="49950" x="4872038" y="3132138"/>
          <p14:tracePt t="49956" x="4872038" y="3146425"/>
          <p14:tracePt t="49964" x="4872038" y="3160713"/>
          <p14:tracePt t="49972" x="4872038" y="3173413"/>
          <p14:tracePt t="49987" x="4872038" y="3187700"/>
          <p14:tracePt t="49995" x="4872038" y="3216275"/>
          <p14:tracePt t="50000" x="4872038" y="3257550"/>
          <p14:tracePt t="50007" x="4872038" y="3270250"/>
          <p14:tracePt t="50014" x="4872038" y="3284538"/>
          <p14:tracePt t="50023" x="4872038" y="3298825"/>
          <p14:tracePt t="50028" x="4872038" y="3311525"/>
          <p14:tracePt t="50052" x="4872038" y="3325813"/>
          <p14:tracePt t="50088" x="4857750" y="3325813"/>
          <p14:tracePt t="50094" x="4857750" y="3354388"/>
          <p14:tracePt t="50107" x="4857750" y="3367088"/>
          <p14:tracePt t="50115" x="4845050" y="3367088"/>
          <p14:tracePt t="50124" x="4845050" y="3381375"/>
          <p14:tracePt t="50146" x="4830763" y="3381375"/>
          <p14:tracePt t="50151" x="4830763" y="3395663"/>
          <p14:tracePt t="50187" x="4830763" y="3408363"/>
          <p14:tracePt t="50193" x="4816475" y="3408363"/>
          <p14:tracePt t="50200" x="4816475" y="3422650"/>
          <p14:tracePt t="50207" x="4803775" y="3436938"/>
          <p14:tracePt t="50230" x="4803775" y="3449638"/>
          <p14:tracePt t="50244" x="4789488" y="3449638"/>
          <p14:tracePt t="50294" x="4789488" y="3478213"/>
          <p14:tracePt t="50308" x="4775200" y="3490913"/>
          <p14:tracePt t="50315" x="4775200" y="3505200"/>
          <p14:tracePt t="50323" x="4760913" y="3505200"/>
          <p14:tracePt t="50359" x="4760913" y="3519488"/>
          <p14:tracePt t="50416" x="4760913" y="3533775"/>
          <p14:tracePt t="50452" x="4748213" y="3546475"/>
          <p14:tracePt t="51411" x="4760913" y="3546475"/>
          <p14:tracePt t="51418" x="4775200" y="3519488"/>
          <p14:tracePt t="51423" x="4789488" y="3519488"/>
          <p14:tracePt t="51540" x="4803775" y="3519488"/>
          <p14:tracePt t="51554" x="4816475" y="3519488"/>
          <p14:tracePt t="51560" x="4816475" y="3505200"/>
          <p14:tracePt t="51574" x="4830763" y="3505200"/>
          <p14:tracePt t="51647" x="4845050" y="3505200"/>
          <p14:tracePt t="55570" x="4899025" y="3505200"/>
          <p14:tracePt t="55575" x="4983163" y="3546475"/>
          <p14:tracePt t="55582" x="5037138" y="3560763"/>
          <p14:tracePt t="55589" x="5078413" y="3575050"/>
          <p14:tracePt t="55596" x="5189538" y="3602038"/>
          <p14:tracePt t="55603" x="5245100" y="3602038"/>
          <p14:tracePt t="55611" x="5300663" y="3629025"/>
          <p14:tracePt t="55618" x="5341938" y="3643313"/>
          <p14:tracePt t="55625" x="5395913" y="3643313"/>
          <p14:tracePt t="55632" x="5465763" y="3657600"/>
          <p14:tracePt t="55639" x="5521325" y="3657600"/>
          <p14:tracePt t="55646" x="5548313" y="3657600"/>
          <p14:tracePt t="55653" x="5589588" y="3657600"/>
          <p14:tracePt t="55660" x="5603875" y="3657600"/>
          <p14:tracePt t="55675" x="5618163" y="3657600"/>
          <p14:tracePt t="55682" x="5630863" y="3657600"/>
          <p14:tracePt t="55762" x="5659438" y="3629025"/>
          <p14:tracePt t="55769" x="5672138" y="3587750"/>
          <p14:tracePt t="55775" x="5686425" y="3546475"/>
          <p14:tracePt t="55783" x="5713413" y="3519488"/>
          <p14:tracePt t="55789" x="5713413" y="3478213"/>
          <p14:tracePt t="55796" x="5713413" y="3436938"/>
          <p14:tracePt t="55806" x="5713413" y="3395663"/>
          <p14:tracePt t="55810" x="5713413" y="3354388"/>
          <p14:tracePt t="55818" x="5713413" y="3298825"/>
          <p14:tracePt t="55825" x="5713413" y="3284538"/>
          <p14:tracePt t="55833" x="5700713" y="3270250"/>
          <p14:tracePt t="55839" x="5686425" y="3243263"/>
          <p14:tracePt t="55846" x="5686425" y="3228975"/>
          <p14:tracePt t="55862" x="5659438" y="3228975"/>
          <p14:tracePt t="55868" x="5645150" y="3216275"/>
          <p14:tracePt t="55876" x="5618163" y="3173413"/>
          <p14:tracePt t="55882" x="5575300" y="3160713"/>
          <p14:tracePt t="55889" x="5548313" y="3146425"/>
          <p14:tracePt t="55906" x="5480050" y="3132138"/>
          <p14:tracePt t="55911" x="5410200" y="3119438"/>
          <p14:tracePt t="55918" x="5354638" y="3119438"/>
          <p14:tracePt t="55925" x="5300663" y="3105150"/>
          <p14:tracePt t="55932" x="5189538" y="3105150"/>
          <p14:tracePt t="55939" x="5092700" y="3105150"/>
          <p14:tracePt t="55946" x="5024438" y="3105150"/>
          <p14:tracePt t="55955" x="4968875" y="3119438"/>
          <p14:tracePt t="55961" x="4886325" y="3132138"/>
          <p14:tracePt t="55968" x="4845050" y="3132138"/>
          <p14:tracePt t="55975" x="4789488" y="3146425"/>
          <p14:tracePt t="55983" x="4760913" y="3146425"/>
          <p14:tracePt t="55989" x="4733925" y="3160713"/>
          <p14:tracePt t="55996" x="4706938" y="3160713"/>
          <p14:tracePt t="56006" x="4651375" y="3187700"/>
          <p14:tracePt t="56011" x="4624388" y="3216275"/>
          <p14:tracePt t="56018" x="4581525" y="3228975"/>
          <p14:tracePt t="56025" x="4554538" y="3257550"/>
          <p14:tracePt t="56032" x="4498975" y="3270250"/>
          <p14:tracePt t="56040" x="4457700" y="3284538"/>
          <p14:tracePt t="56047" x="4402138" y="3311525"/>
          <p14:tracePt t="56056" x="4360863" y="3325813"/>
          <p14:tracePt t="56061" x="4319588" y="3354388"/>
          <p14:tracePt t="56068" x="4278313" y="3381375"/>
          <p14:tracePt t="56075" x="4222750" y="3395663"/>
          <p14:tracePt t="56082" x="4181475" y="3422650"/>
          <p14:tracePt t="56090" x="4140200" y="3436938"/>
          <p14:tracePt t="56097" x="4113213" y="3449638"/>
          <p14:tracePt t="56105" x="4071938" y="3463925"/>
          <p14:tracePt t="56111" x="4043363" y="3490913"/>
          <p14:tracePt t="56119" x="4016375" y="3505200"/>
          <p14:tracePt t="56125" x="4002088" y="3505200"/>
          <p14:tracePt t="56132" x="3975100" y="3519488"/>
          <p14:tracePt t="56140" x="3948113" y="3519488"/>
          <p14:tracePt t="56147" x="3933825" y="3519488"/>
          <p14:tracePt t="56155" x="3919538" y="3533775"/>
          <p14:tracePt t="56161" x="3905250" y="3546475"/>
          <p14:tracePt t="56168" x="3878263" y="3546475"/>
          <p14:tracePt t="56176" x="3851275" y="3560763"/>
          <p14:tracePt t="56183" x="3810000" y="3587750"/>
          <p14:tracePt t="56190" x="3768725" y="3616325"/>
          <p14:tracePt t="56197" x="3740150" y="3657600"/>
          <p14:tracePt t="56206" x="3671888" y="3684588"/>
          <p14:tracePt t="56211" x="3671888" y="3713163"/>
          <p14:tracePt t="56219" x="3643313" y="3740150"/>
          <p14:tracePt t="56226" x="3630613" y="3754438"/>
          <p14:tracePt t="56233" x="3602038" y="3808413"/>
          <p14:tracePt t="56240" x="3587750" y="3822700"/>
          <p14:tracePt t="56247" x="3587750" y="3836988"/>
          <p14:tracePt t="56255" x="3575050" y="3863975"/>
          <p14:tracePt t="56261" x="3533775" y="3933825"/>
          <p14:tracePt t="56268" x="3533775" y="3960813"/>
          <p14:tracePt t="56276" x="3519488" y="3975100"/>
          <p14:tracePt t="56283" x="3519488" y="4002088"/>
          <p14:tracePt t="56290" x="3505200" y="4016375"/>
          <p14:tracePt t="56297" x="3505200" y="4057650"/>
          <p14:tracePt t="56305" x="3505200" y="4084638"/>
          <p14:tracePt t="56311" x="3505200" y="4098925"/>
          <p14:tracePt t="56319" x="3519488" y="4167188"/>
          <p14:tracePt t="56326" x="3533775" y="4195763"/>
          <p14:tracePt t="56333" x="3560763" y="4237038"/>
          <p14:tracePt t="56340" x="3587750" y="4264025"/>
          <p14:tracePt t="56347" x="3602038" y="4305300"/>
          <p14:tracePt t="56356" x="3630613" y="4333875"/>
          <p14:tracePt t="56361" x="3657600" y="4360863"/>
          <p14:tracePt t="56368" x="3725863" y="4389438"/>
          <p14:tracePt t="56376" x="3768725" y="4416425"/>
          <p14:tracePt t="56383" x="3863975" y="4457700"/>
          <p14:tracePt t="56390" x="3948113" y="4471988"/>
          <p14:tracePt t="56397" x="4084638" y="4484688"/>
          <p14:tracePt t="56405" x="4195763" y="4484688"/>
          <p14:tracePt t="56412" x="4319588" y="4484688"/>
          <p14:tracePt t="56421" x="4430713" y="4471988"/>
          <p14:tracePt t="56426" x="4513263" y="4416425"/>
          <p14:tracePt t="56433" x="4610100" y="4360863"/>
          <p14:tracePt t="56440" x="4678363" y="4305300"/>
          <p14:tracePt t="56447" x="4775200" y="4237038"/>
          <p14:tracePt t="56455" x="4830763" y="4181475"/>
          <p14:tracePt t="56462" x="4886325" y="4113213"/>
          <p14:tracePt t="56469" x="4954588" y="4043363"/>
          <p14:tracePt t="56476" x="4995863" y="4002088"/>
          <p14:tracePt t="56483" x="5024438" y="3975100"/>
          <p14:tracePt t="56490" x="5051425" y="3946525"/>
          <p14:tracePt t="56497" x="5092700" y="3933825"/>
          <p14:tracePt t="56505" x="5121275" y="3905250"/>
          <p14:tracePt t="56513" x="5133975" y="3878263"/>
          <p14:tracePt t="56519" x="5148263" y="3878263"/>
          <p14:tracePt t="56526" x="5162550" y="3849688"/>
          <p14:tracePt t="56533" x="5175250" y="3808413"/>
          <p14:tracePt t="56540" x="5189538" y="3781425"/>
          <p14:tracePt t="56547" x="5189538" y="3767138"/>
          <p14:tracePt t="56555" x="5189538" y="3754438"/>
          <p14:tracePt t="56562" x="5216525" y="3725863"/>
          <p14:tracePt t="56569" x="5203825" y="3684588"/>
          <p14:tracePt t="56576" x="5189538" y="3657600"/>
          <p14:tracePt t="56583" x="5175250" y="3616325"/>
          <p14:tracePt t="56590" x="5162550" y="3575050"/>
          <p14:tracePt t="56598" x="5148263" y="3533775"/>
          <p14:tracePt t="56605" x="5121275" y="3505200"/>
          <p14:tracePt t="56612" x="5106988" y="3478213"/>
          <p14:tracePt t="56619" x="5065713" y="3449638"/>
          <p14:tracePt t="56626" x="5051425" y="3436938"/>
          <p14:tracePt t="56633" x="5024438" y="3395663"/>
          <p14:tracePt t="56641" x="5010150" y="3381375"/>
          <p14:tracePt t="56647" x="4995863" y="3367088"/>
          <p14:tracePt t="56656" x="4968875" y="3354388"/>
          <p14:tracePt t="56662" x="4927600" y="3340100"/>
          <p14:tracePt t="56669" x="4886325" y="3325813"/>
          <p14:tracePt t="56677" x="4845050" y="3325813"/>
          <p14:tracePt t="56683" x="4775200" y="3311525"/>
          <p14:tracePt t="56691" x="4719638" y="3311525"/>
          <p14:tracePt t="56698" x="4678363" y="3311525"/>
          <p14:tracePt t="56705" x="4595813" y="3311525"/>
          <p14:tracePt t="56713" x="4554538" y="3311525"/>
          <p14:tracePt t="56720" x="4498975" y="3325813"/>
          <p14:tracePt t="56727" x="4445000" y="3325813"/>
          <p14:tracePt t="56734" x="4402138" y="3340100"/>
          <p14:tracePt t="56741" x="4348163" y="3340100"/>
          <p14:tracePt t="56748" x="4306888" y="3354388"/>
          <p14:tracePt t="56756" x="4265613" y="3367088"/>
          <p14:tracePt t="56763" x="4195763" y="3381375"/>
          <p14:tracePt t="56769" x="4168775" y="3408363"/>
          <p14:tracePt t="56777" x="4154488" y="3422650"/>
          <p14:tracePt t="56783" x="4140200" y="3436938"/>
          <p14:tracePt t="56791" x="4113213" y="3436938"/>
          <p14:tracePt t="56798" x="4084638" y="3449638"/>
          <p14:tracePt t="56806" x="4071938" y="3463925"/>
          <p14:tracePt t="56812" x="4057650" y="3463925"/>
          <p14:tracePt t="56820" x="4057650" y="3478213"/>
          <p14:tracePt t="56827" x="4043363" y="3478213"/>
          <p14:tracePt t="56834" x="4030663" y="3490913"/>
          <p14:tracePt t="56841" x="4016375" y="3505200"/>
          <p14:tracePt t="56856" x="4002088" y="3505200"/>
          <p14:tracePt t="56862" x="4002088" y="3519488"/>
          <p14:tracePt t="56889" x="3975100" y="3546475"/>
          <p14:tracePt t="56899" x="3960813" y="3560763"/>
          <p14:tracePt t="56906" x="3948113" y="3575050"/>
          <p14:tracePt t="56913" x="3933825" y="3602038"/>
          <p14:tracePt t="56923" x="3933825" y="3616325"/>
          <p14:tracePt t="56928" x="3919538" y="3657600"/>
          <p14:tracePt t="56935" x="3905250" y="3684588"/>
          <p14:tracePt t="56941" x="3905250" y="3713163"/>
          <p14:tracePt t="56948" x="3892550" y="3740150"/>
          <p14:tracePt t="56955" x="3892550" y="3754438"/>
          <p14:tracePt t="56963" x="3878263" y="3781425"/>
          <p14:tracePt t="56973" x="3878263" y="3795713"/>
          <p14:tracePt t="56977" x="3878263" y="3808413"/>
          <p14:tracePt t="56985" x="3878263" y="3822700"/>
          <p14:tracePt t="57007" x="3878263" y="3836988"/>
          <p14:tracePt t="57051" x="3878263" y="3849688"/>
          <p14:tracePt t="57056" x="3878263" y="3863975"/>
          <p14:tracePt t="57079" x="3878263" y="3878263"/>
          <p14:tracePt t="57708" x="3892550" y="3878263"/>
          <p14:tracePt t="57715" x="3892550" y="3892550"/>
          <p14:tracePt t="57722" x="3905250" y="3892550"/>
          <p14:tracePt t="57728" x="3919538" y="3892550"/>
          <p14:tracePt t="57735" x="3960813" y="3905250"/>
          <p14:tracePt t="57751" x="3989388" y="3905250"/>
          <p14:tracePt t="57757" x="4016375" y="3919538"/>
          <p14:tracePt t="57765" x="4030663" y="3919538"/>
          <p14:tracePt t="57772" x="4084638" y="3933825"/>
          <p14:tracePt t="57779" x="4084638" y="3946525"/>
          <p14:tracePt t="57786" x="4098925" y="3960813"/>
          <p14:tracePt t="57793" x="4127500" y="3960813"/>
          <p14:tracePt t="57800" x="4154488" y="3975100"/>
          <p14:tracePt t="57807" x="4195763" y="3987800"/>
          <p14:tracePt t="57814" x="4210050" y="3987800"/>
          <p14:tracePt t="57822" x="4222750" y="4002088"/>
          <p14:tracePt t="57828" x="4251325" y="4029075"/>
          <p14:tracePt t="57836" x="4292600" y="4029075"/>
          <p14:tracePt t="57843" x="4360863" y="4002088"/>
          <p14:tracePt t="57850" x="4402138" y="3987800"/>
          <p14:tracePt t="57857" x="4445000" y="3975100"/>
          <p14:tracePt t="57864" x="4498975" y="3960813"/>
          <p14:tracePt t="57872" x="4568825" y="3933825"/>
          <p14:tracePt t="57879" x="4624388" y="3905250"/>
          <p14:tracePt t="57888" x="4678363" y="3849688"/>
          <p14:tracePt t="57893" x="4760913" y="3808413"/>
          <p14:tracePt t="57900" x="4857750" y="3767138"/>
          <p14:tracePt t="57908" x="4899025" y="3698875"/>
          <p14:tracePt t="57915" x="4995863" y="3670300"/>
          <p14:tracePt t="57922" x="5024438" y="3643313"/>
          <p14:tracePt t="57929" x="5051425" y="3616325"/>
          <p14:tracePt t="57936" x="5051425" y="3602038"/>
          <p14:tracePt t="57943" x="5065713" y="3587750"/>
          <p14:tracePt t="57950" x="5078413" y="3560763"/>
          <p14:tracePt t="57957" x="5106988" y="3546475"/>
          <p14:tracePt t="57964" x="5121275" y="3519488"/>
          <p14:tracePt t="57972" x="5133975" y="3505200"/>
          <p14:tracePt t="57979" x="5133975" y="3478213"/>
          <p14:tracePt t="57987" x="5133975" y="3436938"/>
          <p14:tracePt t="57995" x="5133975" y="3422650"/>
          <p14:tracePt t="58001" x="5133975" y="3408363"/>
          <p14:tracePt t="58007" x="5121275" y="3395663"/>
          <p14:tracePt t="58014" x="5092700" y="3381375"/>
          <p14:tracePt t="58022" x="5078413" y="3354388"/>
          <p14:tracePt t="58029" x="5051425" y="3354388"/>
          <p14:tracePt t="58036" x="4995863" y="3311525"/>
          <p14:tracePt t="58043" x="4954588" y="3284538"/>
          <p14:tracePt t="58058" x="4913313" y="3270250"/>
          <p14:tracePt t="58065" x="4886325" y="3257550"/>
          <p14:tracePt t="58072" x="4872038" y="3243263"/>
          <p14:tracePt t="58079" x="4857750" y="3243263"/>
          <p14:tracePt t="58086" x="4845050" y="3243263"/>
          <p14:tracePt t="58094" x="4816475" y="3228975"/>
          <p14:tracePt t="58101" x="4789488" y="3228975"/>
          <p14:tracePt t="58108" x="4760913" y="3228975"/>
          <p14:tracePt t="58115" x="4733925" y="3228975"/>
          <p14:tracePt t="58122" x="4678363" y="3228975"/>
          <p14:tracePt t="58129" x="4651375" y="3228975"/>
          <p14:tracePt t="58137" x="4610100" y="3228975"/>
          <p14:tracePt t="58144" x="4554538" y="3228975"/>
          <p14:tracePt t="58150" x="4513263" y="3228975"/>
          <p14:tracePt t="58158" x="4471988" y="3243263"/>
          <p14:tracePt t="58165" x="4430713" y="3243263"/>
          <p14:tracePt t="58172" x="4389438" y="3257550"/>
          <p14:tracePt t="58179" x="4360863" y="3257550"/>
          <p14:tracePt t="58186" x="4278313" y="3270250"/>
          <p14:tracePt t="58194" x="4251325" y="3311525"/>
          <p14:tracePt t="58200" x="4195763" y="3325813"/>
          <p14:tracePt t="58208" x="4168775" y="3325813"/>
          <p14:tracePt t="58215" x="4140200" y="3340100"/>
          <p14:tracePt t="58222" x="4113213" y="3354388"/>
          <p14:tracePt t="58229" x="4098925" y="3354388"/>
          <p14:tracePt t="58239" x="4084638" y="3367088"/>
          <p14:tracePt t="58244" x="4071938" y="3367088"/>
          <p14:tracePt t="58250" x="4071938" y="3381375"/>
          <p14:tracePt t="58258" x="4057650" y="3381375"/>
          <p14:tracePt t="58265" x="4043363" y="3395663"/>
          <p14:tracePt t="58288" x="4030663" y="3408363"/>
          <p14:tracePt t="58294" x="4016375" y="3408363"/>
          <p14:tracePt t="58302" x="4002088" y="3408363"/>
          <p14:tracePt t="58308" x="3989388" y="3422650"/>
          <p14:tracePt t="58323" x="3975100" y="3449638"/>
          <p14:tracePt t="58330" x="3975100" y="3463925"/>
          <p14:tracePt t="58345" x="3975100" y="3478213"/>
          <p14:tracePt t="58352" x="3960813" y="3478213"/>
          <p14:tracePt t="58366" x="3948113" y="3478213"/>
          <p14:tracePt t="58373" x="3948113" y="3490913"/>
          <p14:tracePt t="58389" x="3933825" y="3505200"/>
          <p14:tracePt t="58395" x="3905250" y="3519488"/>
          <p14:tracePt t="58402" x="3905250" y="3533775"/>
          <p14:tracePt t="58417" x="3905250" y="3560763"/>
          <p14:tracePt t="58425" x="3892550" y="3587750"/>
          <p14:tracePt t="58429" x="3892550" y="3616325"/>
          <p14:tracePt t="58439" x="3878263" y="3629025"/>
          <p14:tracePt t="58452" x="3878263" y="3643313"/>
          <p14:tracePt t="58459" x="3878263" y="3657600"/>
          <p14:tracePt t="58466" x="3878263" y="3684588"/>
          <p14:tracePt t="58502" x="3878263" y="3698875"/>
          <p14:tracePt t="58510" x="3878263" y="3713163"/>
          <p14:tracePt t="58523" x="3878263" y="3725863"/>
          <p14:tracePt t="58539" x="3878263" y="3740150"/>
          <p14:tracePt t="58596" x="3878263" y="3754438"/>
          <p14:tracePt t="58632" x="3878263" y="3767138"/>
          <p14:tracePt t="58638" x="3892550" y="3767138"/>
          <p14:tracePt t="58660" x="3892550" y="3781425"/>
          <p14:tracePt t="58674" x="3919538" y="3781425"/>
          <p14:tracePt t="59033" x="3948113" y="3781425"/>
          <p14:tracePt t="59038" x="3975100" y="3767138"/>
          <p14:tracePt t="59045" x="4002088" y="3767138"/>
          <p14:tracePt t="59054" x="4016375" y="3754438"/>
          <p14:tracePt t="59060" x="4057650" y="3754438"/>
          <p14:tracePt t="59067" x="4071938" y="3725863"/>
          <p14:tracePt t="59075" x="4098925" y="3725863"/>
          <p14:tracePt t="59080" x="4113213" y="3713163"/>
          <p14:tracePt t="59088" x="4140200" y="3698875"/>
          <p14:tracePt t="59095" x="4195763" y="3698875"/>
          <p14:tracePt t="59103" x="4222750" y="3684588"/>
          <p14:tracePt t="59110" x="4265613" y="3684588"/>
          <p14:tracePt t="59117" x="4292600" y="3670300"/>
          <p14:tracePt t="59124" x="4333875" y="3670300"/>
          <p14:tracePt t="59131" x="4348163" y="3670300"/>
          <p14:tracePt t="59146" x="4360863" y="3670300"/>
          <p14:tracePt t="59168" x="4375150" y="3670300"/>
          <p14:tracePt t="59189" x="4389438" y="3670300"/>
          <p14:tracePt t="59196" x="4402138" y="3670300"/>
          <p14:tracePt t="59210" x="4430713" y="3670300"/>
          <p14:tracePt t="59217" x="4445000" y="3670300"/>
          <p14:tracePt t="59224" x="4457700" y="3670300"/>
          <p14:tracePt t="59239" x="4471988" y="3670300"/>
          <p14:tracePt t="61386" x="4486275" y="3670300"/>
          <p14:tracePt t="61393" x="4486275" y="3698875"/>
          <p14:tracePt t="61399" x="4498975" y="3698875"/>
          <p14:tracePt t="61423" x="4513263" y="3698875"/>
          <p14:tracePt t="61444" x="4527550" y="3698875"/>
          <p14:tracePt t="61501" x="4540250" y="3698875"/>
          <p14:tracePt t="61593" x="4554538" y="3698875"/>
          <p14:tracePt t="61630" x="4581525" y="3698875"/>
          <p14:tracePt t="62095" x="4595813" y="3698875"/>
          <p14:tracePt t="62145" x="4610100" y="3698875"/>
          <p14:tracePt t="62159" x="4624388" y="3698875"/>
          <p14:tracePt t="62180" x="4637088" y="3698875"/>
          <p14:tracePt t="62187" x="4651375" y="3698875"/>
          <p14:tracePt t="62202" x="4665663" y="3698875"/>
          <p14:tracePt t="62217" x="4678363" y="3698875"/>
          <p14:tracePt t="62259" x="4692650" y="3698875"/>
          <p14:tracePt t="62273" x="4719638" y="3698875"/>
          <p14:tracePt t="62317" x="4733925" y="3698875"/>
          <p14:tracePt t="62360" x="4748213" y="3698875"/>
          <p14:tracePt t="62918" x="4719638" y="3698875"/>
          <p14:tracePt t="62925" x="4665663" y="3713163"/>
          <p14:tracePt t="62931" x="4610100" y="3725863"/>
          <p14:tracePt t="62938" x="4527550" y="3740150"/>
          <p14:tracePt t="62945" x="4457700" y="3754438"/>
          <p14:tracePt t="62955" x="4348163" y="3781425"/>
          <p14:tracePt t="62959" x="4292600" y="3822700"/>
          <p14:tracePt t="62966" x="4237038" y="3836988"/>
          <p14:tracePt t="62973" x="4168775" y="3863975"/>
          <p14:tracePt t="62981" x="4140200" y="3863975"/>
          <p14:tracePt t="62988" x="4057650" y="3892550"/>
          <p14:tracePt t="63000" x="4030663" y="3892550"/>
          <p14:tracePt t="63004" x="3989388" y="3905250"/>
          <p14:tracePt t="63010" x="3975100" y="3905250"/>
          <p14:tracePt t="63017" x="3960813" y="3919538"/>
          <p14:tracePt t="63024" x="3933825" y="3919538"/>
          <p14:tracePt t="63031" x="3919538" y="3919538"/>
          <p14:tracePt t="63038" x="3892550" y="3933825"/>
          <p14:tracePt t="63046" x="3878263" y="3933825"/>
          <p14:tracePt t="63054" x="3863975" y="3946525"/>
          <p14:tracePt t="63060" x="3851275" y="3946525"/>
          <p14:tracePt t="63066" x="3810000" y="3960813"/>
          <p14:tracePt t="63074" x="3795713" y="3960813"/>
          <p14:tracePt t="63088" x="3768725" y="3975100"/>
          <p14:tracePt t="63095" x="3754438" y="3975100"/>
          <p14:tracePt t="63104" x="3740150" y="3975100"/>
          <p14:tracePt t="63110" x="3725863" y="3975100"/>
          <p14:tracePt t="63133" x="3698875" y="3975100"/>
          <p14:tracePt t="63684" x="3713163" y="4002088"/>
          <p14:tracePt t="63698" x="3725863" y="4002088"/>
          <p14:tracePt t="63741" x="3740150" y="4002088"/>
          <p14:tracePt t="63813" x="3754438" y="4002088"/>
          <p14:tracePt t="63818" x="3768725" y="4002088"/>
          <p14:tracePt t="63825" x="3768725" y="4016375"/>
          <p14:tracePt t="63833" x="3781425" y="4016375"/>
          <p14:tracePt t="63840" x="3781425" y="4029075"/>
          <p14:tracePt t="63847" x="3795713" y="4043363"/>
          <p14:tracePt t="63854" x="3810000" y="4057650"/>
          <p14:tracePt t="63861" x="3822700" y="4057650"/>
          <p14:tracePt t="63868" x="3863975" y="4071938"/>
          <p14:tracePt t="63884" x="3892550" y="4084638"/>
          <p14:tracePt t="63890" x="3905250" y="4113213"/>
          <p14:tracePt t="63897" x="3919538" y="4125913"/>
          <p14:tracePt t="63912" x="3933825" y="4125913"/>
          <p14:tracePt t="63918" x="3933825" y="4140200"/>
          <p14:tracePt t="64005" x="3960813" y="4140200"/>
          <p14:tracePt t="64027" x="3975100" y="4140200"/>
          <p14:tracePt t="64048" x="3989388" y="4154488"/>
          <p14:tracePt t="64071" x="4002088" y="4154488"/>
          <p14:tracePt t="64077" x="4016375" y="4154488"/>
          <p14:tracePt t="64085" x="4030663" y="4167188"/>
          <p14:tracePt t="64099" x="4043363" y="4167188"/>
          <p14:tracePt t="64958" x="4057650" y="4167188"/>
          <p14:tracePt t="64964" x="4071938" y="4167188"/>
          <p14:tracePt t="64971" x="4084638" y="4167188"/>
          <p14:tracePt t="64977" x="4098925" y="4181475"/>
          <p14:tracePt t="64992" x="4113213" y="4181475"/>
          <p14:tracePt t="64999" x="4127500" y="4181475"/>
          <p14:tracePt t="65007" x="4154488" y="4181475"/>
          <p14:tracePt t="65013" x="4168775" y="4181475"/>
          <p14:tracePt t="65020" x="4181475" y="4181475"/>
          <p14:tracePt t="65037" x="4195763" y="4181475"/>
          <p14:tracePt t="65042" x="4210050" y="4181475"/>
          <p14:tracePt t="65049" x="4222750" y="4181475"/>
          <p14:tracePt t="65064" x="4237038" y="4181475"/>
          <p14:tracePt t="65070" x="4265613" y="4181475"/>
          <p14:tracePt t="65077" x="4278313" y="4195763"/>
          <p14:tracePt t="65101" x="4292600" y="4195763"/>
          <p14:tracePt t="65106" x="4306888" y="4195763"/>
          <p14:tracePt t="65137" x="4319588" y="4195763"/>
          <p14:tracePt t="65142" x="4333875" y="4195763"/>
          <p14:tracePt t="65165" x="4348163" y="4195763"/>
          <p14:tracePt t="65193" x="4375150" y="4195763"/>
          <p14:tracePt t="65280" x="4389438" y="4195763"/>
          <p14:tracePt t="65386" x="4402138" y="4195763"/>
          <p14:tracePt t="65401" x="4416425" y="4195763"/>
          <p14:tracePt t="65407" x="4445000" y="4195763"/>
          <p14:tracePt t="65414" x="4457700" y="4195763"/>
          <p14:tracePt t="65428" x="4498975" y="4181475"/>
          <p14:tracePt t="65437" x="4513263" y="4167188"/>
          <p14:tracePt t="65442" x="4527550" y="4167188"/>
          <p14:tracePt t="65450" x="4540250" y="4154488"/>
          <p14:tracePt t="65472" x="4554538" y="4154488"/>
          <p14:tracePt t="65544" x="4568825" y="4140200"/>
          <p14:tracePt t="65550" x="4581525" y="4140200"/>
          <p14:tracePt t="65558" x="4595813" y="4125913"/>
          <p14:tracePt t="65565" x="4610100" y="4125913"/>
          <p14:tracePt t="65572" x="4624388" y="4113213"/>
          <p14:tracePt t="65588" x="4637088" y="4113213"/>
          <p14:tracePt t="65688" x="4651375" y="4113213"/>
          <p14:tracePt t="65702" x="4651375" y="4098925"/>
          <p14:tracePt t="65716" x="4665663" y="4098925"/>
          <p14:tracePt t="65751" x="4678363" y="4098925"/>
          <p14:tracePt t="65844" x="4692650" y="4098925"/>
          <p14:tracePt t="65881" x="4719638" y="4098925"/>
          <p14:tracePt t="65916" x="4733925" y="4098925"/>
          <p14:tracePt t="65922" x="4748213" y="4113213"/>
          <p14:tracePt t="65952" x="4760913" y="4113213"/>
          <p14:tracePt t="65959" x="4775200" y="4125913"/>
          <p14:tracePt t="65981" x="4789488" y="4125913"/>
          <p14:tracePt t="65987" x="4789488" y="4140200"/>
          <p14:tracePt t="65994" x="4830763" y="4140200"/>
          <p14:tracePt t="66008" x="4845050" y="4140200"/>
          <p14:tracePt t="66082" x="4857750" y="4140200"/>
          <p14:tracePt t="66087" x="4872038" y="4140200"/>
          <p14:tracePt t="66103" x="4886325" y="4140200"/>
          <p14:tracePt t="66667" x="4927600" y="4140200"/>
          <p14:tracePt t="66676" x="4941888" y="4140200"/>
          <p14:tracePt t="66696" x="4954588" y="4140200"/>
          <p14:tracePt t="66704" x="4983163" y="4140200"/>
          <p14:tracePt t="66709" x="4995863" y="4140200"/>
          <p14:tracePt t="66725" x="5010150" y="4125913"/>
          <p14:tracePt t="66730" x="5051425" y="4125913"/>
          <p14:tracePt t="66738" x="5065713" y="4113213"/>
          <p14:tracePt t="66761" x="5078413" y="4098925"/>
          <p14:tracePt t="66796" x="5092700" y="4071938"/>
          <p14:tracePt t="66804" x="5092700" y="4043363"/>
          <p14:tracePt t="66810" x="5121275" y="4002088"/>
          <p14:tracePt t="66816" x="5121275" y="3960813"/>
          <p14:tracePt t="66823" x="5121275" y="3905250"/>
          <p14:tracePt t="66831" x="5121275" y="3863975"/>
          <p14:tracePt t="66838" x="5121275" y="3822700"/>
          <p14:tracePt t="66845" x="5121275" y="3754438"/>
          <p14:tracePt t="66853" x="5106988" y="3725863"/>
          <p14:tracePt t="66859" x="5106988" y="3713163"/>
          <p14:tracePt t="66866" x="5106988" y="3698875"/>
          <p14:tracePt t="66874" x="5106988" y="3684588"/>
          <p14:tracePt t="66888" x="5092700" y="3657600"/>
          <p14:tracePt t="66896" x="5078413" y="3643313"/>
          <p14:tracePt t="66910" x="5065713" y="3629025"/>
          <p14:tracePt t="66917" x="5051425" y="3616325"/>
          <p14:tracePt t="66924" x="5037138" y="3602038"/>
          <p14:tracePt t="66930" x="5024438" y="3587750"/>
          <p14:tracePt t="66938" x="5010150" y="3587750"/>
          <p14:tracePt t="66955" x="4995863" y="3587750"/>
          <p14:tracePt t="66961" x="4983163" y="3575050"/>
          <p14:tracePt t="66996" x="4983163" y="3560763"/>
          <p14:tracePt t="67111" x="4995863" y="3560763"/>
          <p14:tracePt t="67118" x="5010150" y="3560763"/>
          <p14:tracePt t="67125" x="5024438" y="3560763"/>
          <p14:tracePt t="67131" x="5037138" y="3560763"/>
          <p14:tracePt t="67139" x="5051425" y="3560763"/>
          <p14:tracePt t="67145" x="5065713" y="3575050"/>
          <p14:tracePt t="67155" x="5092700" y="3575050"/>
          <p14:tracePt t="67160" x="5092700" y="3587750"/>
          <p14:tracePt t="67167" x="5106988" y="3587750"/>
          <p14:tracePt t="67174" x="5121275" y="3587750"/>
          <p14:tracePt t="67181" x="5133975" y="3602038"/>
          <p14:tracePt t="67189" x="5162550" y="3616325"/>
          <p14:tracePt t="67204" x="5175250" y="3616325"/>
          <p14:tracePt t="67240" x="5189538" y="3629025"/>
          <p14:tracePt t="67319" x="5203825" y="3629025"/>
          <p14:tracePt t="67325" x="5203825" y="3643313"/>
          <p14:tracePt t="67361" x="5203825" y="3684588"/>
          <p14:tracePt t="67370" x="5203825" y="3698875"/>
          <p14:tracePt t="67374" x="5203825" y="3713163"/>
          <p14:tracePt t="67382" x="5203825" y="3725863"/>
          <p14:tracePt t="67397" x="5203825" y="3754438"/>
          <p14:tracePt t="67403" x="5203825" y="3767138"/>
          <p14:tracePt t="67411" x="5203825" y="3781425"/>
          <p14:tracePt t="67418" x="5203825" y="3795713"/>
          <p14:tracePt t="67435" x="5203825" y="3808413"/>
          <p14:tracePt t="67448" x="5203825" y="3822700"/>
          <p14:tracePt t="67454" x="5189538" y="3836988"/>
          <p14:tracePt t="67476" x="5189538" y="3849688"/>
          <p14:tracePt t="67490" x="5175250" y="3863975"/>
          <p14:tracePt t="67497" x="5175250" y="3878263"/>
          <p14:tracePt t="67503" x="5175250" y="3905250"/>
          <p14:tracePt t="67518" x="5175250" y="3919538"/>
          <p14:tracePt t="67533" x="5175250" y="3946525"/>
          <p14:tracePt t="67539" x="5148263" y="3960813"/>
          <p14:tracePt t="67547" x="5148263" y="3975100"/>
          <p14:tracePt t="67561" x="5148263" y="3987800"/>
          <p14:tracePt t="67571" x="5148263" y="4016375"/>
          <p14:tracePt t="67590" x="5148263" y="4029075"/>
          <p14:tracePt t="67621" x="5133975" y="4043363"/>
          <p14:tracePt t="67626" x="5133975" y="4057650"/>
          <p14:tracePt t="67648" x="5133975" y="4071938"/>
          <p14:tracePt t="67676" x="5133975" y="4084638"/>
          <p14:tracePt t="67683" x="5121275" y="4084638"/>
          <p14:tracePt t="67690" x="5121275" y="4098925"/>
          <p14:tracePt t="67698" x="5106988" y="4113213"/>
          <p14:tracePt t="67704" x="5092700" y="4125913"/>
          <p14:tracePt t="67711" x="5092700" y="4140200"/>
          <p14:tracePt t="68328" x="5106988" y="4125913"/>
          <p14:tracePt t="68334" x="5121275" y="4125913"/>
          <p14:tracePt t="68351" x="5133975" y="4113213"/>
          <p14:tracePt t="68356" x="5148263" y="4113213"/>
          <p14:tracePt t="68362" x="5189538" y="4098925"/>
          <p14:tracePt t="68370" x="5245100" y="4084638"/>
          <p14:tracePt t="68376" x="5257800" y="4084638"/>
          <p14:tracePt t="68384" x="5286375" y="4084638"/>
          <p14:tracePt t="68391" x="5327650" y="4084638"/>
          <p14:tracePt t="68398" x="5341938" y="4084638"/>
          <p14:tracePt t="68405" x="5354638" y="4084638"/>
          <p14:tracePt t="68478" x="5368925" y="4084638"/>
          <p14:tracePt t="68486" x="5368925" y="4071938"/>
          <p14:tracePt t="69815" x="5395913" y="4071938"/>
          <p14:tracePt t="69823" x="5424488" y="4043363"/>
          <p14:tracePt t="69829" x="5438775" y="4043363"/>
          <p14:tracePt t="69845" x="5451475" y="4029075"/>
          <p14:tracePt t="69953" x="5438775" y="4029075"/>
          <p14:tracePt t="69958" x="5354638" y="4029075"/>
          <p14:tracePt t="69965" x="5175250" y="4029075"/>
          <p14:tracePt t="69972" x="5024438" y="4043363"/>
          <p14:tracePt t="69979" x="4886325" y="4098925"/>
          <p14:tracePt t="69986" x="4775200" y="4113213"/>
          <p14:tracePt t="69993" x="4692650" y="4140200"/>
          <p14:tracePt t="70003" x="4610100" y="4154488"/>
          <p14:tracePt t="70008" x="4568825" y="4167188"/>
          <p14:tracePt t="70015" x="4527550" y="4167188"/>
          <p14:tracePt t="70022" x="4445000" y="4181475"/>
          <p14:tracePt t="70029" x="4402138" y="4181475"/>
          <p14:tracePt t="70037" x="4348163" y="4181475"/>
          <p14:tracePt t="70044" x="4278313" y="4181475"/>
          <p14:tracePt t="70052" x="4237038" y="4181475"/>
          <p14:tracePt t="70059" x="4195763" y="4195763"/>
          <p14:tracePt t="70065" x="4140200" y="4195763"/>
          <p14:tracePt t="70072" x="4084638" y="4195763"/>
          <p14:tracePt t="70079" x="4030663" y="4208463"/>
          <p14:tracePt t="70086" x="3989388" y="4208463"/>
          <p14:tracePt t="70094" x="3948113" y="4237038"/>
          <p14:tracePt t="70103" x="3919538" y="4237038"/>
          <p14:tracePt t="70108" x="3878263" y="4251325"/>
          <p14:tracePt t="70115" x="3836988" y="4264025"/>
          <p14:tracePt t="70122" x="3795713" y="4278313"/>
          <p14:tracePt t="70129" x="3754438" y="4278313"/>
          <p14:tracePt t="70137" x="3725863" y="4292600"/>
          <p14:tracePt t="70144" x="3698875" y="4292600"/>
          <p14:tracePt t="70153" x="3684588" y="4305300"/>
          <p14:tracePt t="70158" x="3657600" y="4319588"/>
          <p14:tracePt t="70165" x="3643313" y="4333875"/>
          <p14:tracePt t="70173" x="3616325" y="4333875"/>
          <p14:tracePt t="70180" x="3616325" y="4346575"/>
          <p14:tracePt t="70187" x="3602038" y="4346575"/>
          <p14:tracePt t="70194" x="3587750" y="4346575"/>
          <p14:tracePt t="70202" x="3575050" y="4360863"/>
          <p14:tracePt t="70208" x="3575050" y="4375150"/>
          <p14:tracePt t="70215" x="3546475" y="4416425"/>
          <p14:tracePt t="70223" x="3533775" y="4443413"/>
          <p14:tracePt t="70229" x="3505200" y="4484688"/>
          <p14:tracePt t="70237" x="3505200" y="4513263"/>
          <p14:tracePt t="70245" x="3505200" y="4525963"/>
          <p14:tracePt t="70253" x="3505200" y="4554538"/>
          <p14:tracePt t="70258" x="3505200" y="4595813"/>
          <p14:tracePt t="70265" x="3519488" y="4610100"/>
          <p14:tracePt t="70273" x="3519488" y="4637088"/>
          <p14:tracePt t="70280" x="3519488" y="4651375"/>
          <p14:tracePt t="70287" x="3533775" y="4664075"/>
          <p14:tracePt t="70294" x="3546475" y="4664075"/>
          <p14:tracePt t="70303" x="3560763" y="4692650"/>
          <p14:tracePt t="70308" x="3587750" y="4719638"/>
          <p14:tracePt t="70315" x="3602038" y="4748213"/>
          <p14:tracePt t="70322" x="3643313" y="4760913"/>
          <p14:tracePt t="70330" x="3671888" y="4775200"/>
          <p14:tracePt t="70336" x="3684588" y="4789488"/>
          <p14:tracePt t="70345" x="3698875" y="4802188"/>
          <p14:tracePt t="70360" x="3713163" y="4816475"/>
          <p14:tracePt t="70375" x="3725863" y="4816475"/>
          <p14:tracePt t="70380" x="3725863" y="4843463"/>
          <p14:tracePt t="70403" x="3740150" y="4843463"/>
          <p14:tracePt t="70424" x="3754438" y="4857750"/>
          <p14:tracePt t="70430" x="3768725" y="4857750"/>
          <p14:tracePt t="70438" x="3781425" y="4872038"/>
          <p14:tracePt t="70445" x="3810000" y="4884738"/>
          <p14:tracePt t="70453" x="3836988" y="4884738"/>
          <p14:tracePt t="70459" x="3851275" y="4884738"/>
          <p14:tracePt t="70467" x="3919538" y="4884738"/>
          <p14:tracePt t="70473" x="3933825" y="4884738"/>
          <p14:tracePt t="70481" x="3975100" y="4884738"/>
          <p14:tracePt t="70487" x="4043363" y="4913313"/>
          <p14:tracePt t="70495" x="4084638" y="4913313"/>
          <p14:tracePt t="70503" x="4127500" y="4913313"/>
          <p14:tracePt t="70509" x="4140200" y="4913313"/>
          <p14:tracePt t="70516" x="4154488" y="4913313"/>
          <p14:tracePt t="70523" x="4168775" y="4913313"/>
          <p14:tracePt t="70530" x="4181475" y="4913313"/>
          <p14:tracePt t="70561" x="4195763" y="4913313"/>
          <p14:tracePt t="70574" x="4195763" y="4899025"/>
          <p14:tracePt t="70588" x="4195763" y="4884738"/>
          <p14:tracePt t="70597" x="4210050" y="4857750"/>
          <p14:tracePt t="70602" x="4222750" y="4816475"/>
          <p14:tracePt t="70609" x="4251325" y="4789488"/>
          <p14:tracePt t="70616" x="4278313" y="4748213"/>
          <p14:tracePt t="70623" x="4278313" y="4719638"/>
          <p14:tracePt t="70630" x="4306888" y="4678363"/>
          <p14:tracePt t="70638" x="4306888" y="4664075"/>
          <p14:tracePt t="70645" x="4306888" y="4637088"/>
          <p14:tracePt t="70652" x="4306888" y="4622800"/>
          <p14:tracePt t="70659" x="4319588" y="4610100"/>
          <p14:tracePt t="70733" x="4306888" y="4595813"/>
          <p14:tracePt t="70738" x="4251325" y="4568825"/>
          <p14:tracePt t="70745" x="4210050" y="4540250"/>
          <p14:tracePt t="70753" x="4181475" y="4525963"/>
          <p14:tracePt t="70760" x="4154488" y="4513263"/>
          <p14:tracePt t="70767" x="4113213" y="4498975"/>
          <p14:tracePt t="70774" x="4084638" y="4484688"/>
          <p14:tracePt t="70788" x="4057650" y="4471988"/>
          <p14:tracePt t="70796" x="4043363" y="4471988"/>
          <p14:tracePt t="70802" x="4030663" y="4471988"/>
          <p14:tracePt t="70810" x="4016375" y="4457700"/>
          <p14:tracePt t="70816" x="4002088" y="4457700"/>
          <p14:tracePt t="70824" x="3975100" y="4457700"/>
          <p14:tracePt t="70831" x="3960813" y="4457700"/>
          <p14:tracePt t="70838" x="3948113" y="4457700"/>
          <p14:tracePt t="70845" x="3933825" y="4457700"/>
          <p14:tracePt t="70852" x="3919538" y="4457700"/>
          <p14:tracePt t="70859" x="3892550" y="4471988"/>
          <p14:tracePt t="70868" x="3878263" y="4471988"/>
          <p14:tracePt t="70874" x="3863975" y="4484688"/>
          <p14:tracePt t="70881" x="3851275" y="4484688"/>
          <p14:tracePt t="70888" x="3822700" y="4498975"/>
          <p14:tracePt t="70905" x="3810000" y="4513263"/>
          <p14:tracePt t="70909" x="3768725" y="4513263"/>
          <p14:tracePt t="70917" x="3740150" y="4525963"/>
          <p14:tracePt t="70924" x="3725863" y="4525963"/>
          <p14:tracePt t="70931" x="3713163" y="4540250"/>
          <p14:tracePt t="70938" x="3698875" y="4568825"/>
          <p14:tracePt t="70945" x="3684588" y="4581525"/>
          <p14:tracePt t="70954" x="3684588" y="4595813"/>
          <p14:tracePt t="70959" x="3657600" y="4595813"/>
          <p14:tracePt t="70967" x="3643313" y="4595813"/>
          <p14:tracePt t="70989" x="3630613" y="4610100"/>
          <p14:tracePt t="71019" x="3616325" y="4622800"/>
          <p14:tracePt t="71026" x="3616325" y="4637088"/>
          <p14:tracePt t="71031" x="3616325" y="4651375"/>
          <p14:tracePt t="71038" x="3602038" y="4651375"/>
          <p14:tracePt t="71046" x="3602038" y="4678363"/>
          <p14:tracePt t="71069" x="3602038" y="4692650"/>
          <p14:tracePt t="71075" x="3602038" y="4705350"/>
          <p14:tracePt t="71081" x="3602038" y="4719638"/>
          <p14:tracePt t="71133" x="3602038" y="4733925"/>
          <p14:tracePt t="71147" x="3602038" y="4748213"/>
          <p14:tracePt t="71191" x="3616325" y="4760913"/>
          <p14:tracePt t="71198" x="3616325" y="4775200"/>
          <p14:tracePt t="71211" x="3630613" y="4775200"/>
          <p14:tracePt t="71240" x="3630613" y="4789488"/>
          <p14:tracePt t="71262" x="3643313" y="4789488"/>
          <p14:tracePt t="71269" x="3643313" y="4802188"/>
          <p14:tracePt t="71304" x="3671888" y="4816475"/>
          <p14:tracePt t="71340" x="3671888" y="4830763"/>
          <p14:tracePt t="71376" x="3684588" y="4830763"/>
          <p14:tracePt t="71390" x="3698875" y="4830763"/>
          <p14:tracePt t="71397" x="3698875" y="4843463"/>
          <p14:tracePt t="71403" x="3713163" y="4857750"/>
          <p14:tracePt t="71420" x="3725863" y="4872038"/>
          <p14:tracePt t="71433" x="3725863" y="4884738"/>
          <p14:tracePt t="71447" x="3725863" y="4899025"/>
          <p14:tracePt t="71461" x="3740150" y="4899025"/>
          <p14:tracePt t="71469" x="3740150" y="4913313"/>
          <p14:tracePt t="71475" x="3754438" y="4913313"/>
          <p14:tracePt t="71482" x="3781425" y="4927600"/>
          <p14:tracePt t="71489" x="3781425" y="4940300"/>
          <p14:tracePt t="71496" x="3795713" y="4954588"/>
          <p14:tracePt t="71503" x="3822700" y="4968875"/>
          <p14:tracePt t="71510" x="3851275" y="4968875"/>
          <p14:tracePt t="71519" x="3905250" y="4981575"/>
          <p14:tracePt t="71525" x="3948113" y="4995863"/>
          <p14:tracePt t="71532" x="3989388" y="4995863"/>
          <p14:tracePt t="71539" x="4071938" y="4995863"/>
          <p14:tracePt t="71547" x="4154488" y="4995863"/>
          <p14:tracePt t="71554" x="4251325" y="4981575"/>
          <p14:tracePt t="71561" x="4333875" y="4981575"/>
          <p14:tracePt t="71569" x="4416425" y="4968875"/>
          <p14:tracePt t="71575" x="4471988" y="4968875"/>
          <p14:tracePt t="71582" x="4540250" y="4954588"/>
          <p14:tracePt t="71589" x="4581525" y="4940300"/>
          <p14:tracePt t="71596" x="4610100" y="4940300"/>
          <p14:tracePt t="71604" x="4678363" y="4927600"/>
          <p14:tracePt t="71611" x="4719638" y="4913313"/>
          <p14:tracePt t="71619" x="4789488" y="4899025"/>
          <p14:tracePt t="71625" x="4845050" y="4857750"/>
          <p14:tracePt t="71632" x="4886325" y="4857750"/>
          <p14:tracePt t="71639" x="4913313" y="4857750"/>
          <p14:tracePt t="71646" x="4927600" y="4857750"/>
          <p14:tracePt t="71654" x="4954588" y="4857750"/>
          <p14:tracePt t="71661" x="4968875" y="4857750"/>
          <p14:tracePt t="71669" x="4995863" y="4857750"/>
          <p14:tracePt t="71675" x="5010150" y="4857750"/>
          <p14:tracePt t="71682" x="5024438" y="4857750"/>
          <p14:tracePt t="71689" x="5037138" y="4857750"/>
          <p14:tracePt t="71713" x="5051425" y="4843463"/>
          <p14:tracePt t="72621" x="5010150" y="4843463"/>
          <p14:tracePt t="72629" x="4886325" y="4843463"/>
          <p14:tracePt t="72636" x="4733925" y="4843463"/>
          <p14:tracePt t="72642" x="4568825" y="4857750"/>
          <p14:tracePt t="72649" x="4389438" y="4899025"/>
          <p14:tracePt t="72656" x="4251325" y="4927600"/>
          <p14:tracePt t="72663" x="4098925" y="4954588"/>
          <p14:tracePt t="72670" x="3975100" y="5022850"/>
          <p14:tracePt t="72677" x="3919538" y="5037138"/>
          <p14:tracePt t="72686" x="3810000" y="5051425"/>
          <p14:tracePt t="72691" x="3725863" y="5092700"/>
          <p14:tracePt t="72698" x="3616325" y="5106988"/>
          <p14:tracePt t="72705" x="3533775" y="5133975"/>
          <p14:tracePt t="72714" x="3395663" y="5202238"/>
          <p14:tracePt t="72720" x="3284538" y="5257800"/>
          <p14:tracePt t="72727" x="3160713" y="5286375"/>
          <p14:tracePt t="72736" x="3105150" y="5327650"/>
          <p14:tracePt t="72741" x="3036888" y="5368925"/>
          <p14:tracePt t="72748" x="2995613" y="5424488"/>
          <p14:tracePt t="72756" x="2925763" y="5465763"/>
          <p14:tracePt t="72763" x="2870200" y="5561013"/>
          <p14:tracePt t="72770" x="2774950" y="5657850"/>
          <p14:tracePt t="72777" x="2746375" y="5740400"/>
          <p14:tracePt t="72785" x="2705100" y="5783263"/>
          <p14:tracePt t="72791" x="2678113" y="5810250"/>
          <p14:tracePt t="72799" x="2663825" y="5837238"/>
          <p14:tracePt t="72806" x="2649538" y="5851525"/>
          <p14:tracePt t="72813" x="2636838" y="5892800"/>
          <p14:tracePt t="72820" x="2622550" y="5907088"/>
          <p14:tracePt t="72827" x="2622550" y="5934075"/>
          <p14:tracePt t="72835" x="2622550" y="5975350"/>
          <p14:tracePt t="72842" x="2622550" y="6016625"/>
          <p14:tracePt t="72856" x="2622550" y="6045200"/>
          <p14:tracePt t="72864" x="2622550" y="6057900"/>
          <p14:tracePt t="72871" x="2622550" y="6072188"/>
          <p14:tracePt t="72877" x="2649538" y="6099175"/>
          <p14:tracePt t="72892" x="2663825" y="6127750"/>
          <p14:tracePt t="72899" x="2678113" y="6142038"/>
          <p14:tracePt t="72906" x="2678113" y="6154738"/>
          <p14:tracePt t="72913" x="2690813" y="6154738"/>
          <p14:tracePt t="72935" x="2690813" y="6169025"/>
          <p14:tracePt t="72952" x="2705100" y="6183313"/>
          <p14:tracePt t="72957" x="2719388" y="6210300"/>
          <p14:tracePt t="72965" x="2746375" y="6224588"/>
          <p14:tracePt t="72971" x="2787650" y="6265863"/>
          <p14:tracePt t="72977" x="2816225" y="6265863"/>
          <p14:tracePt t="73315" x="2816225" y="6321425"/>
          <p14:tracePt t="73322" x="2816225" y="6362700"/>
          <p14:tracePt t="73328" x="2828925" y="6416675"/>
          <p14:tracePt t="73335" x="2828925" y="6459538"/>
          <p14:tracePt t="73342" x="2843213" y="6513513"/>
          <p14:tracePt t="73350" x="2857500" y="6569075"/>
          <p14:tracePt t="73357" x="2857500" y="6596063"/>
          <p14:tracePt t="73364" x="2870200" y="6624638"/>
          <p14:tracePt t="73378" x="2884488" y="6638925"/>
          <p14:tracePt t="73386" x="2898775" y="6651625"/>
          <p14:tracePt t="73392" x="2898775" y="6680200"/>
          <p14:tracePt t="73399" x="2911475" y="6680200"/>
          <p14:tracePt t="73407" x="2911475" y="6692900"/>
          <p14:tracePt t="73413" x="2925763" y="6707188"/>
          <p14:tracePt t="73421" x="2954338" y="6721475"/>
          <p14:tracePt t="73428" x="2954338" y="6734175"/>
          <p14:tracePt t="73435" x="2981325" y="6748463"/>
          <p14:tracePt t="73458" x="2981325" y="6762750"/>
          <p14:tracePt t="73464" x="2995613" y="6762750"/>
          <p14:tracePt t="73471" x="3008313" y="6789738"/>
          <p14:tracePt t="73479" x="3036888" y="6818313"/>
          <p14:tracePt t="73485" x="3078163" y="6831013"/>
          <p14:tracePt t="73493" x="3105150" y="6831013"/>
          <p14:tracePt t="73502" x="3133725" y="6845300"/>
          <p14:tracePt t="73507" x="3160713" y="6859588"/>
          <p14:tracePt t="73514" x="3175000" y="6859588"/>
          <p14:tracePt t="73521" x="3201988" y="6872288"/>
          <p14:tracePt t="73528" x="3243263" y="6872288"/>
          <p14:tracePt t="73535" x="3271838" y="6872288"/>
          <p14:tracePt t="73542" x="3298825" y="6886575"/>
          <p14:tracePt t="73553" x="3340100" y="6886575"/>
          <p14:tracePt t="73556" x="3381375" y="6886575"/>
          <p14:tracePt t="73563" x="3422650" y="6886575"/>
          <p14:tracePt t="73571" x="3451225" y="6886575"/>
          <p14:tracePt t="73578" x="3492500" y="6886575"/>
          <p14:tracePt t="73585" x="3505200" y="6886575"/>
          <p14:tracePt t="73593" x="3519488" y="6886575"/>
          <p14:tracePt t="73600" x="3533775" y="6886575"/>
          <p14:tracePt t="73607" x="3560763" y="6886575"/>
          <p14:tracePt t="73614" x="3575050" y="6886575"/>
          <p14:tracePt t="73621" x="3587750" y="6886575"/>
          <p14:tracePt t="73628" x="3602038" y="6872288"/>
          <p14:tracePt t="73636" x="3616325" y="6872288"/>
          <p14:tracePt t="73643" x="3630613" y="6872288"/>
          <p14:tracePt t="73651" x="3643313" y="6872288"/>
          <p14:tracePt t="73672" x="3657600" y="6872288"/>
          <p14:tracePt t="73686" x="3671888" y="6872288"/>
          <p14:tracePt t="73703" x="3684588" y="6872288"/>
          <p14:tracePt t="73708" x="3698875" y="6872288"/>
          <p14:tracePt t="73715" x="3713163" y="6872288"/>
          <p14:tracePt t="73722" x="3740150" y="6872288"/>
          <p14:tracePt t="73729" x="3754438" y="6872288"/>
          <p14:tracePt t="73736" x="3768725" y="6872288"/>
          <p14:tracePt t="73743" x="3781425" y="6872288"/>
          <p14:tracePt t="73752" x="3810000" y="6886575"/>
          <p14:tracePt t="73758" x="3836988" y="6886575"/>
          <p14:tracePt t="73765" x="3863975" y="6886575"/>
          <p14:tracePt t="73772" x="3892550" y="6900863"/>
          <p14:tracePt t="73787" x="3905250" y="6900863"/>
          <p14:tracePt t="73794" x="3933825" y="6900863"/>
          <p14:tracePt t="73802" x="3960813" y="6913563"/>
          <p14:tracePt t="73808" x="3989388" y="6913563"/>
          <p14:tracePt t="73822" x="4030663" y="6942138"/>
          <p14:tracePt t="73829" x="4043363" y="6942138"/>
          <p14:tracePt t="73836" x="4084638" y="6942138"/>
          <p14:tracePt t="73843" x="4113213" y="6942138"/>
          <p14:tracePt t="73852" x="4127500" y="6942138"/>
          <p14:tracePt t="73857" x="4140200" y="6942138"/>
          <p14:tracePt t="73865" x="4154488" y="6942138"/>
          <p14:tracePt t="73872" x="4168775" y="6942138"/>
          <p14:tracePt t="73879" x="4181475" y="6942138"/>
          <p14:tracePt t="73916" x="4195763" y="6942138"/>
          <p14:tracePt t="73938" x="4210050" y="6942138"/>
          <p14:tracePt t="73945" x="4222750" y="6942138"/>
          <p14:tracePt t="73959" x="4237038" y="6942138"/>
          <p14:tracePt t="73973" x="4251325" y="6942138"/>
          <p14:tracePt t="73988" x="4265613" y="6942138"/>
          <p14:tracePt t="74060" x="4278313" y="6942138"/>
          <p14:tracePt t="74066" x="4292600" y="6954838"/>
          <p14:tracePt t="74075" x="4306888" y="6954838"/>
          <p14:tracePt t="74087" x="4319588" y="6954838"/>
          <p14:tracePt t="74094" x="4333875" y="6954838"/>
          <p14:tracePt t="74102" x="4348163" y="6969125"/>
          <p14:tracePt t="74108" x="4360863" y="6969125"/>
          <p14:tracePt t="74116" x="4389438" y="6969125"/>
          <p14:tracePt t="74123" x="4430713" y="6969125"/>
          <p14:tracePt t="74129" x="4457700" y="6969125"/>
          <p14:tracePt t="74137" x="4486275" y="6969125"/>
          <p14:tracePt t="74144" x="4527550" y="6969125"/>
          <p14:tracePt t="74152" x="4568825" y="6969125"/>
          <p14:tracePt t="74159" x="4610100" y="6969125"/>
          <p14:tracePt t="74165" x="4624388" y="6969125"/>
          <p14:tracePt t="74173" x="4678363" y="6969125"/>
          <p14:tracePt t="74179" x="4719638" y="6954838"/>
          <p14:tracePt t="74187" x="4760913" y="6954838"/>
          <p14:tracePt t="74194" x="4803775" y="6942138"/>
          <p14:tracePt t="74202" x="4857750" y="6913563"/>
          <p14:tracePt t="74208" x="4899025" y="6886575"/>
          <p14:tracePt t="74215" x="4941888" y="6872288"/>
          <p14:tracePt t="74223" x="4983163" y="6859588"/>
          <p14:tracePt t="74230" x="5037138" y="6845300"/>
          <p14:tracePt t="74237" x="5065713" y="6818313"/>
          <p14:tracePt t="74244" x="5106988" y="6804025"/>
          <p14:tracePt t="74254" x="5162550" y="6748463"/>
          <p14:tracePt t="74258" x="5203825" y="6721475"/>
          <p14:tracePt t="74266" x="5245100" y="6707188"/>
          <p14:tracePt t="74272" x="5300663" y="6680200"/>
          <p14:tracePt t="74280" x="5313363" y="6665913"/>
          <p14:tracePt t="74287" x="5341938" y="6651625"/>
          <p14:tracePt t="74294" x="5368925" y="6638925"/>
          <p14:tracePt t="74302" x="5410200" y="6610350"/>
          <p14:tracePt t="74308" x="5438775" y="6583363"/>
          <p14:tracePt t="74315" x="5492750" y="6569075"/>
          <p14:tracePt t="74323" x="5534025" y="6542088"/>
          <p14:tracePt t="74330" x="5575300" y="6513513"/>
          <p14:tracePt t="74337" x="5618163" y="6459538"/>
          <p14:tracePt t="74344" x="5645150" y="6459538"/>
          <p14:tracePt t="74352" x="5659438" y="6445250"/>
          <p14:tracePt t="74370" x="5659438" y="6430963"/>
          <p14:tracePt t="74374" x="5672138" y="6430963"/>
          <p14:tracePt t="74424" x="5672138" y="6416675"/>
          <p14:tracePt t="74431" x="5686425" y="6416675"/>
          <p14:tracePt t="74438" x="5686425" y="6403975"/>
          <p14:tracePt t="74445" x="5672138" y="6389688"/>
          <p14:tracePt t="74459" x="5659438" y="6375400"/>
          <p14:tracePt t="74466" x="5645150" y="6334125"/>
          <p14:tracePt t="74473" x="5603875" y="6307138"/>
          <p14:tracePt t="74481" x="5534025" y="6265863"/>
          <p14:tracePt t="74487" x="5492750" y="6237288"/>
          <p14:tracePt t="74495" x="5465763" y="6210300"/>
          <p14:tracePt t="74501" x="5438775" y="6196013"/>
          <p14:tracePt t="74508" x="5395913" y="6169025"/>
          <p14:tracePt t="74515" x="5354638" y="6142038"/>
          <p14:tracePt t="74523" x="5327650" y="6113463"/>
          <p14:tracePt t="74530" x="5300663" y="6086475"/>
          <p14:tracePt t="74537" x="5257800" y="6072188"/>
          <p14:tracePt t="74544" x="5230813" y="6057900"/>
          <p14:tracePt t="74551" x="5203825" y="6045200"/>
          <p14:tracePt t="74558" x="5175250" y="6030913"/>
          <p14:tracePt t="74565" x="5148263" y="6016625"/>
          <p14:tracePt t="74573" x="5106988" y="6003925"/>
          <p14:tracePt t="74580" x="5092700" y="5989638"/>
          <p14:tracePt t="74587" x="5051425" y="5989638"/>
          <p14:tracePt t="74594" x="5037138" y="5989638"/>
          <p14:tracePt t="74601" x="4995863" y="5989638"/>
          <p14:tracePt t="74608" x="4968875" y="5962650"/>
          <p14:tracePt t="74617" x="4927600" y="5962650"/>
          <p14:tracePt t="74623" x="4899025" y="5962650"/>
          <p14:tracePt t="74630" x="4857750" y="5962650"/>
          <p14:tracePt t="74638" x="4830763" y="5975350"/>
          <p14:tracePt t="74645" x="4803775" y="5975350"/>
          <p14:tracePt t="74652" x="4760913" y="5975350"/>
          <p14:tracePt t="74659" x="4719638" y="5975350"/>
          <p14:tracePt t="74668" x="4678363" y="5975350"/>
          <p14:tracePt t="74675" x="4637088" y="5989638"/>
          <p14:tracePt t="74681" x="4581525" y="5989638"/>
          <p14:tracePt t="74688" x="4540250" y="6003925"/>
          <p14:tracePt t="74695" x="4513263" y="6003925"/>
          <p14:tracePt t="74702" x="4486275" y="6016625"/>
          <p14:tracePt t="74709" x="4430713" y="6016625"/>
          <p14:tracePt t="74717" x="4402138" y="6016625"/>
          <p14:tracePt t="74724" x="4375150" y="6016625"/>
          <p14:tracePt t="74731" x="4348163" y="6030913"/>
          <p14:tracePt t="74738" x="4306888" y="6030913"/>
          <p14:tracePt t="74745" x="4278313" y="6030913"/>
          <p14:tracePt t="74752" x="4237038" y="6045200"/>
          <p14:tracePt t="74759" x="4222750" y="6045200"/>
          <p14:tracePt t="74769" x="4181475" y="6045200"/>
          <p14:tracePt t="74774" x="4154488" y="6045200"/>
          <p14:tracePt t="74781" x="4127500" y="6045200"/>
          <p14:tracePt t="74788" x="4098925" y="6057900"/>
          <p14:tracePt t="74796" x="4084638" y="6057900"/>
          <p14:tracePt t="74802" x="4043363" y="6057900"/>
          <p14:tracePt t="74810" x="4016375" y="6072188"/>
          <p14:tracePt t="74819" x="3989388" y="6099175"/>
          <p14:tracePt t="74824" x="3948113" y="6113463"/>
          <p14:tracePt t="74830" x="3878263" y="6127750"/>
          <p14:tracePt t="74838" x="3836988" y="6154738"/>
          <p14:tracePt t="74845" x="3810000" y="6154738"/>
          <p14:tracePt t="74854" x="3754438" y="6183313"/>
          <p14:tracePt t="74859" x="3725863" y="6183313"/>
          <p14:tracePt t="74869" x="3698875" y="6183313"/>
          <p14:tracePt t="74874" x="3698875" y="6196013"/>
          <p14:tracePt t="74881" x="3671888" y="6196013"/>
          <p14:tracePt t="74888" x="3643313" y="6210300"/>
          <p14:tracePt t="74895" x="3630613" y="6224588"/>
          <p14:tracePt t="74902" x="3616325" y="6224588"/>
          <p14:tracePt t="74911" x="3616325" y="6237288"/>
          <p14:tracePt t="74924" x="3602038" y="6251575"/>
          <p14:tracePt t="74931" x="3587750" y="6251575"/>
          <p14:tracePt t="74938" x="3575050" y="6251575"/>
          <p14:tracePt t="74946" x="3560763" y="6265863"/>
          <p14:tracePt t="74961" x="3546475" y="6280150"/>
          <p14:tracePt t="74969" x="3519488" y="6292850"/>
          <p14:tracePt t="74975" x="3492500" y="6334125"/>
          <p14:tracePt t="74981" x="3463925" y="6348413"/>
          <p14:tracePt t="74989" x="3451225" y="6362700"/>
          <p14:tracePt t="74996" x="3436938" y="6375400"/>
          <p14:tracePt t="75010" x="3422650" y="6389688"/>
          <p14:tracePt t="75019" x="3395663" y="6403975"/>
          <p14:tracePt t="75024" x="3381375" y="6416675"/>
          <p14:tracePt t="75031" x="3381375" y="6430963"/>
          <p14:tracePt t="75047" x="3367088" y="6445250"/>
          <p14:tracePt t="75053" x="3367088" y="6459538"/>
          <p14:tracePt t="75060" x="3354388" y="6486525"/>
          <p14:tracePt t="75068" x="3354388" y="6513513"/>
          <p14:tracePt t="75074" x="3354388" y="6542088"/>
          <p14:tracePt t="75088" x="3354388" y="6583363"/>
          <p14:tracePt t="75096" x="3354388" y="6596063"/>
          <p14:tracePt t="75103" x="3354388" y="6610350"/>
          <p14:tracePt t="75120" x="3367088" y="6624638"/>
          <p14:tracePt t="75124" x="3381375" y="6651625"/>
          <p14:tracePt t="75133" x="3381375" y="6665913"/>
          <p14:tracePt t="75139" x="3408363" y="6692900"/>
          <p14:tracePt t="75146" x="3422650" y="6692900"/>
          <p14:tracePt t="75205" x="3422650" y="6707188"/>
          <p14:tracePt t="75262" x="3422650" y="6721475"/>
          <p14:tracePt t="75268" x="3436938" y="6721475"/>
          <p14:tracePt t="75691" x="3463925" y="6721475"/>
          <p14:tracePt t="75698" x="3505200" y="6748463"/>
          <p14:tracePt t="75705" x="3519488" y="6748463"/>
          <p14:tracePt t="75711" x="3560763" y="6748463"/>
          <p14:tracePt t="75718" x="3560763" y="6762750"/>
          <p14:tracePt t="75725" x="3587750" y="6762750"/>
          <p14:tracePt t="75734" x="3602038" y="6775450"/>
          <p14:tracePt t="75740" x="3630613" y="6775450"/>
          <p14:tracePt t="75770" x="3657600" y="6775450"/>
          <p14:tracePt t="75792" x="3657600" y="6789738"/>
          <p14:tracePt t="75805" x="3671888" y="6789738"/>
          <p14:tracePt t="75819" x="3684588" y="6789738"/>
          <p14:tracePt t="75855" x="3684588" y="6804025"/>
          <p14:tracePt t="75898" x="3684588" y="6818313"/>
          <p14:tracePt t="75935" x="3698875" y="6818313"/>
          <p14:tracePt t="75942" x="3698875" y="6831013"/>
          <p14:tracePt t="75947" x="3713163" y="6831013"/>
          <p14:tracePt t="76034" x="3725863" y="6831013"/>
          <p14:tracePt t="76077" x="3725863" y="6845300"/>
          <p14:tracePt t="76092" x="3740150" y="6845300"/>
          <p14:tracePt t="76135" x="3754438" y="6872288"/>
          <p14:tracePt t="76142" x="3768725" y="6872288"/>
          <p14:tracePt t="76148" x="3781425" y="6886575"/>
          <p14:tracePt t="76155" x="3795713" y="6886575"/>
          <p14:tracePt t="76162" x="3810000" y="6900863"/>
          <p14:tracePt t="76177" x="3822700" y="6900863"/>
          <p14:tracePt t="76220" x="3836988" y="6900863"/>
          <p14:tracePt t="76264" x="3851275" y="6900863"/>
          <p14:tracePt t="76269" x="3863975" y="6900863"/>
          <p14:tracePt t="76276" x="3878263" y="6900863"/>
          <p14:tracePt t="76285" x="3905250" y="6900863"/>
          <p14:tracePt t="76291" x="3919538" y="6900863"/>
          <p14:tracePt t="76298" x="3948113" y="6900863"/>
          <p14:tracePt t="76313" x="3975100" y="6900863"/>
          <p14:tracePt t="76319" x="4002088" y="6900863"/>
          <p14:tracePt t="76327" x="4030663" y="6900863"/>
          <p14:tracePt t="76335" x="4043363" y="6900863"/>
          <p14:tracePt t="76349" x="4057650" y="6900863"/>
          <p14:tracePt t="76371" x="4071938" y="6900863"/>
          <p14:tracePt t="76664" x="4127500" y="6900863"/>
          <p14:tracePt t="76671" x="4168775" y="6886575"/>
          <p14:tracePt t="76678" x="4210050" y="6859588"/>
          <p14:tracePt t="76685" x="4251325" y="6845300"/>
          <p14:tracePt t="76691" x="4278313" y="6845300"/>
          <p14:tracePt t="76703" x="4319588" y="6831013"/>
          <p14:tracePt t="76706" x="4360863" y="6831013"/>
          <p14:tracePt t="76713" x="4402138" y="6831013"/>
          <p14:tracePt t="76720" x="4430713" y="6818313"/>
          <p14:tracePt t="76727" x="4457700" y="6818313"/>
          <p14:tracePt t="76735" x="4471988" y="6818313"/>
          <p14:tracePt t="76742" x="4540250" y="6818313"/>
          <p14:tracePt t="76758" x="4568825" y="6818313"/>
          <p14:tracePt t="76763" x="4581525" y="6818313"/>
          <p14:tracePt t="76770" x="4595813" y="6818313"/>
          <p14:tracePt t="76785" x="4610100" y="6818313"/>
          <p14:tracePt t="76794" x="4637088" y="6818313"/>
          <p14:tracePt t="76799" x="4651375" y="6818313"/>
          <p14:tracePt t="76806" x="4665663" y="6831013"/>
          <p14:tracePt t="76820" x="4678363" y="6831013"/>
          <p14:tracePt t="76828" x="4692650" y="6845300"/>
          <p14:tracePt t="76844" x="4706938" y="6845300"/>
          <p14:tracePt t="76850" x="4719638" y="6845300"/>
          <p14:tracePt t="76864" x="4748213" y="6845300"/>
          <p14:tracePt t="76870" x="4760913" y="6845300"/>
          <p14:tracePt t="76877" x="4775200" y="6845300"/>
          <p14:tracePt t="76906" x="4789488" y="6872288"/>
          <p14:tracePt t="76921" x="4803775" y="6872288"/>
          <p14:tracePt t="76935" x="4816475" y="6872288"/>
          <p14:tracePt t="79019" x="4857750" y="6859588"/>
          <p14:tracePt t="79026" x="4899025" y="6831013"/>
          <p14:tracePt t="79032" x="4927600" y="6804025"/>
          <p14:tracePt t="79040" x="4968875" y="6789738"/>
          <p14:tracePt t="79046" x="4983163" y="6789738"/>
          <p14:tracePt t="79053" x="4983163" y="6775450"/>
          <p14:tracePt t="79069" x="4995863" y="6748463"/>
          <p14:tracePt t="79074" x="5024438" y="6748463"/>
          <p14:tracePt t="79081" x="5037138" y="6748463"/>
          <p14:tracePt t="79089" x="5051425" y="6748463"/>
          <p14:tracePt t="79096" x="5065713" y="6734175"/>
          <p14:tracePt t="79103" x="5078413" y="6734175"/>
          <p14:tracePt t="79110" x="5092700" y="6734175"/>
          <p14:tracePt t="79118" x="5106988" y="6734175"/>
          <p14:tracePt t="79124" x="5121275" y="6734175"/>
          <p14:tracePt t="79140" x="5121275" y="6762750"/>
          <p14:tracePt t="79147" x="5133975" y="6775450"/>
          <p14:tracePt t="79154" x="5162550" y="6775450"/>
          <p14:tracePt t="79160" x="5189538" y="6775450"/>
          <p14:tracePt t="79168" x="5203825" y="6804025"/>
          <p14:tracePt t="79175" x="5230813" y="6818313"/>
          <p14:tracePt t="79182" x="5245100" y="6831013"/>
          <p14:tracePt t="79189" x="5245100" y="6845300"/>
          <p14:tracePt t="79196" x="5257800" y="6859588"/>
          <p14:tracePt t="79203" x="5272088" y="6859588"/>
          <p14:tracePt t="79210" x="5272088" y="6872288"/>
          <p14:tracePt t="79218" x="5286375" y="6872288"/>
          <p14:tracePt t="79239" x="5300663" y="6872288"/>
          <p14:tracePt t="79246" x="5300663" y="6886575"/>
          <p14:tracePt t="79262" x="5313363" y="6886575"/>
          <p14:tracePt t="79304" x="5313363" y="6900863"/>
          <p14:tracePt t="79606" x="5286375" y="6942138"/>
          <p14:tracePt t="79612" x="5245100" y="6969125"/>
          <p14:tracePt t="79618" x="5203825" y="6983413"/>
          <p14:tracePt t="79626" x="5162550" y="7010400"/>
          <p14:tracePt t="79634" x="5121275" y="7024688"/>
          <p14:tracePt t="79640" x="5092700" y="7038975"/>
          <p14:tracePt t="79647" x="5078413" y="7051675"/>
          <p14:tracePt t="79654" x="5051425" y="7080250"/>
          <p14:tracePt t="79661" x="5037138" y="7080250"/>
          <p14:tracePt t="79668" x="5024438" y="7092950"/>
          <p14:tracePt t="79691" x="5010150" y="7092950"/>
          <p14:tracePt t="79704" x="5010150" y="7107238"/>
          <p14:tracePt t="79914" x="5051425" y="7080250"/>
          <p14:tracePt t="79919" x="5092700" y="7038975"/>
          <p14:tracePt t="79926" x="5189538" y="6954838"/>
          <p14:tracePt t="79934" x="5257800" y="6886575"/>
          <p14:tracePt t="79940" x="5313363" y="6872288"/>
          <p14:tracePt t="79947" x="5327650" y="6845300"/>
          <p14:tracePt t="79985" x="5341938" y="6845300"/>
          <p14:tracePt t="80078" x="5327650" y="6831013"/>
          <p14:tracePt t="80084" x="5286375" y="6831013"/>
          <p14:tracePt t="80091" x="5272088" y="6831013"/>
          <p14:tracePt t="80099" x="5257800" y="6831013"/>
          <p14:tracePt t="80105" x="5245100" y="6831013"/>
          <p14:tracePt t="80112" x="5230813" y="6831013"/>
          <p14:tracePt t="80119" x="5216525" y="6831013"/>
          <p14:tracePt t="80134" x="5203825" y="6831013"/>
          <p14:tracePt t="80142" x="5189538" y="6845300"/>
          <p14:tracePt t="80149" x="5175250" y="6845300"/>
          <p14:tracePt t="80156" x="5175250" y="6859588"/>
          <p14:tracePt t="80162" x="5162550" y="6859588"/>
          <p14:tracePt t="80176" x="5162550" y="6872288"/>
          <p14:tracePt t="80186" x="5148263" y="6872288"/>
          <p14:tracePt t="80191" x="5133975" y="6900863"/>
          <p14:tracePt t="80198" x="5121275" y="6913563"/>
          <p14:tracePt t="80205" x="5106988" y="6942138"/>
          <p14:tracePt t="80212" x="5092700" y="6969125"/>
          <p14:tracePt t="80219" x="5092700" y="6997700"/>
          <p14:tracePt t="80227" x="5092700" y="7024688"/>
          <p14:tracePt t="80234" x="5092700" y="7038975"/>
          <p14:tracePt t="80241" x="5092700" y="7051675"/>
          <p14:tracePt t="80249" x="5092700" y="7065963"/>
          <p14:tracePt t="80256" x="5092700" y="7080250"/>
          <p14:tracePt t="80279" x="5106988" y="7092950"/>
          <p14:tracePt t="80285" x="5133975" y="7121525"/>
          <p14:tracePt t="80291" x="5162550" y="7135813"/>
          <p14:tracePt t="80298" x="5216525" y="7148513"/>
          <p14:tracePt t="80305" x="5272088" y="7148513"/>
          <p14:tracePt t="80313" x="5354638" y="7148513"/>
          <p14:tracePt t="80319" x="5410200" y="7148513"/>
          <p14:tracePt t="80326" x="5480050" y="7092950"/>
          <p14:tracePt t="80334" x="5562600" y="7051675"/>
          <p14:tracePt t="80341" x="5603875" y="7024688"/>
          <p14:tracePt t="80351" x="5672138" y="7010400"/>
          <p14:tracePt t="80356" x="5686425" y="6997700"/>
          <p14:tracePt t="80377" x="5700713" y="6983413"/>
          <p14:tracePt t="80384" x="5700713" y="6969125"/>
          <p14:tracePt t="80391" x="5700713" y="6942138"/>
          <p14:tracePt t="80398" x="5700713" y="6927850"/>
          <p14:tracePt t="80406" x="5700713" y="6872288"/>
          <p14:tracePt t="80413" x="5686425" y="6831013"/>
          <p14:tracePt t="80420" x="5645150" y="6818313"/>
          <p14:tracePt t="80427" x="5618163" y="6789738"/>
          <p14:tracePt t="80435" x="5589588" y="6762750"/>
          <p14:tracePt t="80441" x="5548313" y="6748463"/>
          <p14:tracePt t="80450" x="5480050" y="6707188"/>
          <p14:tracePt t="80455" x="5465763" y="6707188"/>
          <p14:tracePt t="80462" x="5424488" y="6692900"/>
          <p14:tracePt t="80470" x="5354638" y="6692900"/>
          <p14:tracePt t="80477" x="5300663" y="6680200"/>
          <p14:tracePt t="80484" x="5245100" y="6680200"/>
          <p14:tracePt t="80491" x="5203825" y="6680200"/>
          <p14:tracePt t="80498" x="5175250" y="6680200"/>
          <p14:tracePt t="80506" x="5162550" y="6680200"/>
          <p14:tracePt t="80513" x="5148263" y="6692900"/>
          <p14:tracePt t="80528" x="5133975" y="6707188"/>
          <p14:tracePt t="80600" x="5121275" y="6721475"/>
          <p14:tracePt t="80606" x="5106988" y="6748463"/>
          <p14:tracePt t="80613" x="5106988" y="6762750"/>
          <p14:tracePt t="80620" x="5078413" y="6775450"/>
          <p14:tracePt t="80636" x="5065713" y="6789738"/>
          <p14:tracePt t="80642" x="5065713" y="6831013"/>
          <p14:tracePt t="80651" x="5051425" y="6845300"/>
          <p14:tracePt t="80656" x="5037138" y="6859588"/>
          <p14:tracePt t="80663" x="5010150" y="6859588"/>
          <p14:tracePt t="80670" x="4954588" y="6900863"/>
          <p14:tracePt t="80677" x="4913313" y="6927850"/>
          <p14:tracePt t="80684" x="4886325" y="6942138"/>
          <p14:tracePt t="80692" x="4845050" y="6954838"/>
          <p14:tracePt t="80701" x="4760913" y="6983413"/>
          <p14:tracePt t="80706" x="4692650" y="6997700"/>
          <p14:tracePt t="80713" x="4610100" y="7010400"/>
          <p14:tracePt t="80720" x="4554538" y="7010400"/>
          <p14:tracePt t="80728" x="4471988" y="7010400"/>
          <p14:tracePt t="80735" x="4445000" y="7010400"/>
          <p14:tracePt t="80742" x="4402138" y="7010400"/>
          <p14:tracePt t="80750" x="4360863" y="7010400"/>
          <p14:tracePt t="80756" x="4348163" y="7010400"/>
          <p14:tracePt t="80763" x="4306888" y="7010400"/>
          <p14:tracePt t="80770" x="4292600" y="7010400"/>
          <p14:tracePt t="80777" x="4265613" y="7010400"/>
          <p14:tracePt t="80785" x="4251325" y="7010400"/>
          <p14:tracePt t="80792" x="4237038" y="7010400"/>
          <p14:tracePt t="80800" x="4210050" y="7010400"/>
          <p14:tracePt t="80814" x="4195763" y="7010400"/>
          <p14:tracePt t="80851" x="4181475" y="7010400"/>
          <p14:tracePt t="81094" x="4195763" y="7010400"/>
          <p14:tracePt t="81101" x="4265613" y="6997700"/>
          <p14:tracePt t="81107" x="4306888" y="6997700"/>
          <p14:tracePt t="81114" x="4348163" y="6983413"/>
          <p14:tracePt t="81121" x="4375150" y="6983413"/>
          <p14:tracePt t="81129" x="4416425" y="6983413"/>
          <p14:tracePt t="81151" x="4430713" y="6983413"/>
          <p14:tracePt t="81187" x="4445000" y="6983413"/>
          <p14:tracePt t="81193" x="4457700" y="6983413"/>
          <p14:tracePt t="81200" x="4486275" y="6983413"/>
          <p14:tracePt t="81207" x="4527550" y="6983413"/>
          <p14:tracePt t="81214" x="4554538" y="6983413"/>
          <p14:tracePt t="81222" x="4581525" y="6983413"/>
          <p14:tracePt t="81228" x="4595813" y="6983413"/>
          <p14:tracePt t="81243" x="4610100" y="6983413"/>
          <p14:tracePt t="81258" x="4624388" y="6983413"/>
          <p14:tracePt t="81265" x="4651375" y="6983413"/>
          <p14:tracePt t="81271" x="4678363" y="6983413"/>
          <p14:tracePt t="81286" x="4706938" y="6983413"/>
          <p14:tracePt t="81293" x="4733925" y="6983413"/>
          <p14:tracePt t="81301" x="4775200" y="6983413"/>
          <p14:tracePt t="81308" x="4803775" y="6983413"/>
          <p14:tracePt t="81314" x="4816475" y="6983413"/>
          <p14:tracePt t="81322" x="4830763" y="6983413"/>
          <p14:tracePt t="81328" x="4857750" y="6983413"/>
          <p14:tracePt t="81336" x="4886325" y="6983413"/>
          <p14:tracePt t="81343" x="4927600" y="6983413"/>
          <p14:tracePt t="81350" x="4954588" y="6983413"/>
          <p14:tracePt t="81357" x="4995863" y="6969125"/>
          <p14:tracePt t="81364" x="5065713" y="6954838"/>
          <p14:tracePt t="81372" x="5162550" y="6927850"/>
          <p14:tracePt t="81378" x="5300663" y="6886575"/>
          <p14:tracePt t="81386" x="5383213" y="6831013"/>
          <p14:tracePt t="81393" x="5492750" y="6789738"/>
          <p14:tracePt t="81401" x="5562600" y="6721475"/>
          <p14:tracePt t="81407" x="5630863" y="6665913"/>
          <p14:tracePt t="81414" x="5672138" y="6624638"/>
          <p14:tracePt t="81422" x="5727700" y="6583363"/>
          <p14:tracePt t="81428" x="5754688" y="6569075"/>
          <p14:tracePt t="81467" x="5754688" y="6554788"/>
          <p14:tracePt t="81473" x="5768975" y="6554788"/>
          <p14:tracePt t="81509" x="5768975" y="6542088"/>
          <p14:tracePt t="81515" x="5768975" y="6527800"/>
          <p14:tracePt t="81522" x="5768975" y="6500813"/>
          <p14:tracePt t="81529" x="5768975" y="6459538"/>
          <p14:tracePt t="81536" x="5727700" y="6445250"/>
          <p14:tracePt t="81544" x="5686425" y="6416675"/>
          <p14:tracePt t="81551" x="5603875" y="6362700"/>
          <p14:tracePt t="81558" x="5465763" y="6307138"/>
          <p14:tracePt t="81565" x="5327650" y="6292850"/>
          <p14:tracePt t="81572" x="5175250" y="6265863"/>
          <p14:tracePt t="81579" x="5065713" y="6265863"/>
          <p14:tracePt t="81586" x="4968875" y="6251575"/>
          <p14:tracePt t="81593" x="4886325" y="6251575"/>
          <p14:tracePt t="81600" x="4803775" y="6251575"/>
          <p14:tracePt t="81608" x="4760913" y="6237288"/>
          <p14:tracePt t="81615" x="4706938" y="6237288"/>
          <p14:tracePt t="81622" x="4610100" y="6237288"/>
          <p14:tracePt t="81630" x="4540250" y="6237288"/>
          <p14:tracePt t="81637" x="4445000" y="6237288"/>
          <p14:tracePt t="81644" x="4375150" y="6251575"/>
          <p14:tracePt t="81651" x="4278313" y="6265863"/>
          <p14:tracePt t="81658" x="4210050" y="6265863"/>
          <p14:tracePt t="81667" x="4140200" y="6280150"/>
          <p14:tracePt t="81673" x="4071938" y="6321425"/>
          <p14:tracePt t="81679" x="4016375" y="6334125"/>
          <p14:tracePt t="81687" x="3975100" y="6348413"/>
          <p14:tracePt t="81694" x="3948113" y="6348413"/>
          <p14:tracePt t="81701" x="3919538" y="6362700"/>
          <p14:tracePt t="81708" x="3905250" y="6362700"/>
          <p14:tracePt t="81715" x="3878263" y="6375400"/>
          <p14:tracePt t="81722" x="3851275" y="6389688"/>
          <p14:tracePt t="81737" x="3822700" y="6403975"/>
          <p14:tracePt t="81745" x="3795713" y="6416675"/>
          <p14:tracePt t="81751" x="3781425" y="6416675"/>
          <p14:tracePt t="81758" x="3768725" y="6445250"/>
          <p14:tracePt t="81767" x="3754438" y="6459538"/>
          <p14:tracePt t="81787" x="3740150" y="6472238"/>
          <p14:tracePt t="81801" x="3725863" y="6486525"/>
          <p14:tracePt t="81808" x="3713163" y="6513513"/>
          <p14:tracePt t="81818" x="3698875" y="6542088"/>
          <p14:tracePt t="81822" x="3671888" y="6583363"/>
          <p14:tracePt t="81830" x="3671888" y="6596063"/>
          <p14:tracePt t="81837" x="3657600" y="6610350"/>
          <p14:tracePt t="81844" x="3657600" y="6624638"/>
          <p14:tracePt t="81851" x="3657600" y="6638925"/>
          <p14:tracePt t="81858" x="3657600" y="6665913"/>
          <p14:tracePt t="81867" x="3684588" y="6692900"/>
          <p14:tracePt t="81872" x="3684588" y="6721475"/>
          <p14:tracePt t="81879" x="3698875" y="6721475"/>
          <p14:tracePt t="81902" x="3725863" y="6775450"/>
          <p14:tracePt t="81918" x="3725863" y="6789738"/>
          <p14:tracePt t="81938" x="3740150" y="6789738"/>
          <p14:tracePt t="81967" x="3754438" y="6789738"/>
          <p14:tracePt t="82276" x="3781425" y="6789738"/>
          <p14:tracePt t="82280" x="3836988" y="6775450"/>
          <p14:tracePt t="82288" x="3948113" y="6734175"/>
          <p14:tracePt t="82295" x="4043363" y="6707188"/>
          <p14:tracePt t="82302" x="4181475" y="6624638"/>
          <p14:tracePt t="82310" x="4292600" y="6542088"/>
          <p14:tracePt t="82317" x="4457700" y="6472238"/>
          <p14:tracePt t="82324" x="4595813" y="6389688"/>
          <p14:tracePt t="82330" x="4733925" y="6307138"/>
          <p14:tracePt t="82338" x="4857750" y="6224588"/>
          <p14:tracePt t="82345" x="4995863" y="6154738"/>
          <p14:tracePt t="82352" x="5162550" y="6072188"/>
          <p14:tracePt t="82359" x="5327650" y="5989638"/>
          <p14:tracePt t="82367" x="5507038" y="5907088"/>
          <p14:tracePt t="82374" x="5727700" y="5810250"/>
          <p14:tracePt t="82380" x="5921375" y="5686425"/>
          <p14:tracePt t="82387" x="6086475" y="5561013"/>
          <p14:tracePt t="82394" x="6280150" y="5437188"/>
          <p14:tracePt t="82402" x="6486525" y="5286375"/>
          <p14:tracePt t="82409" x="6735763" y="5148263"/>
          <p14:tracePt t="82417" x="6956425" y="5022850"/>
          <p14:tracePt t="82423" x="7150100" y="4884738"/>
          <p14:tracePt t="82430" x="7329488" y="4802188"/>
          <p14:tracePt t="82438" x="7467600" y="4748213"/>
          <p14:tracePt t="82445" x="7632700" y="4664075"/>
          <p14:tracePt t="82452" x="7770813" y="4610100"/>
          <p14:tracePt t="82459" x="7908925" y="4554538"/>
          <p14:tracePt t="82467" x="8032750" y="4471988"/>
          <p14:tracePt t="82473" x="8170863" y="4416425"/>
          <p14:tracePt t="82480" x="8226425" y="4375150"/>
          <p14:tracePt t="82488" x="8350250" y="4319588"/>
          <p14:tracePt t="82496" x="8418513" y="4251325"/>
          <p14:tracePt t="82502" x="8529638" y="4167188"/>
          <p14:tracePt t="82509" x="8667750" y="4071938"/>
          <p14:tracePt t="82518" x="8791575" y="3975100"/>
          <p14:tracePt t="82524" x="8958263" y="3863975"/>
          <p14:tracePt t="82531" x="9123363" y="3795713"/>
          <p14:tracePt t="82538" x="9288463" y="3684588"/>
          <p14:tracePt t="82546" x="9426575" y="3629025"/>
          <p14:tracePt t="82553" x="9564688" y="3560763"/>
          <p14:tracePt t="82560" x="9675813" y="3490913"/>
          <p14:tracePt t="82567" x="9744075" y="3436938"/>
          <p14:tracePt t="82574" x="9813925" y="3395663"/>
          <p14:tracePt t="82580" x="9896475" y="3354388"/>
          <p14:tracePt t="82588" x="9923463" y="3311525"/>
          <p14:tracePt t="82595" x="9937750" y="3298825"/>
          <p14:tracePt t="82602" x="9952038" y="3284538"/>
          <p14:tracePt t="82618" x="9964738" y="3284538"/>
          <p14:tracePt t="82653" x="9964738" y="3270250"/>
          <p14:tracePt t="82659" x="9993313" y="3270250"/>
          <p14:tracePt t="82684" x="10006013" y="3270250"/>
          <p14:tracePt t="82690" x="10034588" y="3257550"/>
          <p14:tracePt t="82696" x="10047288" y="3243263"/>
          <p14:tracePt t="82703" x="10061575" y="3228975"/>
          <p14:tracePt t="84844" x="10061575" y="3146425"/>
          <p14:tracePt t="84850" x="10061575" y="3078163"/>
          <p14:tracePt t="84856" x="10047288" y="2994025"/>
          <p14:tracePt t="84864" x="10047288" y="2952750"/>
          <p14:tracePt t="84871" x="10034588" y="2870200"/>
          <p14:tracePt t="84878" x="10034588" y="2814638"/>
          <p14:tracePt t="84900" x="10020300" y="2540000"/>
          <p14:tracePt t="84907" x="10020300" y="2498725"/>
          <p14:tracePt t="84917" x="10020300" y="2428875"/>
          <p14:tracePt t="84921" x="10006013" y="2387600"/>
          <p14:tracePt t="84928" x="10006013" y="2346325"/>
          <p14:tracePt t="84936" x="10006013" y="2290763"/>
          <p14:tracePt t="84943" x="9993313" y="2263775"/>
          <p14:tracePt t="84950" x="9979025" y="2235200"/>
          <p14:tracePt t="84958" x="9964738" y="2222500"/>
          <p14:tracePt t="84964" x="9937750" y="2193925"/>
          <p14:tracePt t="84971" x="9896475" y="2152650"/>
          <p14:tracePt t="84978" x="9826625" y="2125663"/>
          <p14:tracePt t="84985" x="9744075" y="2097088"/>
          <p14:tracePt t="84992" x="9675813" y="2097088"/>
          <p14:tracePt t="85000" x="9564688" y="2097088"/>
          <p14:tracePt t="85007" x="9482138" y="2111375"/>
          <p14:tracePt t="85014" x="9399588" y="2125663"/>
          <p14:tracePt t="85021" x="9317038" y="2138363"/>
          <p14:tracePt t="85028" x="9220200" y="2181225"/>
          <p14:tracePt t="85035" x="9164638" y="2193925"/>
          <p14:tracePt t="85042" x="9109075" y="2208213"/>
          <p14:tracePt t="85050" x="9067800" y="2235200"/>
          <p14:tracePt t="85057" x="9012238" y="2249488"/>
          <p14:tracePt t="85064" x="8958263" y="2263775"/>
          <p14:tracePt t="85072" x="8915400" y="2290763"/>
          <p14:tracePt t="85078" x="8874125" y="2305050"/>
          <p14:tracePt t="85086" x="8805863" y="2346325"/>
          <p14:tracePt t="85093" x="8805863" y="2360613"/>
          <p14:tracePt t="85100" x="8778875" y="2373313"/>
          <p14:tracePt t="85107" x="8764588" y="2387600"/>
          <p14:tracePt t="85114" x="8736013" y="2401888"/>
          <p14:tracePt t="85121" x="8723313" y="2414588"/>
          <p14:tracePt t="85129" x="8709025" y="2414588"/>
          <p14:tracePt t="85136" x="8682038" y="2470150"/>
          <p14:tracePt t="85142" x="8667750" y="2498725"/>
          <p14:tracePt t="85150" x="8640763" y="2525713"/>
          <p14:tracePt t="85157" x="8612188" y="2566988"/>
          <p14:tracePt t="85167" x="8597900" y="2622550"/>
          <p14:tracePt t="85171" x="8597900" y="2649538"/>
          <p14:tracePt t="85178" x="8556625" y="2690813"/>
          <p14:tracePt t="85185" x="8570913" y="2705100"/>
          <p14:tracePt t="85193" x="8570913" y="2746375"/>
          <p14:tracePt t="85200" x="8585200" y="2760663"/>
          <p14:tracePt t="85216" x="8597900" y="2773363"/>
          <p14:tracePt t="85222" x="8612188" y="2801938"/>
          <p14:tracePt t="85229" x="8653463" y="2814638"/>
          <p14:tracePt t="85236" x="8682038" y="2843213"/>
          <p14:tracePt t="85243" x="8736013" y="2870200"/>
          <p14:tracePt t="85250" x="8805863" y="2884488"/>
          <p14:tracePt t="85257" x="8861425" y="2898775"/>
          <p14:tracePt t="85266" x="8902700" y="2911475"/>
          <p14:tracePt t="85272" x="8943975" y="2911475"/>
          <p14:tracePt t="85279" x="9026525" y="2911475"/>
          <p14:tracePt t="85286" x="9067800" y="2911475"/>
          <p14:tracePt t="85293" x="9123363" y="2911475"/>
          <p14:tracePt t="85300" x="9205913" y="2911475"/>
          <p14:tracePt t="85308" x="9247188" y="2898775"/>
          <p14:tracePt t="85316" x="9317038" y="2898775"/>
          <p14:tracePt t="85322" x="9358313" y="2898775"/>
          <p14:tracePt t="85329" x="9399588" y="2898775"/>
          <p14:tracePt t="85337" x="9467850" y="2898775"/>
          <p14:tracePt t="85344" x="9482138" y="2898775"/>
          <p14:tracePt t="85350" x="9523413" y="2898775"/>
          <p14:tracePt t="85358" x="9591675" y="2898775"/>
          <p14:tracePt t="85366" x="9605963" y="2898775"/>
          <p14:tracePt t="85372" x="9620250" y="2911475"/>
          <p14:tracePt t="85379" x="9661525" y="2911475"/>
          <p14:tracePt t="85386" x="9675813" y="2911475"/>
          <p14:tracePt t="85394" x="9675813" y="2925763"/>
          <p14:tracePt t="85401" x="9702800" y="2925763"/>
          <p14:tracePt t="85417" x="9717088" y="2925763"/>
          <p14:tracePt t="85422" x="9729788" y="2925763"/>
          <p14:tracePt t="86812" x="9688513" y="2884488"/>
          <p14:tracePt t="86818" x="9647238" y="2857500"/>
          <p14:tracePt t="86825" x="9550400" y="2801938"/>
          <p14:tracePt t="86833" x="9496425" y="2746375"/>
          <p14:tracePt t="86839" x="9426575" y="2719388"/>
          <p14:tracePt t="86846" x="9344025" y="2705100"/>
          <p14:tracePt t="86853" x="9288463" y="2690813"/>
          <p14:tracePt t="86860" x="9220200" y="2678113"/>
          <p14:tracePt t="86868" x="9164638" y="2663825"/>
          <p14:tracePt t="86875" x="9053513" y="2635250"/>
          <p14:tracePt t="86883" x="8970963" y="2622550"/>
          <p14:tracePt t="86900" x="8709025" y="2566988"/>
          <p14:tracePt t="86904" x="8597900" y="2566988"/>
          <p14:tracePt t="86911" x="8488363" y="2566988"/>
          <p14:tracePt t="86917" x="8418513" y="2566988"/>
          <p14:tracePt t="86925" x="8308975" y="2566988"/>
          <p14:tracePt t="86933" x="8267700" y="2566988"/>
          <p14:tracePt t="86940" x="8226425" y="2566988"/>
          <p14:tracePt t="86946" x="8156575" y="2593975"/>
          <p14:tracePt t="86954" x="8143875" y="2593975"/>
          <p14:tracePt t="86960" x="8115300" y="2608263"/>
          <p14:tracePt t="86968" x="8101013" y="2608263"/>
          <p14:tracePt t="86975" x="8088313" y="2608263"/>
          <p14:tracePt t="86982" x="8059738" y="2622550"/>
          <p14:tracePt t="86997" x="8047038" y="2622550"/>
          <p14:tracePt t="87003" x="8018463" y="2635250"/>
          <p14:tracePt t="87010" x="7991475" y="2635250"/>
          <p14:tracePt t="87018" x="7977188" y="2649538"/>
          <p14:tracePt t="87033" x="7950200" y="2663825"/>
          <p14:tracePt t="87039" x="7921625" y="2663825"/>
          <p14:tracePt t="87046" x="7908925" y="2678113"/>
          <p14:tracePt t="87054" x="7908925" y="2690813"/>
          <p14:tracePt t="87060" x="7894638" y="2732088"/>
          <p14:tracePt t="87068" x="7867650" y="2760663"/>
          <p14:tracePt t="87085" x="7867650" y="2773363"/>
          <p14:tracePt t="87089" x="7867650" y="2787650"/>
          <p14:tracePt t="87096" x="7867650" y="2814638"/>
          <p14:tracePt t="87104" x="7867650" y="2843213"/>
          <p14:tracePt t="87126" x="7880350" y="2857500"/>
          <p14:tracePt t="87133" x="7894638" y="2884488"/>
          <p14:tracePt t="87140" x="7935913" y="2911475"/>
          <p14:tracePt t="87147" x="8005763" y="2925763"/>
          <p14:tracePt t="87154" x="8047038" y="2940050"/>
          <p14:tracePt t="87161" x="8088313" y="2981325"/>
          <p14:tracePt t="87168" x="8143875" y="2994025"/>
          <p14:tracePt t="87175" x="8197850" y="2994025"/>
          <p14:tracePt t="87183" x="8281988" y="3008313"/>
          <p14:tracePt t="87190" x="8323263" y="3008313"/>
          <p14:tracePt t="87197" x="8377238" y="3008313"/>
          <p14:tracePt t="87204" x="8461375" y="3008313"/>
          <p14:tracePt t="87211" x="8515350" y="3008313"/>
          <p14:tracePt t="87218" x="8585200" y="2994025"/>
          <p14:tracePt t="87225" x="8626475" y="2994025"/>
          <p14:tracePt t="87233" x="8653463" y="2967038"/>
          <p14:tracePt t="87240" x="8667750" y="2967038"/>
          <p14:tracePt t="118781" x="8585200" y="2911475"/>
          <p14:tracePt t="118788" x="8474075" y="2857500"/>
          <p14:tracePt t="118795" x="8350250" y="2760663"/>
          <p14:tracePt t="118802" x="8239125" y="2719388"/>
          <p14:tracePt t="118810" x="8170863" y="2663825"/>
          <p14:tracePt t="118816" x="8115300" y="2635250"/>
          <p14:tracePt t="118824" x="8088313" y="2593975"/>
          <p14:tracePt t="118830" x="8032750" y="2525713"/>
          <p14:tracePt t="118838" x="7977188" y="2443163"/>
          <p14:tracePt t="118845" x="7964488" y="2373313"/>
          <p14:tracePt t="118852" x="7964488" y="2276475"/>
          <p14:tracePt t="118860" x="7964488" y="2193925"/>
          <p14:tracePt t="118866" x="8047038" y="2070100"/>
          <p14:tracePt t="118873" x="8129588" y="1958975"/>
          <p14:tracePt t="118881" x="8239125" y="1808163"/>
          <p14:tracePt t="118895" x="8556625" y="1517650"/>
          <p14:tracePt t="118902" x="8750300" y="1393825"/>
          <p14:tracePt t="118911" x="8888413" y="1296988"/>
          <p14:tracePt t="118917" x="9053513" y="1214438"/>
          <p14:tracePt t="118923" x="9247188" y="1146175"/>
          <p14:tracePt t="118930" x="9399588" y="1103313"/>
          <p14:tracePt t="118937" x="9564688" y="1090613"/>
          <p14:tracePt t="118945" x="9717088" y="1090613"/>
          <p14:tracePt t="118952" x="9882188" y="1117600"/>
          <p14:tracePt t="118960" x="10020300" y="1146175"/>
          <p14:tracePt t="118966" x="10102850" y="1200150"/>
          <p14:tracePt t="118973" x="10199688" y="1282700"/>
          <p14:tracePt t="118980" x="10282238" y="1338263"/>
          <p14:tracePt t="118987" x="10379075" y="1408113"/>
          <p14:tracePt t="118995" x="10448925" y="1504950"/>
          <p14:tracePt t="119002" x="10572750" y="1600200"/>
          <p14:tracePt t="119010" x="10682288" y="1793875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dirty="0"/>
              <a:t>Multiclass</a:t>
            </a:r>
            <a:r>
              <a:rPr sz="3491" spc="-18" dirty="0"/>
              <a:t> </a:t>
            </a:r>
            <a:r>
              <a:rPr sz="3491" spc="-5" dirty="0"/>
              <a:t>Classification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789" y="2725129"/>
            <a:ext cx="4443859" cy="29775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3131" y="3497271"/>
            <a:ext cx="3600018" cy="98474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283302" indent="-272362">
              <a:spcBef>
                <a:spcPts val="118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1:-</a:t>
            </a:r>
            <a:r>
              <a:rPr sz="1406" b="1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[Green]</a:t>
            </a:r>
            <a:r>
              <a:rPr sz="1406" b="1" spc="-36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vs</a:t>
            </a:r>
            <a:r>
              <a:rPr sz="1406" b="1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[Red,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Blue]</a:t>
            </a:r>
            <a:endParaRPr sz="1406">
              <a:latin typeface="Georgia"/>
              <a:cs typeface="Georgia"/>
            </a:endParaRPr>
          </a:p>
          <a:p>
            <a:pPr marL="283302" indent="-272362">
              <a:spcBef>
                <a:spcPts val="1256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2:-</a:t>
            </a:r>
            <a:r>
              <a:rPr sz="1406" b="1" spc="-14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[Blue]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vs</a:t>
            </a:r>
            <a:r>
              <a:rPr sz="1406" b="1" spc="-9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[Green,</a:t>
            </a:r>
            <a:r>
              <a:rPr sz="1406" b="1" spc="-36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Red]</a:t>
            </a:r>
            <a:endParaRPr sz="1406">
              <a:latin typeface="Georgia"/>
              <a:cs typeface="Georgia"/>
            </a:endParaRPr>
          </a:p>
          <a:p>
            <a:pPr marL="283302" indent="-272362">
              <a:spcBef>
                <a:spcPts val="1247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406" b="1" spc="-27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3:-</a:t>
            </a:r>
            <a:r>
              <a:rPr sz="1406" b="1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[Red]</a:t>
            </a:r>
            <a:r>
              <a:rPr sz="1406" b="1" spc="-36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vs</a:t>
            </a:r>
            <a:r>
              <a:rPr sz="1406" b="1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[Blue,</a:t>
            </a:r>
            <a:r>
              <a:rPr sz="1406" b="1" spc="-36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Green]</a:t>
            </a:r>
            <a:endParaRPr sz="1406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6747" y="1749061"/>
            <a:ext cx="6712318" cy="61451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283302" indent="-272362">
              <a:spcBef>
                <a:spcPts val="118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spc="14" dirty="0">
                <a:solidFill>
                  <a:srgbClr val="FF0000"/>
                </a:solidFill>
                <a:latin typeface="Georgia"/>
                <a:cs typeface="Georgia"/>
              </a:rPr>
              <a:t>One</a:t>
            </a:r>
            <a:r>
              <a:rPr sz="1406" spc="-9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Georgia"/>
                <a:cs typeface="Georgia"/>
              </a:rPr>
              <a:t>vs.</a:t>
            </a:r>
            <a:r>
              <a:rPr sz="1406" spc="-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Georgia"/>
                <a:cs typeface="Georgia"/>
              </a:rPr>
              <a:t>All:-</a:t>
            </a:r>
            <a:r>
              <a:rPr sz="1406" spc="-27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N-class</a:t>
            </a:r>
            <a:r>
              <a:rPr sz="1406" b="1" spc="-1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instances</a:t>
            </a:r>
            <a:r>
              <a:rPr sz="1406" b="1" spc="-23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Georgia"/>
                <a:cs typeface="Georgia"/>
              </a:rPr>
              <a:t>then</a:t>
            </a:r>
            <a:r>
              <a:rPr sz="1406" spc="-1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23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1406" b="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FF0000"/>
                </a:solidFill>
                <a:latin typeface="Georgia"/>
                <a:cs typeface="Georgia"/>
              </a:rPr>
              <a:t>binary</a:t>
            </a:r>
            <a:r>
              <a:rPr sz="1406" b="1" spc="-32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FF0000"/>
                </a:solidFill>
                <a:latin typeface="Georgia"/>
                <a:cs typeface="Georgia"/>
              </a:rPr>
              <a:t>classifier</a:t>
            </a:r>
            <a:r>
              <a:rPr sz="1406" b="1" spc="-3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406" b="1" spc="18" dirty="0">
                <a:solidFill>
                  <a:srgbClr val="FF0000"/>
                </a:solidFill>
                <a:latin typeface="Georgia"/>
                <a:cs typeface="Georgia"/>
              </a:rPr>
              <a:t>models</a:t>
            </a:r>
            <a:endParaRPr sz="1406">
              <a:latin typeface="Georgia"/>
              <a:cs typeface="Georgia"/>
            </a:endParaRPr>
          </a:p>
          <a:p>
            <a:pPr marL="283302" indent="-272362">
              <a:spcBef>
                <a:spcPts val="1256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spc="14" dirty="0">
                <a:solidFill>
                  <a:srgbClr val="292929"/>
                </a:solidFill>
                <a:latin typeface="Georgia"/>
                <a:cs typeface="Georgia"/>
              </a:rPr>
              <a:t>One</a:t>
            </a:r>
            <a:r>
              <a:rPr sz="1406" spc="-14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Georgia"/>
                <a:cs typeface="Georgia"/>
              </a:rPr>
              <a:t>vs.</a:t>
            </a:r>
            <a:r>
              <a:rPr sz="1406" spc="-14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Georgia"/>
                <a:cs typeface="Georgia"/>
              </a:rPr>
              <a:t>One:-</a:t>
            </a:r>
            <a:r>
              <a:rPr sz="1406" spc="-14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N-class</a:t>
            </a:r>
            <a:r>
              <a:rPr sz="1406" b="1" spc="-27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instances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spc="14" dirty="0">
                <a:solidFill>
                  <a:srgbClr val="292929"/>
                </a:solidFill>
                <a:latin typeface="Georgia"/>
                <a:cs typeface="Georgia"/>
              </a:rPr>
              <a:t>then</a:t>
            </a:r>
            <a:r>
              <a:rPr sz="1406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8" dirty="0">
                <a:solidFill>
                  <a:srgbClr val="292929"/>
                </a:solidFill>
                <a:latin typeface="Georgia"/>
                <a:cs typeface="Georgia"/>
              </a:rPr>
              <a:t>N*</a:t>
            </a:r>
            <a:r>
              <a:rPr sz="1406" b="1" spc="-9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(N-1)/2</a:t>
            </a:r>
            <a:r>
              <a:rPr sz="1406" b="1" spc="-41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4" dirty="0">
                <a:solidFill>
                  <a:srgbClr val="292929"/>
                </a:solidFill>
                <a:latin typeface="Georgia"/>
                <a:cs typeface="Georgia"/>
              </a:rPr>
              <a:t>binary</a:t>
            </a:r>
            <a:r>
              <a:rPr sz="1406" b="1" spc="-32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9" dirty="0">
                <a:solidFill>
                  <a:srgbClr val="292929"/>
                </a:solidFill>
                <a:latin typeface="Georgia"/>
                <a:cs typeface="Georgia"/>
              </a:rPr>
              <a:t>classifier</a:t>
            </a:r>
            <a:r>
              <a:rPr sz="1406" b="1" spc="-36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406" b="1" spc="18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endParaRPr sz="1406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82"/>
    </mc:Choice>
    <mc:Fallback xmlns="">
      <p:transition spd="slow" advTm="71782"/>
    </mc:Fallback>
  </mc:AlternateContent>
  <p:extLst>
    <p:ext uri="{3A86A75C-4F4B-4683-9AE1-C65F6400EC91}">
      <p14:laserTraceLst xmlns:p14="http://schemas.microsoft.com/office/powerpoint/2010/main">
        <p14:tracePtLst>
          <p14:tracePt t="1469" x="10393363" y="2870200"/>
          <p14:tracePt t="1474" x="10117138" y="2787650"/>
          <p14:tracePt t="1482" x="9882188" y="2746375"/>
          <p14:tracePt t="1489" x="9675813" y="2705100"/>
          <p14:tracePt t="1496" x="9496425" y="2663825"/>
          <p14:tracePt t="1504" x="9288463" y="2622550"/>
          <p14:tracePt t="1511" x="9053513" y="2566988"/>
          <p14:tracePt t="1518" x="8764588" y="2552700"/>
          <p14:tracePt t="1525" x="8515350" y="2525713"/>
          <p14:tracePt t="1533" x="8308975" y="2525713"/>
          <p14:tracePt t="1540" x="8074025" y="2511425"/>
          <p14:tracePt t="1546" x="7839075" y="2511425"/>
          <p14:tracePt t="1554" x="7591425" y="2511425"/>
          <p14:tracePt t="1561" x="7383463" y="2511425"/>
          <p14:tracePt t="1568" x="7218363" y="2540000"/>
          <p14:tracePt t="1575" x="7065963" y="2552700"/>
          <p14:tracePt t="1582" x="6956425" y="2593975"/>
          <p14:tracePt t="1590" x="6791325" y="2608263"/>
          <p14:tracePt t="1597" x="6653213" y="2649538"/>
          <p14:tracePt t="1604" x="6500813" y="2705100"/>
          <p14:tracePt t="1612" x="6403975" y="2787650"/>
          <p14:tracePt t="1619" x="6280150" y="2857500"/>
          <p14:tracePt t="1625" x="6197600" y="2911475"/>
          <p14:tracePt t="1632" x="6100763" y="3008313"/>
          <p14:tracePt t="1640" x="6072188" y="3049588"/>
          <p14:tracePt t="1647" x="6045200" y="3078163"/>
          <p14:tracePt t="10292" x="5948363" y="3063875"/>
          <p14:tracePt t="10298" x="5810250" y="3022600"/>
          <p14:tracePt t="10306" x="5618163" y="2981325"/>
          <p14:tracePt t="10313" x="5438775" y="2940050"/>
          <p14:tracePt t="10320" x="5286375" y="2925763"/>
          <p14:tracePt t="10327" x="5121275" y="2843213"/>
          <p14:tracePt t="10334" x="4954588" y="2801938"/>
          <p14:tracePt t="10344" x="4816475" y="2760663"/>
          <p14:tracePt t="10348" x="4706938" y="2719388"/>
          <p14:tracePt t="10355" x="4527550" y="2663825"/>
          <p14:tracePt t="10362" x="4333875" y="2622550"/>
          <p14:tracePt t="10369" x="4127500" y="2593975"/>
          <p14:tracePt t="10377" x="3975100" y="2581275"/>
          <p14:tracePt t="10384" x="3863975" y="2566988"/>
          <p14:tracePt t="10393" x="3754438" y="2540000"/>
          <p14:tracePt t="10398" x="3643313" y="2540000"/>
          <p14:tracePt t="10405" x="3575050" y="2540000"/>
          <p14:tracePt t="10412" x="3463925" y="2540000"/>
          <p14:tracePt t="10419" x="3340100" y="2540000"/>
          <p14:tracePt t="10426" x="3201988" y="2540000"/>
          <p14:tracePt t="10434" x="3078163" y="2540000"/>
          <p14:tracePt t="10443" x="2967038" y="2552700"/>
          <p14:tracePt t="10448" x="2857500" y="2566988"/>
          <p14:tracePt t="10455" x="2760663" y="2566988"/>
          <p14:tracePt t="10462" x="2663825" y="2581275"/>
          <p14:tracePt t="10469" x="2581275" y="2593975"/>
          <p14:tracePt t="10477" x="2498725" y="2622550"/>
          <p14:tracePt t="10484" x="2414588" y="2649538"/>
          <p14:tracePt t="10493" x="2319338" y="2705100"/>
          <p14:tracePt t="10498" x="2208213" y="2746375"/>
          <p14:tracePt t="10505" x="2152650" y="2760663"/>
          <p14:tracePt t="10513" x="2043113" y="2773363"/>
          <p14:tracePt t="10520" x="1987550" y="2787650"/>
          <p14:tracePt t="10527" x="1905000" y="2814638"/>
          <p14:tracePt t="10535" x="1835150" y="2828925"/>
          <p14:tracePt t="10543" x="1793875" y="2857500"/>
          <p14:tracePt t="10548" x="1738313" y="2870200"/>
          <p14:tracePt t="10555" x="1711325" y="2884488"/>
          <p14:tracePt t="10563" x="1684338" y="2884488"/>
          <p14:tracePt t="10570" x="1655763" y="2898775"/>
          <p14:tracePt t="10577" x="1601788" y="2911475"/>
          <p14:tracePt t="10584" x="1558925" y="2940050"/>
          <p14:tracePt t="10593" x="1517650" y="2952750"/>
          <p14:tracePt t="10598" x="1435100" y="2981325"/>
          <p14:tracePt t="10605" x="1393825" y="3008313"/>
          <p14:tracePt t="10613" x="1311275" y="3049588"/>
          <p14:tracePt t="10620" x="1241425" y="3078163"/>
          <p14:tracePt t="10628" x="1173163" y="3173413"/>
          <p14:tracePt t="10634" x="1076325" y="3228975"/>
          <p14:tracePt t="10643" x="1008063" y="3298825"/>
          <p14:tracePt t="10648" x="938213" y="3381375"/>
          <p14:tracePt t="10655" x="896938" y="3436938"/>
          <p14:tracePt t="10663" x="841375" y="3519488"/>
          <p14:tracePt t="10670" x="800100" y="3560763"/>
          <p14:tracePt t="10678" x="744538" y="3616325"/>
          <p14:tracePt t="10684" x="731838" y="3670300"/>
          <p14:tracePt t="10693" x="703263" y="3713163"/>
          <p14:tracePt t="10699" x="676275" y="3754438"/>
          <p14:tracePt t="10705" x="635000" y="3822700"/>
          <p14:tracePt t="10713" x="593725" y="3905250"/>
          <p14:tracePt t="10720" x="579438" y="4016375"/>
          <p14:tracePt t="10727" x="538163" y="4195763"/>
          <p14:tracePt t="10735" x="496888" y="4389438"/>
          <p14:tracePt t="10743" x="455613" y="4568825"/>
          <p14:tracePt t="10750" x="428625" y="4733925"/>
          <p14:tracePt t="10756" x="428625" y="4884738"/>
          <p14:tracePt t="10763" x="428625" y="5092700"/>
          <p14:tracePt t="10770" x="428625" y="5272088"/>
          <p14:tracePt t="10777" x="441325" y="5451475"/>
          <p14:tracePt t="10784" x="482600" y="5589588"/>
          <p14:tracePt t="10793" x="496888" y="5740400"/>
          <p14:tracePt t="10798" x="538163" y="5851525"/>
          <p14:tracePt t="10806" x="552450" y="5919788"/>
          <p14:tracePt t="10813" x="579438" y="5975350"/>
          <p14:tracePt t="10820" x="608013" y="6003925"/>
          <p14:tracePt t="10827" x="649288" y="6057900"/>
          <p14:tracePt t="10835" x="676275" y="6086475"/>
          <p14:tracePt t="10842" x="731838" y="6127750"/>
          <p14:tracePt t="10849" x="814388" y="6154738"/>
          <p14:tracePt t="10856" x="869950" y="6169025"/>
          <p14:tracePt t="10863" x="1008063" y="6196013"/>
          <p14:tracePt t="10870" x="1090613" y="6210300"/>
          <p14:tracePt t="10877" x="1200150" y="6210300"/>
          <p14:tracePt t="10885" x="1284288" y="6224588"/>
          <p14:tracePt t="10893" x="1379538" y="6224588"/>
          <p14:tracePt t="10900" x="1449388" y="6237288"/>
          <p14:tracePt t="10906" x="1504950" y="6237288"/>
          <p14:tracePt t="10913" x="1558925" y="6251575"/>
          <p14:tracePt t="10920" x="1643063" y="6292850"/>
          <p14:tracePt t="10928" x="1711325" y="6307138"/>
          <p14:tracePt t="10935" x="1752600" y="6307138"/>
          <p14:tracePt t="10943" x="1835150" y="6334125"/>
          <p14:tracePt t="10950" x="1890713" y="6348413"/>
          <p14:tracePt t="10957" x="1973263" y="6375400"/>
          <p14:tracePt t="10964" x="2028825" y="6375400"/>
          <p14:tracePt t="10971" x="2111375" y="6375400"/>
          <p14:tracePt t="10978" x="2193925" y="6375400"/>
          <p14:tracePt t="10985" x="2290763" y="6375400"/>
          <p14:tracePt t="10992" x="2346325" y="6375400"/>
          <p14:tracePt t="10999" x="2443163" y="6348413"/>
          <p14:tracePt t="11006" x="2498725" y="6334125"/>
          <p14:tracePt t="11013" x="2581275" y="6321425"/>
          <p14:tracePt t="11020" x="2649538" y="6265863"/>
          <p14:tracePt t="11028" x="2760663" y="6251575"/>
          <p14:tracePt t="11035" x="2816225" y="6224588"/>
          <p14:tracePt t="11043" x="2925763" y="6183313"/>
          <p14:tracePt t="11049" x="2995613" y="6154738"/>
          <p14:tracePt t="11056" x="3105150" y="6072188"/>
          <p14:tracePt t="11064" x="3175000" y="6045200"/>
          <p14:tracePt t="11071" x="3243263" y="5989638"/>
          <p14:tracePt t="11078" x="3340100" y="5919788"/>
          <p14:tracePt t="11085" x="3381375" y="5878513"/>
          <p14:tracePt t="11093" x="3463925" y="5824538"/>
          <p14:tracePt t="11099" x="3546475" y="5699125"/>
          <p14:tracePt t="11106" x="3643313" y="5589588"/>
          <p14:tracePt t="11114" x="3698875" y="5465763"/>
          <p14:tracePt t="11121" x="3768725" y="5327650"/>
          <p14:tracePt t="11128" x="3836988" y="5245100"/>
          <p14:tracePt t="11135" x="3878263" y="5133975"/>
          <p14:tracePt t="11143" x="3905250" y="5037138"/>
          <p14:tracePt t="11150" x="3948113" y="4954588"/>
          <p14:tracePt t="11157" x="3960813" y="4899025"/>
          <p14:tracePt t="11164" x="3960813" y="4816475"/>
          <p14:tracePt t="11171" x="3975100" y="4733925"/>
          <p14:tracePt t="11178" x="3975100" y="4651375"/>
          <p14:tracePt t="11185" x="3975100" y="4568825"/>
          <p14:tracePt t="11193" x="3975100" y="4525963"/>
          <p14:tracePt t="11199" x="3975100" y="4457700"/>
          <p14:tracePt t="11207" x="3960813" y="4389438"/>
          <p14:tracePt t="11214" x="3948113" y="4305300"/>
          <p14:tracePt t="11221" x="3905250" y="4251325"/>
          <p14:tracePt t="11228" x="3892550" y="4195763"/>
          <p14:tracePt t="11235" x="3863975" y="4140200"/>
          <p14:tracePt t="11243" x="3822700" y="4098925"/>
          <p14:tracePt t="11250" x="3781425" y="4002088"/>
          <p14:tracePt t="11257" x="3754438" y="3946525"/>
          <p14:tracePt t="11264" x="3698875" y="3836988"/>
          <p14:tracePt t="11272" x="3643313" y="3767138"/>
          <p14:tracePt t="11278" x="3616325" y="3698875"/>
          <p14:tracePt t="11286" x="3587750" y="3629025"/>
          <p14:tracePt t="11294" x="3560763" y="3587750"/>
          <p14:tracePt t="11300" x="3505200" y="3546475"/>
          <p14:tracePt t="11307" x="3463925" y="3478213"/>
          <p14:tracePt t="11314" x="3395663" y="3408363"/>
          <p14:tracePt t="11321" x="3298825" y="3381375"/>
          <p14:tracePt t="11328" x="3228975" y="3325813"/>
          <p14:tracePt t="11336" x="3175000" y="3298825"/>
          <p14:tracePt t="11343" x="3105150" y="3284538"/>
          <p14:tracePt t="11350" x="3049588" y="3257550"/>
          <p14:tracePt t="11357" x="2995613" y="3243263"/>
          <p14:tracePt t="11364" x="2940050" y="3228975"/>
          <p14:tracePt t="11371" x="2870200" y="3216275"/>
          <p14:tracePt t="11380" x="2816225" y="3201988"/>
          <p14:tracePt t="11385" x="2705100" y="3201988"/>
          <p14:tracePt t="11392" x="2622550" y="3187700"/>
          <p14:tracePt t="11400" x="2511425" y="3187700"/>
          <p14:tracePt t="11407" x="2443163" y="3187700"/>
          <p14:tracePt t="11415" x="2332038" y="3216275"/>
          <p14:tracePt t="11421" x="2263775" y="3228975"/>
          <p14:tracePt t="11429" x="2152650" y="3257550"/>
          <p14:tracePt t="11435" x="2070100" y="3284538"/>
          <p14:tracePt t="11443" x="1987550" y="3311525"/>
          <p14:tracePt t="11451" x="1917700" y="3340100"/>
          <p14:tracePt t="11457" x="1835150" y="3422650"/>
          <p14:tracePt t="11465" x="1766888" y="3463925"/>
          <p14:tracePt t="11471" x="1643063" y="3575050"/>
          <p14:tracePt t="11478" x="1573213" y="3643313"/>
          <p14:tracePt t="11486" x="1476375" y="3713163"/>
          <p14:tracePt t="11493" x="1379538" y="3836988"/>
          <p14:tracePt t="11500" x="1284288" y="3905250"/>
          <p14:tracePt t="11507" x="1241425" y="3975100"/>
          <p14:tracePt t="11515" x="1200150" y="4016375"/>
          <p14:tracePt t="11522" x="1173163" y="4043363"/>
          <p14:tracePt t="11529" x="1117600" y="4084638"/>
          <p14:tracePt t="11536" x="1090613" y="4113213"/>
          <p14:tracePt t="11544" x="1049338" y="4140200"/>
          <p14:tracePt t="11550" x="993775" y="4195763"/>
          <p14:tracePt t="11560" x="938213" y="4278313"/>
          <p14:tracePt t="11564" x="896938" y="4375150"/>
          <p14:tracePt t="11571" x="855663" y="4484688"/>
          <p14:tracePt t="11579" x="814388" y="4568825"/>
          <p14:tracePt t="11586" x="787400" y="4678363"/>
          <p14:tracePt t="11594" x="787400" y="4760913"/>
          <p14:tracePt t="11600" x="773113" y="4872038"/>
          <p14:tracePt t="11609" x="773113" y="4927600"/>
          <p14:tracePt t="11614" x="773113" y="4981575"/>
          <p14:tracePt t="11621" x="773113" y="5010150"/>
          <p14:tracePt t="11629" x="773113" y="5051425"/>
          <p14:tracePt t="11636" x="787400" y="5092700"/>
          <p14:tracePt t="11643" x="828675" y="5133975"/>
          <p14:tracePt t="11650" x="855663" y="5160963"/>
          <p14:tracePt t="11660" x="882650" y="5202238"/>
          <p14:tracePt t="11665" x="938213" y="5272088"/>
          <p14:tracePt t="11672" x="1008063" y="5327650"/>
          <p14:tracePt t="11680" x="1090613" y="5395913"/>
          <p14:tracePt t="11686" x="1187450" y="5492750"/>
          <p14:tracePt t="11694" x="1284288" y="5561013"/>
          <p14:tracePt t="11700" x="1379538" y="5645150"/>
          <p14:tracePt t="11709" x="1435100" y="5672138"/>
          <p14:tracePt t="11715" x="1504950" y="5727700"/>
          <p14:tracePt t="11722" x="1558925" y="5795963"/>
          <p14:tracePt t="11729" x="1628775" y="5837238"/>
          <p14:tracePt t="11736" x="1684338" y="5878513"/>
          <p14:tracePt t="11743" x="1725613" y="5892800"/>
          <p14:tracePt t="11751" x="1766888" y="5919788"/>
          <p14:tracePt t="11759" x="1849438" y="5962650"/>
          <p14:tracePt t="11765" x="1905000" y="5975350"/>
          <p14:tracePt t="11771" x="1946275" y="5989638"/>
          <p14:tracePt t="11779" x="2014538" y="6003925"/>
          <p14:tracePt t="11786" x="2084388" y="6003925"/>
          <p14:tracePt t="11793" x="2152650" y="6030913"/>
          <p14:tracePt t="11800" x="2235200" y="6030913"/>
          <p14:tracePt t="11810" x="2346325" y="6016625"/>
          <p14:tracePt t="11816" x="2428875" y="6016625"/>
          <p14:tracePt t="11822" x="2540000" y="6003925"/>
          <p14:tracePt t="11830" x="2663825" y="5962650"/>
          <p14:tracePt t="11836" x="2801938" y="5907088"/>
          <p14:tracePt t="11844" x="2967038" y="5878513"/>
          <p14:tracePt t="11851" x="3078163" y="5865813"/>
          <p14:tracePt t="11859" x="3133725" y="5865813"/>
          <p14:tracePt t="11865" x="3187700" y="5851525"/>
          <p14:tracePt t="11872" x="3228975" y="5851525"/>
          <p14:tracePt t="11880" x="3271838" y="5837238"/>
          <p14:tracePt t="11886" x="3298825" y="5837238"/>
          <p14:tracePt t="11894" x="3354388" y="5824538"/>
          <p14:tracePt t="11910" x="3395663" y="5824538"/>
          <p14:tracePt t="11915" x="3408363" y="5810250"/>
          <p14:tracePt t="11945" x="3422650" y="5810250"/>
          <p14:tracePt t="11953" x="3451225" y="5795963"/>
          <p14:tracePt t="11959" x="3463925" y="5795963"/>
          <p14:tracePt t="11965" x="3492500" y="5768975"/>
          <p14:tracePt t="11972" x="3519488" y="5713413"/>
          <p14:tracePt t="11979" x="3560763" y="5630863"/>
          <p14:tracePt t="11987" x="3643313" y="5492750"/>
          <p14:tracePt t="11994" x="3671888" y="5381625"/>
          <p14:tracePt t="12001" x="3698875" y="5272088"/>
          <p14:tracePt t="12009" x="3768725" y="5119688"/>
          <p14:tracePt t="12015" x="3822700" y="4954588"/>
          <p14:tracePt t="12022" x="3863975" y="4843463"/>
          <p14:tracePt t="12030" x="3905250" y="4678363"/>
          <p14:tracePt t="12037" x="3948113" y="4525963"/>
          <p14:tracePt t="12044" x="3960813" y="4360863"/>
          <p14:tracePt t="12051" x="3989388" y="4278313"/>
          <p14:tracePt t="12059" x="4016375" y="4195763"/>
          <p14:tracePt t="12065" x="4016375" y="4154488"/>
          <p14:tracePt t="12072" x="4016375" y="4113213"/>
          <p14:tracePt t="12080" x="4016375" y="4071938"/>
          <p14:tracePt t="12087" x="4016375" y="4043363"/>
          <p14:tracePt t="12094" x="3989388" y="4016375"/>
          <p14:tracePt t="12101" x="3960813" y="3975100"/>
          <p14:tracePt t="12110" x="3948113" y="3905250"/>
          <p14:tracePt t="12116" x="3892550" y="3878263"/>
          <p14:tracePt t="12123" x="3863975" y="3836988"/>
          <p14:tracePt t="12130" x="3781425" y="3767138"/>
          <p14:tracePt t="12138" x="3725863" y="3698875"/>
          <p14:tracePt t="12144" x="3671888" y="3657600"/>
          <p14:tracePt t="12151" x="3602038" y="3587750"/>
          <p14:tracePt t="12159" x="3478213" y="3546475"/>
          <p14:tracePt t="12166" x="3395663" y="3490913"/>
          <p14:tracePt t="12172" x="3313113" y="3463925"/>
          <p14:tracePt t="12180" x="3216275" y="3408363"/>
          <p14:tracePt t="12187" x="3078163" y="3367088"/>
          <p14:tracePt t="12195" x="2967038" y="3354388"/>
          <p14:tracePt t="12201" x="2870200" y="3354388"/>
          <p14:tracePt t="12211" x="2732088" y="3354388"/>
          <p14:tracePt t="12216" x="2636838" y="3354388"/>
          <p14:tracePt t="12224" x="2470150" y="3354388"/>
          <p14:tracePt t="12230" x="2319338" y="3367088"/>
          <p14:tracePt t="12238" x="2139950" y="3395663"/>
          <p14:tracePt t="12245" x="1973263" y="3408363"/>
          <p14:tracePt t="12252" x="1863725" y="3463925"/>
          <p14:tracePt t="12259" x="1725613" y="3490913"/>
          <p14:tracePt t="12266" x="1670050" y="3519488"/>
          <p14:tracePt t="12274" x="1573213" y="3546475"/>
          <p14:tracePt t="12281" x="1531938" y="3575050"/>
          <p14:tracePt t="12287" x="1435100" y="3616325"/>
          <p14:tracePt t="12294" x="1366838" y="3670300"/>
          <p14:tracePt t="12302" x="1325563" y="3698875"/>
          <p14:tracePt t="12311" x="1255713" y="3740150"/>
          <p14:tracePt t="12316" x="1214438" y="3795713"/>
          <p14:tracePt t="12323" x="1173163" y="3808413"/>
          <p14:tracePt t="12330" x="1131888" y="3836988"/>
          <p14:tracePt t="12337" x="1117600" y="3849688"/>
          <p14:tracePt t="12344" x="1090613" y="3849688"/>
          <p14:tracePt t="12352" x="1062038" y="3878263"/>
          <p14:tracePt t="12359" x="1049338" y="3905250"/>
          <p14:tracePt t="12366" x="1008063" y="3933825"/>
          <p14:tracePt t="12374" x="979488" y="3960813"/>
          <p14:tracePt t="12380" x="952500" y="4016375"/>
          <p14:tracePt t="12387" x="925513" y="4057650"/>
          <p14:tracePt t="12395" x="911225" y="4098925"/>
          <p14:tracePt t="12402" x="869950" y="4140200"/>
          <p14:tracePt t="12409" x="855663" y="4195763"/>
          <p14:tracePt t="12416" x="855663" y="4237038"/>
          <p14:tracePt t="12423" x="841375" y="4305300"/>
          <p14:tracePt t="12430" x="814388" y="4389438"/>
          <p14:tracePt t="12437" x="814388" y="4471988"/>
          <p14:tracePt t="12444" x="814388" y="4540250"/>
          <p14:tracePt t="12452" x="814388" y="4595813"/>
          <p14:tracePt t="12459" x="814388" y="4637088"/>
          <p14:tracePt t="12466" x="814388" y="4719638"/>
          <p14:tracePt t="12473" x="814388" y="4760913"/>
          <p14:tracePt t="12480" x="828675" y="4843463"/>
          <p14:tracePt t="12488" x="855663" y="4899025"/>
          <p14:tracePt t="12495" x="896938" y="4968875"/>
          <p14:tracePt t="12502" x="925513" y="5106988"/>
          <p14:tracePt t="12510" x="952500" y="5257800"/>
          <p14:tracePt t="12516" x="993775" y="5395913"/>
          <p14:tracePt t="12524" x="1020763" y="5478463"/>
          <p14:tracePt t="12531" x="1076325" y="5589588"/>
          <p14:tracePt t="12538" x="1090613" y="5645150"/>
          <p14:tracePt t="12545" x="1117600" y="5686425"/>
          <p14:tracePt t="12552" x="1131888" y="5727700"/>
          <p14:tracePt t="12560" x="1146175" y="5754688"/>
          <p14:tracePt t="12566" x="1173163" y="5783263"/>
          <p14:tracePt t="12574" x="1187450" y="5810250"/>
          <p14:tracePt t="12581" x="1214438" y="5837238"/>
          <p14:tracePt t="12588" x="1241425" y="5865813"/>
          <p14:tracePt t="12595" x="1270000" y="5878513"/>
          <p14:tracePt t="12610" x="1296988" y="5892800"/>
          <p14:tracePt t="12616" x="1311275" y="5907088"/>
          <p14:tracePt t="12624" x="1352550" y="5919788"/>
          <p14:tracePt t="12631" x="1379538" y="5934075"/>
          <p14:tracePt t="12638" x="1422400" y="5948363"/>
          <p14:tracePt t="12645" x="1422400" y="5962650"/>
          <p14:tracePt t="12652" x="1463675" y="5989638"/>
          <p14:tracePt t="12659" x="1490663" y="5989638"/>
          <p14:tracePt t="12666" x="1517650" y="6003925"/>
          <p14:tracePt t="12676" x="1546225" y="6030913"/>
          <p14:tracePt t="12680" x="1573213" y="6045200"/>
          <p14:tracePt t="12688" x="1614488" y="6072188"/>
          <p14:tracePt t="12695" x="1643063" y="6086475"/>
          <p14:tracePt t="12702" x="1670050" y="6113463"/>
          <p14:tracePt t="12709" x="1684338" y="6127750"/>
          <p14:tracePt t="12716" x="1711325" y="6142038"/>
          <p14:tracePt t="12725" x="1725613" y="6154738"/>
          <p14:tracePt t="12731" x="1738313" y="6169025"/>
          <p14:tracePt t="12738" x="1752600" y="6183313"/>
          <p14:tracePt t="12745" x="1781175" y="6196013"/>
          <p14:tracePt t="12753" x="1808163" y="6196013"/>
          <p14:tracePt t="12759" x="1835150" y="6196013"/>
          <p14:tracePt t="12766" x="1890713" y="6196013"/>
          <p14:tracePt t="12775" x="1931988" y="6196013"/>
          <p14:tracePt t="12781" x="1973263" y="6196013"/>
          <p14:tracePt t="12788" x="2028825" y="6183313"/>
          <p14:tracePt t="12795" x="2055813" y="6169025"/>
          <p14:tracePt t="12803" x="2098675" y="6142038"/>
          <p14:tracePt t="12809" x="2139950" y="6127750"/>
          <p14:tracePt t="12817" x="2152650" y="6127750"/>
          <p14:tracePt t="12832" x="2166938" y="6127750"/>
          <p14:tracePt t="12839" x="2181225" y="6127750"/>
          <p14:tracePt t="12845" x="2181225" y="6099175"/>
          <p14:tracePt t="12852" x="2193925" y="6099175"/>
          <p14:tracePt t="12859" x="2208213" y="6099175"/>
          <p14:tracePt t="12867" x="2208213" y="6086475"/>
          <p14:tracePt t="12875" x="2222500" y="6086475"/>
          <p14:tracePt t="12911" x="2290763" y="6057900"/>
          <p14:tracePt t="12917" x="2319338" y="6057900"/>
          <p14:tracePt t="12926" x="2346325" y="6057900"/>
          <p14:tracePt t="12931" x="2387600" y="6045200"/>
          <p14:tracePt t="12938" x="2414588" y="6045200"/>
          <p14:tracePt t="12954" x="2457450" y="6030913"/>
          <p14:tracePt t="12961" x="2470150" y="6030913"/>
          <p14:tracePt t="12967" x="2484438" y="6030913"/>
          <p14:tracePt t="12977" x="2484438" y="6016625"/>
          <p14:tracePt t="12981" x="2525713" y="6016625"/>
          <p14:tracePt t="12996" x="2540000" y="6003925"/>
          <p14:tracePt t="13004" x="2552700" y="6003925"/>
          <p14:tracePt t="13010" x="2566988" y="5975350"/>
          <p14:tracePt t="13018" x="2581275" y="5962650"/>
          <p14:tracePt t="13026" x="2581275" y="5948363"/>
          <p14:tracePt t="13031" x="2595563" y="5948363"/>
          <p14:tracePt t="13039" x="2622550" y="5948363"/>
          <p14:tracePt t="13046" x="2636838" y="5934075"/>
          <p14:tracePt t="13053" x="2649538" y="5907088"/>
          <p14:tracePt t="13060" x="2678113" y="5878513"/>
          <p14:tracePt t="13067" x="2690813" y="5837238"/>
          <p14:tracePt t="13075" x="2705100" y="5810250"/>
          <p14:tracePt t="13082" x="2705100" y="5795963"/>
          <p14:tracePt t="13088" x="2719388" y="5783263"/>
          <p14:tracePt t="13096" x="2760663" y="5768975"/>
          <p14:tracePt t="13102" x="2774950" y="5713413"/>
          <p14:tracePt t="13110" x="2787650" y="5699125"/>
          <p14:tracePt t="13117" x="2801938" y="5686425"/>
          <p14:tracePt t="13126" x="2816225" y="5645150"/>
          <p14:tracePt t="13132" x="2828925" y="5589588"/>
          <p14:tracePt t="13139" x="2843213" y="5561013"/>
          <p14:tracePt t="13146" x="2843213" y="5548313"/>
          <p14:tracePt t="13153" x="2857500" y="5519738"/>
          <p14:tracePt t="13160" x="2857500" y="5507038"/>
          <p14:tracePt t="13168" x="2884488" y="5507038"/>
          <p14:tracePt t="13176" x="2884488" y="5465763"/>
          <p14:tracePt t="13182" x="2884488" y="5437188"/>
          <p14:tracePt t="13191" x="2898775" y="5410200"/>
          <p14:tracePt t="13196" x="2898775" y="5395913"/>
          <p14:tracePt t="13203" x="2898775" y="5368925"/>
          <p14:tracePt t="13210" x="2898775" y="5327650"/>
          <p14:tracePt t="13217" x="2898775" y="5286375"/>
          <p14:tracePt t="13226" x="2898775" y="5245100"/>
          <p14:tracePt t="13232" x="2898775" y="5230813"/>
          <p14:tracePt t="13239" x="2898775" y="5160963"/>
          <p14:tracePt t="13247" x="2843213" y="5119688"/>
          <p14:tracePt t="13253" x="2828925" y="5078413"/>
          <p14:tracePt t="13261" x="2816225" y="5037138"/>
          <p14:tracePt t="13267" x="2801938" y="5010150"/>
          <p14:tracePt t="13275" x="2787650" y="4981575"/>
          <p14:tracePt t="13282" x="2787650" y="4968875"/>
          <p14:tracePt t="13296" x="2787650" y="4954588"/>
          <p14:tracePt t="13303" x="2774950" y="4940300"/>
          <p14:tracePt t="13311" x="2760663" y="4913313"/>
          <p14:tracePt t="13318" x="2760663" y="4899025"/>
          <p14:tracePt t="13325" x="2732088" y="4899025"/>
          <p14:tracePt t="13332" x="2705100" y="4872038"/>
          <p14:tracePt t="13339" x="2690813" y="4843463"/>
          <p14:tracePt t="13346" x="2663825" y="4816475"/>
          <p14:tracePt t="13354" x="2636838" y="4748213"/>
          <p14:tracePt t="13361" x="2566988" y="4719638"/>
          <p14:tracePt t="13367" x="2540000" y="4692650"/>
          <p14:tracePt t="13375" x="2511425" y="4664075"/>
          <p14:tracePt t="13383" x="2484438" y="4622800"/>
          <p14:tracePt t="13390" x="2428875" y="4595813"/>
          <p14:tracePt t="13396" x="2387600" y="4568825"/>
          <p14:tracePt t="13404" x="2360613" y="4568825"/>
          <p14:tracePt t="13410" x="2305050" y="4568825"/>
          <p14:tracePt t="13418" x="2263775" y="4540250"/>
          <p14:tracePt t="13425" x="2222500" y="4540250"/>
          <p14:tracePt t="13432" x="2152650" y="4540250"/>
          <p14:tracePt t="13439" x="2111375" y="4554538"/>
          <p14:tracePt t="13446" x="2055813" y="4554538"/>
          <p14:tracePt t="13454" x="2001838" y="4568825"/>
          <p14:tracePt t="13461" x="1946275" y="4568825"/>
          <p14:tracePt t="13468" x="1863725" y="4568825"/>
          <p14:tracePt t="13477" x="1822450" y="4568825"/>
          <p14:tracePt t="13483" x="1781175" y="4581525"/>
          <p14:tracePt t="13490" x="1725613" y="4581525"/>
          <p14:tracePt t="13497" x="1697038" y="4595813"/>
          <p14:tracePt t="13503" x="1670050" y="4595813"/>
          <p14:tracePt t="13511" x="1643063" y="4610100"/>
          <p14:tracePt t="13518" x="1614488" y="4637088"/>
          <p14:tracePt t="13526" x="1573213" y="4651375"/>
          <p14:tracePt t="13532" x="1558925" y="4651375"/>
          <p14:tracePt t="13540" x="1546225" y="4651375"/>
          <p14:tracePt t="13547" x="1531938" y="4664075"/>
          <p14:tracePt t="13554" x="1517650" y="4664075"/>
          <p14:tracePt t="13561" x="1504950" y="4664075"/>
          <p14:tracePt t="13569" x="1504950" y="4678363"/>
          <p14:tracePt t="14607" x="1573213" y="4664075"/>
          <p14:tracePt t="14614" x="1655763" y="4651375"/>
          <p14:tracePt t="14620" x="1766888" y="4622800"/>
          <p14:tracePt t="14627" x="1822450" y="4610100"/>
          <p14:tracePt t="14634" x="1905000" y="4595813"/>
          <p14:tracePt t="14642" x="1946275" y="4581525"/>
          <p14:tracePt t="14648" x="1960563" y="4581525"/>
          <p14:tracePt t="14656" x="1973263" y="4581525"/>
          <p14:tracePt t="14671" x="1987550" y="4581525"/>
          <p14:tracePt t="14763" x="1987550" y="4554538"/>
          <p14:tracePt t="14770" x="1987550" y="4525963"/>
          <p14:tracePt t="14785" x="1973263" y="4525963"/>
          <p14:tracePt t="14791" x="1946275" y="4484688"/>
          <p14:tracePt t="14799" x="1917700" y="4402138"/>
          <p14:tracePt t="14806" x="1890713" y="4375150"/>
          <p14:tracePt t="14813" x="1863725" y="4375150"/>
          <p14:tracePt t="14820" x="1835150" y="4360863"/>
          <p14:tracePt t="14827" x="1808163" y="4360863"/>
          <p14:tracePt t="14835" x="1781175" y="4346575"/>
          <p14:tracePt t="14848" x="1766888" y="4346575"/>
          <p14:tracePt t="14855" x="1725613" y="4346575"/>
          <p14:tracePt t="14862" x="1697038" y="4346575"/>
          <p14:tracePt t="14878" x="1684338" y="4346575"/>
          <p14:tracePt t="14884" x="1655763" y="4346575"/>
          <p14:tracePt t="14891" x="1643063" y="4346575"/>
          <p14:tracePt t="14899" x="1614488" y="4346575"/>
          <p14:tracePt t="14907" x="1587500" y="4346575"/>
          <p14:tracePt t="14913" x="1573213" y="4346575"/>
          <p14:tracePt t="14920" x="1558925" y="4346575"/>
          <p14:tracePt t="14927" x="1546225" y="4346575"/>
          <p14:tracePt t="14942" x="1531938" y="4346575"/>
          <p14:tracePt t="14964" x="1504950" y="4346575"/>
          <p14:tracePt t="14978" x="1490663" y="4346575"/>
          <p14:tracePt t="15201" x="1587500" y="4346575"/>
          <p14:tracePt t="15207" x="1738313" y="4346575"/>
          <p14:tracePt t="15214" x="1876425" y="4319588"/>
          <p14:tracePt t="15221" x="1960563" y="4319588"/>
          <p14:tracePt t="15228" x="2014538" y="4319588"/>
          <p14:tracePt t="15235" x="2028825" y="4319588"/>
          <p14:tracePt t="15243" x="2043113" y="4319588"/>
          <p14:tracePt t="15258" x="2055813" y="4319588"/>
          <p14:tracePt t="15264" x="2070100" y="4319588"/>
          <p14:tracePt t="15294" x="2084388" y="4319588"/>
          <p14:tracePt t="15300" x="2111375" y="4319588"/>
          <p14:tracePt t="15309" x="2125663" y="4319588"/>
          <p14:tracePt t="15314" x="2152650" y="4319588"/>
          <p14:tracePt t="15322" x="2181225" y="4319588"/>
          <p14:tracePt t="15329" x="2193925" y="4319588"/>
          <p14:tracePt t="15336" x="2235200" y="4319588"/>
          <p14:tracePt t="15343" x="2249488" y="4319588"/>
          <p14:tracePt t="15350" x="2278063" y="4319588"/>
          <p14:tracePt t="15358" x="2305050" y="4305300"/>
          <p14:tracePt t="15364" x="2319338" y="4305300"/>
          <p14:tracePt t="15379" x="2346325" y="4292600"/>
          <p14:tracePt t="15386" x="2373313" y="4292600"/>
          <p14:tracePt t="15401" x="2387600" y="4278313"/>
          <p14:tracePt t="15409" x="2401888" y="4278313"/>
          <p14:tracePt t="15423" x="2414588" y="4264025"/>
          <p14:tracePt t="15502" x="2428875" y="4264025"/>
          <p14:tracePt t="15508" x="2443163" y="4237038"/>
          <p14:tracePt t="15514" x="2484438" y="4208463"/>
          <p14:tracePt t="15522" x="2511425" y="4181475"/>
          <p14:tracePt t="15529" x="2525713" y="4167188"/>
          <p14:tracePt t="15543" x="2540000" y="4154488"/>
          <p14:tracePt t="15550" x="2540000" y="4098925"/>
          <p14:tracePt t="15558" x="2552700" y="4071938"/>
          <p14:tracePt t="15564" x="2552700" y="4057650"/>
          <p14:tracePt t="15587" x="2552700" y="4043363"/>
          <p14:tracePt t="15594" x="2552700" y="4029075"/>
          <p14:tracePt t="15601" x="2566988" y="4016375"/>
          <p14:tracePt t="15638" x="2566988" y="3987800"/>
          <p14:tracePt t="15652" x="2566988" y="3975100"/>
          <p14:tracePt t="15666" x="2566988" y="3933825"/>
          <p14:tracePt t="15673" x="2566988" y="3905250"/>
          <p14:tracePt t="15680" x="2566988" y="3863975"/>
          <p14:tracePt t="15701" x="2566988" y="3849688"/>
          <p14:tracePt t="15709" x="2566988" y="3836988"/>
          <p14:tracePt t="15715" x="2552700" y="3822700"/>
          <p14:tracePt t="15738" x="2540000" y="3795713"/>
          <p14:tracePt t="15743" x="2525713" y="3754438"/>
          <p14:tracePt t="15751" x="2511425" y="3754438"/>
          <p14:tracePt t="15758" x="2498725" y="3740150"/>
          <p14:tracePt t="15766" x="2484438" y="3725863"/>
          <p14:tracePt t="15772" x="2470150" y="3698875"/>
          <p14:tracePt t="15779" x="2457450" y="3684588"/>
          <p14:tracePt t="15794" x="2428875" y="3670300"/>
          <p14:tracePt t="15802" x="2428875" y="3629025"/>
          <p14:tracePt t="15810" x="2414588" y="3629025"/>
          <p14:tracePt t="15826" x="2414588" y="3616325"/>
          <p14:tracePt t="15830" x="2401888" y="3602038"/>
          <p14:tracePt t="15836" x="2387600" y="3602038"/>
          <p14:tracePt t="15844" x="2373313" y="3587750"/>
          <p14:tracePt t="15851" x="2346325" y="3575050"/>
          <p14:tracePt t="15865" x="2319338" y="3575050"/>
          <p14:tracePt t="15873" x="2290763" y="3560763"/>
          <p14:tracePt t="15880" x="2263775" y="3546475"/>
          <p14:tracePt t="15892" x="2249488" y="3546475"/>
          <p14:tracePt t="15894" x="2222500" y="3533775"/>
          <p14:tracePt t="15901" x="2193925" y="3533775"/>
          <p14:tracePt t="15909" x="2152650" y="3533775"/>
          <p14:tracePt t="15916" x="2098675" y="3533775"/>
          <p14:tracePt t="15922" x="2070100" y="3533775"/>
          <p14:tracePt t="15929" x="2028825" y="3533775"/>
          <p14:tracePt t="15936" x="2001838" y="3533775"/>
          <p14:tracePt t="15944" x="1946275" y="3533775"/>
          <p14:tracePt t="15951" x="1905000" y="3533775"/>
          <p14:tracePt t="15958" x="1876425" y="3546475"/>
          <p14:tracePt t="15965" x="1849438" y="3560763"/>
          <p14:tracePt t="15973" x="1793875" y="3575050"/>
          <p14:tracePt t="15980" x="1766888" y="3587750"/>
          <p14:tracePt t="15986" x="1738313" y="3602038"/>
          <p14:tracePt t="15994" x="1711325" y="3602038"/>
          <p14:tracePt t="16001" x="1684338" y="3616325"/>
          <p14:tracePt t="16016" x="1670050" y="3616325"/>
          <p14:tracePt t="16030" x="1655763" y="3616325"/>
          <p14:tracePt t="16039" x="1643063" y="3629025"/>
          <p14:tracePt t="16045" x="1628775" y="3657600"/>
          <p14:tracePt t="16052" x="1601788" y="3670300"/>
          <p14:tracePt t="16058" x="1558925" y="3698875"/>
          <p14:tracePt t="16066" x="1531938" y="3713163"/>
          <p14:tracePt t="16073" x="1504950" y="3740150"/>
          <p14:tracePt t="16080" x="1449388" y="3808413"/>
          <p14:tracePt t="16087" x="1408113" y="3849688"/>
          <p14:tracePt t="16094" x="1366838" y="3878263"/>
          <p14:tracePt t="16101" x="1338263" y="3905250"/>
          <p14:tracePt t="16108" x="1311275" y="3946525"/>
          <p14:tracePt t="16116" x="1241425" y="3987800"/>
          <p14:tracePt t="16123" x="1214438" y="4029075"/>
          <p14:tracePt t="16130" x="1173163" y="4043363"/>
          <p14:tracePt t="16137" x="1146175" y="4071938"/>
          <p14:tracePt t="16145" x="1117600" y="4084638"/>
          <p14:tracePt t="16151" x="1090613" y="4113213"/>
          <p14:tracePt t="16166" x="1090613" y="4125913"/>
          <p14:tracePt t="16175" x="1076325" y="4154488"/>
          <p14:tracePt t="16181" x="1076325" y="4167188"/>
          <p14:tracePt t="16188" x="1062038" y="4208463"/>
          <p14:tracePt t="16194" x="1062038" y="4222750"/>
          <p14:tracePt t="16201" x="1062038" y="4251325"/>
          <p14:tracePt t="16208" x="1062038" y="4292600"/>
          <p14:tracePt t="16216" x="1076325" y="4360863"/>
          <p14:tracePt t="16225" x="1090613" y="4375150"/>
          <p14:tracePt t="16230" x="1104900" y="4402138"/>
          <p14:tracePt t="16237" x="1146175" y="4430713"/>
          <p14:tracePt t="16246" x="1158875" y="4443413"/>
          <p14:tracePt t="16251" x="1173163" y="4484688"/>
          <p14:tracePt t="16259" x="1173163" y="4498975"/>
          <p14:tracePt t="16266" x="1200150" y="4525963"/>
          <p14:tracePt t="16275" x="1214438" y="4525963"/>
          <p14:tracePt t="16280" x="1228725" y="4554538"/>
          <p14:tracePt t="16288" x="1241425" y="4568825"/>
          <p14:tracePt t="16295" x="1255713" y="4610100"/>
          <p14:tracePt t="16302" x="1270000" y="4610100"/>
          <p14:tracePt t="16310" x="1284288" y="4637088"/>
          <p14:tracePt t="16317" x="1296988" y="4664075"/>
          <p14:tracePt t="16326" x="1311275" y="4678363"/>
          <p14:tracePt t="16330" x="1325563" y="4719638"/>
          <p14:tracePt t="16338" x="1338263" y="4719638"/>
          <p14:tracePt t="16345" x="1338263" y="4733925"/>
          <p14:tracePt t="16352" x="1352550" y="4760913"/>
          <p14:tracePt t="16359" x="1379538" y="4775200"/>
          <p14:tracePt t="16366" x="1393825" y="4802188"/>
          <p14:tracePt t="16375" x="1408113" y="4843463"/>
          <p14:tracePt t="16380" x="1422400" y="4872038"/>
          <p14:tracePt t="16387" x="1449388" y="4899025"/>
          <p14:tracePt t="16395" x="1463675" y="4913313"/>
          <p14:tracePt t="16402" x="1476375" y="4913313"/>
          <p14:tracePt t="16409" x="1476375" y="4927600"/>
          <p14:tracePt t="16416" x="1490663" y="4940300"/>
          <p14:tracePt t="16425" x="1504950" y="4968875"/>
          <p14:tracePt t="16430" x="1517650" y="4981575"/>
          <p14:tracePt t="16437" x="1531938" y="4981575"/>
          <p14:tracePt t="16445" x="1546225" y="4981575"/>
          <p14:tracePt t="16452" x="1558925" y="4995863"/>
          <p14:tracePt t="16467" x="1573213" y="4995863"/>
          <p14:tracePt t="16475" x="1587500" y="5010150"/>
          <p14:tracePt t="16480" x="1601788" y="5010150"/>
          <p14:tracePt t="16487" x="1614488" y="5022850"/>
          <p14:tracePt t="16495" x="1643063" y="5022850"/>
          <p14:tracePt t="16502" x="1670050" y="5022850"/>
          <p14:tracePt t="16509" x="1697038" y="5022850"/>
          <p14:tracePt t="16517" x="1752600" y="5022850"/>
          <p14:tracePt t="16525" x="1793875" y="5022850"/>
          <p14:tracePt t="16531" x="1822450" y="5022850"/>
          <p14:tracePt t="16538" x="1863725" y="5010150"/>
          <p14:tracePt t="16545" x="1917700" y="4995863"/>
          <p14:tracePt t="16552" x="1960563" y="4981575"/>
          <p14:tracePt t="16559" x="1987550" y="4968875"/>
          <p14:tracePt t="16567" x="2055813" y="4913313"/>
          <p14:tracePt t="16575" x="2084388" y="4899025"/>
          <p14:tracePt t="16581" x="2125663" y="4872038"/>
          <p14:tracePt t="16588" x="2152650" y="4857750"/>
          <p14:tracePt t="16595" x="2193925" y="4830763"/>
          <p14:tracePt t="16602" x="2222500" y="4816475"/>
          <p14:tracePt t="16611" x="2249488" y="4775200"/>
          <p14:tracePt t="16616" x="2278063" y="4748213"/>
          <p14:tracePt t="16625" x="2332038" y="4719638"/>
          <p14:tracePt t="16631" x="2360613" y="4705350"/>
          <p14:tracePt t="16638" x="2373313" y="4678363"/>
          <p14:tracePt t="16645" x="2387600" y="4651375"/>
          <p14:tracePt t="16652" x="2414588" y="4637088"/>
          <p14:tracePt t="16659" x="2428875" y="4610100"/>
          <p14:tracePt t="16667" x="2470150" y="4581525"/>
          <p14:tracePt t="16675" x="2484438" y="4554538"/>
          <p14:tracePt t="16681" x="2511425" y="4498975"/>
          <p14:tracePt t="16688" x="2511425" y="4457700"/>
          <p14:tracePt t="16695" x="2540000" y="4416425"/>
          <p14:tracePt t="16702" x="2540000" y="4360863"/>
          <p14:tracePt t="16709" x="2540000" y="4319588"/>
          <p14:tracePt t="16717" x="2540000" y="4278313"/>
          <p14:tracePt t="16725" x="2525713" y="4208463"/>
          <p14:tracePt t="16731" x="2511425" y="4181475"/>
          <p14:tracePt t="16742" x="2498725" y="4140200"/>
          <p14:tracePt t="16745" x="2484438" y="4113213"/>
          <p14:tracePt t="16753" x="2470150" y="4057650"/>
          <p14:tracePt t="16760" x="2443163" y="4016375"/>
          <p14:tracePt t="16767" x="2428875" y="3975100"/>
          <p14:tracePt t="16775" x="2401888" y="3960813"/>
          <p14:tracePt t="16781" x="2387600" y="3933825"/>
          <p14:tracePt t="16788" x="2373313" y="3905250"/>
          <p14:tracePt t="16796" x="2360613" y="3892550"/>
          <p14:tracePt t="16803" x="2305050" y="3878263"/>
          <p14:tracePt t="16810" x="2278063" y="3849688"/>
          <p14:tracePt t="16817" x="2235200" y="3822700"/>
          <p14:tracePt t="16825" x="2193925" y="3808413"/>
          <p14:tracePt t="16832" x="2139950" y="3795713"/>
          <p14:tracePt t="16839" x="2111375" y="3795713"/>
          <p14:tracePt t="16846" x="2070100" y="3795713"/>
          <p14:tracePt t="16853" x="2055813" y="3795713"/>
          <p14:tracePt t="16860" x="2028825" y="3795713"/>
          <p14:tracePt t="16867" x="2014538" y="3795713"/>
          <p14:tracePt t="16875" x="1987550" y="3808413"/>
          <p14:tracePt t="16882" x="1973263" y="3808413"/>
          <p14:tracePt t="16888" x="1960563" y="3822700"/>
          <p14:tracePt t="16896" x="1917700" y="3822700"/>
          <p14:tracePt t="16909" x="1905000" y="3836988"/>
          <p14:tracePt t="16911" x="1876425" y="3836988"/>
          <p14:tracePt t="16917" x="1863725" y="3836988"/>
          <p14:tracePt t="16925" x="1863725" y="3849688"/>
          <p14:tracePt t="16943" x="1849438" y="3849688"/>
          <p14:tracePt t="16961" x="1849438" y="3863975"/>
          <p14:tracePt t="16967" x="1835150" y="3863975"/>
          <p14:tracePt t="16975" x="1822450" y="3863975"/>
          <p14:tracePt t="16982" x="1793875" y="3863975"/>
          <p14:tracePt t="16989" x="1793875" y="3878263"/>
          <p14:tracePt t="16996" x="1766888" y="3892550"/>
          <p14:tracePt t="17003" x="1752600" y="3892550"/>
          <p14:tracePt t="17011" x="1725613" y="3892550"/>
          <p14:tracePt t="17026" x="1711325" y="3905250"/>
          <p14:tracePt t="17032" x="1684338" y="3905250"/>
          <p14:tracePt t="17040" x="1684338" y="3919538"/>
          <p14:tracePt t="17046" x="1670050" y="3919538"/>
          <p14:tracePt t="17792" x="1628775" y="4043363"/>
          <p14:tracePt t="17798" x="1587500" y="4154488"/>
          <p14:tracePt t="17805" x="1573213" y="4237038"/>
          <p14:tracePt t="17812" x="1558925" y="4346575"/>
          <p14:tracePt t="17818" x="1531938" y="4430713"/>
          <p14:tracePt t="17826" x="1531938" y="4540250"/>
          <p14:tracePt t="17833" x="1531938" y="4637088"/>
          <p14:tracePt t="17841" x="1531938" y="4719638"/>
          <p14:tracePt t="17847" x="1531938" y="4760913"/>
          <p14:tracePt t="17854" x="1531938" y="4816475"/>
          <p14:tracePt t="17862" x="1558925" y="4857750"/>
          <p14:tracePt t="17869" x="1558925" y="4884738"/>
          <p14:tracePt t="17876" x="1573213" y="4913313"/>
          <p14:tracePt t="17884" x="1628775" y="4954588"/>
          <p14:tracePt t="17891" x="1628775" y="4968875"/>
          <p14:tracePt t="17898" x="1628775" y="4981575"/>
          <p14:tracePt t="17909" x="1655763" y="4995863"/>
          <p14:tracePt t="17912" x="1684338" y="5010150"/>
          <p14:tracePt t="17919" x="1725613" y="5022850"/>
          <p14:tracePt t="17926" x="1808163" y="5022850"/>
          <p14:tracePt t="17933" x="1890713" y="5022850"/>
          <p14:tracePt t="17941" x="2014538" y="4995863"/>
          <p14:tracePt t="17948" x="2152650" y="4968875"/>
          <p14:tracePt t="17955" x="2278063" y="4884738"/>
          <p14:tracePt t="17962" x="2414588" y="4830763"/>
          <p14:tracePt t="17969" x="2552700" y="4789488"/>
          <p14:tracePt t="17976" x="2636838" y="4748213"/>
          <p14:tracePt t="17983" x="2705100" y="4719638"/>
          <p14:tracePt t="17991" x="2746375" y="4678363"/>
          <p14:tracePt t="17998" x="2774950" y="4664075"/>
          <p14:tracePt t="18005" x="2774950" y="4651375"/>
          <p14:tracePt t="18013" x="2787650" y="4637088"/>
          <p14:tracePt t="18021" x="2816225" y="4637088"/>
          <p14:tracePt t="18086" x="2828925" y="4595813"/>
          <p14:tracePt t="18091" x="2843213" y="4513263"/>
          <p14:tracePt t="18100" x="2843213" y="4471988"/>
          <p14:tracePt t="18105" x="2843213" y="4457700"/>
          <p14:tracePt t="18112" x="2843213" y="4375150"/>
          <p14:tracePt t="18119" x="2843213" y="4319588"/>
          <p14:tracePt t="18127" x="2843213" y="4292600"/>
          <p14:tracePt t="18134" x="2843213" y="4237038"/>
          <p14:tracePt t="18141" x="2843213" y="4071938"/>
          <p14:tracePt t="18148" x="2828925" y="3975100"/>
          <p14:tracePt t="18156" x="2828925" y="3946525"/>
          <p14:tracePt t="18178" x="2801938" y="3919538"/>
          <p14:tracePt t="18185" x="2801938" y="3905250"/>
          <p14:tracePt t="18192" x="2787650" y="3892550"/>
          <p14:tracePt t="18209" x="2774950" y="3878263"/>
          <p14:tracePt t="18221" x="2760663" y="3863975"/>
          <p14:tracePt t="18227" x="2746375" y="3849688"/>
          <p14:tracePt t="18234" x="2719388" y="3836988"/>
          <p14:tracePt t="18241" x="2649538" y="3795713"/>
          <p14:tracePt t="18248" x="2608263" y="3781425"/>
          <p14:tracePt t="18256" x="2566988" y="3767138"/>
          <p14:tracePt t="18263" x="2484438" y="3740150"/>
          <p14:tracePt t="18271" x="2443163" y="3725863"/>
          <p14:tracePt t="18277" x="2401888" y="3725863"/>
          <p14:tracePt t="18285" x="2319338" y="3713163"/>
          <p14:tracePt t="18292" x="2305050" y="3713163"/>
          <p14:tracePt t="18298" x="2263775" y="3713163"/>
          <p14:tracePt t="18305" x="2193925" y="3713163"/>
          <p14:tracePt t="18312" x="2152650" y="3713163"/>
          <p14:tracePt t="18320" x="2139950" y="3713163"/>
          <p14:tracePt t="18327" x="2084388" y="3725863"/>
          <p14:tracePt t="18334" x="2070100" y="3725863"/>
          <p14:tracePt t="18341" x="2055813" y="3725863"/>
          <p14:tracePt t="18348" x="2014538" y="3740150"/>
          <p14:tracePt t="18356" x="1987550" y="3767138"/>
          <p14:tracePt t="18363" x="1946275" y="3795713"/>
          <p14:tracePt t="18370" x="1917700" y="3808413"/>
          <p14:tracePt t="18378" x="1890713" y="3822700"/>
          <p14:tracePt t="18384" x="1876425" y="3836988"/>
          <p14:tracePt t="18399" x="1863725" y="3849688"/>
          <p14:tracePt t="18428" x="1835150" y="3863975"/>
          <p14:tracePt t="18442" x="1822450" y="3863975"/>
          <p14:tracePt t="18459" x="1808163" y="3863975"/>
          <p14:tracePt t="18463" x="1808163" y="3892550"/>
          <p14:tracePt t="18470" x="1793875" y="3892550"/>
          <p14:tracePt t="18477" x="1793875" y="3919538"/>
          <p14:tracePt t="18485" x="1781175" y="3919538"/>
          <p14:tracePt t="18491" x="1781175" y="3933825"/>
          <p14:tracePt t="18499" x="1781175" y="3946525"/>
          <p14:tracePt t="18508" x="1766888" y="3946525"/>
          <p14:tracePt t="18730" x="1863725" y="3863975"/>
          <p14:tracePt t="18735" x="2028825" y="3698875"/>
          <p14:tracePt t="18742" x="2235200" y="3533775"/>
          <p14:tracePt t="18749" x="2373313" y="3381375"/>
          <p14:tracePt t="18758" x="2511425" y="3257550"/>
          <p14:tracePt t="18763" x="2636838" y="3187700"/>
          <p14:tracePt t="18771" x="2746375" y="3078163"/>
          <p14:tracePt t="18778" x="2884488" y="3022600"/>
          <p14:tracePt t="18785" x="3022600" y="2981325"/>
          <p14:tracePt t="18792" x="3243263" y="2940050"/>
          <p14:tracePt t="18799" x="3451225" y="2898775"/>
          <p14:tracePt t="18808" x="3657600" y="2898775"/>
          <p14:tracePt t="18814" x="3851275" y="2898775"/>
          <p14:tracePt t="18820" x="4043363" y="2925763"/>
          <p14:tracePt t="18828" x="4222750" y="2952750"/>
          <p14:tracePt t="18835" x="4457700" y="2994025"/>
          <p14:tracePt t="18842" x="4665663" y="3036888"/>
          <p14:tracePt t="18849" x="4857750" y="3078163"/>
          <p14:tracePt t="18858" x="4995863" y="3160713"/>
          <p14:tracePt t="18864" x="5133975" y="3187700"/>
          <p14:tracePt t="18872" x="5286375" y="3228975"/>
          <p14:tracePt t="18878" x="5424488" y="3257550"/>
          <p14:tracePt t="18885" x="5575300" y="3298825"/>
          <p14:tracePt t="18893" x="5768975" y="3311525"/>
          <p14:tracePt t="18899" x="5892800" y="3354388"/>
          <p14:tracePt t="18908" x="6059488" y="3354388"/>
          <p14:tracePt t="18914" x="6156325" y="3354388"/>
          <p14:tracePt t="18921" x="6238875" y="3354388"/>
          <p14:tracePt t="18928" x="6362700" y="3354388"/>
          <p14:tracePt t="18935" x="6500813" y="3367088"/>
          <p14:tracePt t="18942" x="6583363" y="3367088"/>
          <p14:tracePt t="18950" x="6735763" y="3367088"/>
          <p14:tracePt t="18958" x="6873875" y="3395663"/>
          <p14:tracePt t="18964" x="6970713" y="3395663"/>
          <p14:tracePt t="18971" x="7080250" y="3408363"/>
          <p14:tracePt t="18978" x="7177088" y="3436938"/>
          <p14:tracePt t="18985" x="7273925" y="3463925"/>
          <p14:tracePt t="18992" x="7383463" y="3478213"/>
          <p14:tracePt t="18999" x="7467600" y="3490913"/>
          <p14:tracePt t="19008" x="7562850" y="3533775"/>
          <p14:tracePt t="19014" x="7646988" y="3546475"/>
          <p14:tracePt t="19021" x="7688263" y="3560763"/>
          <p14:tracePt t="19028" x="7742238" y="3575050"/>
          <p14:tracePt t="19035" x="7770813" y="3587750"/>
          <p14:tracePt t="19043" x="7797800" y="3616325"/>
          <p14:tracePt t="19050" x="7826375" y="3629025"/>
          <p14:tracePt t="19058" x="7867650" y="3670300"/>
          <p14:tracePt t="19064" x="7880350" y="3684588"/>
          <p14:tracePt t="19071" x="7894638" y="3684588"/>
          <p14:tracePt t="19078" x="7908925" y="3698875"/>
          <p14:tracePt t="19085" x="7908925" y="3713163"/>
          <p14:tracePt t="19093" x="7935913" y="3725863"/>
          <p14:tracePt t="19100" x="7950200" y="3740150"/>
          <p14:tracePt t="19108" x="8005763" y="3767138"/>
          <p14:tracePt t="19114" x="8047038" y="3795713"/>
          <p14:tracePt t="19121" x="8088313" y="3822700"/>
          <p14:tracePt t="19129" x="8156575" y="3863975"/>
          <p14:tracePt t="19135" x="8170863" y="3878263"/>
          <p14:tracePt t="19143" x="8239125" y="3905250"/>
          <p14:tracePt t="19150" x="8281988" y="3946525"/>
          <p14:tracePt t="19158" x="8323263" y="3975100"/>
          <p14:tracePt t="19164" x="8335963" y="3975100"/>
          <p14:tracePt t="19171" x="8364538" y="3987800"/>
          <p14:tracePt t="19179" x="8377238" y="3987800"/>
          <p14:tracePt t="19185" x="8377238" y="4002088"/>
          <p14:tracePt t="19230" x="8391525" y="4002088"/>
          <p14:tracePt t="19244" x="8405813" y="4002088"/>
          <p14:tracePt t="19288" x="8418513" y="4002088"/>
          <p14:tracePt t="19294" x="8432800" y="4002088"/>
          <p14:tracePt t="19301" x="8447088" y="4002088"/>
          <p14:tracePt t="19323" x="8461375" y="3975100"/>
          <p14:tracePt t="19329" x="8474075" y="3892550"/>
          <p14:tracePt t="19336" x="8488363" y="3836988"/>
          <p14:tracePt t="19343" x="8488363" y="3781425"/>
          <p14:tracePt t="19350" x="8461375" y="3740150"/>
          <p14:tracePt t="19358" x="8418513" y="3670300"/>
          <p14:tracePt t="19365" x="8350250" y="3602038"/>
          <p14:tracePt t="19372" x="8281988" y="3533775"/>
          <p14:tracePt t="19379" x="8156575" y="3436938"/>
          <p14:tracePt t="19386" x="8074025" y="3381375"/>
          <p14:tracePt t="19393" x="7908925" y="3298825"/>
          <p14:tracePt t="19400" x="7770813" y="3243263"/>
          <p14:tracePt t="19409" x="7659688" y="3201988"/>
          <p14:tracePt t="19415" x="7521575" y="3160713"/>
          <p14:tracePt t="19422" x="7383463" y="3146425"/>
          <p14:tracePt t="19429" x="7300913" y="3132138"/>
          <p14:tracePt t="19436" x="7259638" y="3132138"/>
          <p14:tracePt t="19443" x="7204075" y="3132138"/>
          <p14:tracePt t="19450" x="7162800" y="3132138"/>
          <p14:tracePt t="19457" x="7121525" y="3132138"/>
          <p14:tracePt t="19465" x="7080250" y="3146425"/>
          <p14:tracePt t="19472" x="7038975" y="3146425"/>
          <p14:tracePt t="19479" x="7011988" y="3173413"/>
          <p14:tracePt t="19486" x="6983413" y="3187700"/>
          <p14:tracePt t="19493" x="6927850" y="3243263"/>
          <p14:tracePt t="19501" x="6886575" y="3311525"/>
          <p14:tracePt t="19508" x="6845300" y="3422650"/>
          <p14:tracePt t="19515" x="6818313" y="3505200"/>
          <p14:tracePt t="19525" x="6748463" y="3643313"/>
          <p14:tracePt t="19529" x="6735763" y="3754438"/>
          <p14:tracePt t="19537" x="6721475" y="3892550"/>
          <p14:tracePt t="19544" x="6694488" y="4029075"/>
          <p14:tracePt t="19551" x="6680200" y="4125913"/>
          <p14:tracePt t="19558" x="6665913" y="4237038"/>
          <p14:tracePt t="19565" x="6665913" y="4319588"/>
          <p14:tracePt t="19572" x="6665913" y="4402138"/>
          <p14:tracePt t="19579" x="6665913" y="4457700"/>
          <p14:tracePt t="19586" x="6665913" y="4513263"/>
          <p14:tracePt t="19594" x="6665913" y="4568825"/>
          <p14:tracePt t="19601" x="6680200" y="4678363"/>
          <p14:tracePt t="19608" x="6694488" y="4789488"/>
          <p14:tracePt t="19616" x="6735763" y="4857750"/>
          <p14:tracePt t="19624" x="6791325" y="4968875"/>
          <p14:tracePt t="19629" x="6818313" y="5037138"/>
          <p14:tracePt t="19636" x="6873875" y="5106988"/>
          <p14:tracePt t="19643" x="6915150" y="5160963"/>
          <p14:tracePt t="19650" x="6983413" y="5216525"/>
          <p14:tracePt t="19658" x="7011988" y="5245100"/>
          <p14:tracePt t="19665" x="7080250" y="5313363"/>
          <p14:tracePt t="19675" x="7162800" y="5340350"/>
          <p14:tracePt t="19679" x="7232650" y="5381625"/>
          <p14:tracePt t="19686" x="7273925" y="5395913"/>
          <p14:tracePt t="19694" x="7315200" y="5410200"/>
          <p14:tracePt t="19701" x="7356475" y="5424488"/>
          <p14:tracePt t="19708" x="7412038" y="5437188"/>
          <p14:tracePt t="19715" x="7439025" y="5465763"/>
          <p14:tracePt t="19724" x="7480300" y="5465763"/>
          <p14:tracePt t="19730" x="7494588" y="5465763"/>
          <p14:tracePt t="19737" x="7521575" y="5478463"/>
          <p14:tracePt t="19744" x="7550150" y="5478463"/>
          <p14:tracePt t="19751" x="7591425" y="5478463"/>
          <p14:tracePt t="19758" x="7618413" y="5451475"/>
          <p14:tracePt t="19765" x="7659688" y="5437188"/>
          <p14:tracePt t="19774" x="7688263" y="5424488"/>
          <p14:tracePt t="19780" x="7715250" y="5410200"/>
          <p14:tracePt t="19787" x="7742238" y="5381625"/>
          <p14:tracePt t="19794" x="7770813" y="5257800"/>
          <p14:tracePt t="19801" x="7853363" y="5119688"/>
          <p14:tracePt t="19808" x="7894638" y="4954588"/>
          <p14:tracePt t="19815" x="7935913" y="4802188"/>
          <p14:tracePt t="19825" x="7935913" y="4664075"/>
          <p14:tracePt t="19830" x="7935913" y="4568825"/>
          <p14:tracePt t="19837" x="7935913" y="4457700"/>
          <p14:tracePt t="19844" x="7921625" y="4319588"/>
          <p14:tracePt t="19851" x="7894638" y="4208463"/>
          <p14:tracePt t="19860" x="7826375" y="4071938"/>
          <p14:tracePt t="19865" x="7785100" y="3987800"/>
          <p14:tracePt t="19875" x="7742238" y="3892550"/>
          <p14:tracePt t="19880" x="7700963" y="3808413"/>
          <p14:tracePt t="19887" x="7632700" y="3713163"/>
          <p14:tracePt t="19894" x="7605713" y="3670300"/>
          <p14:tracePt t="19901" x="7577138" y="3643313"/>
          <p14:tracePt t="19909" x="7550150" y="3602038"/>
          <p14:tracePt t="19915" x="7467600" y="3575050"/>
          <p14:tracePt t="19924" x="7397750" y="3519488"/>
          <p14:tracePt t="19930" x="7288213" y="3505200"/>
          <p14:tracePt t="19937" x="7245350" y="3478213"/>
          <p14:tracePt t="19944" x="7177088" y="3478213"/>
          <p14:tracePt t="19951" x="7150100" y="3478213"/>
          <p14:tracePt t="19959" x="7121525" y="3478213"/>
          <p14:tracePt t="19966" x="7094538" y="3478213"/>
          <p14:tracePt t="19974" x="7080250" y="3478213"/>
          <p14:tracePt t="19980" x="7053263" y="3478213"/>
          <p14:tracePt t="19987" x="7038975" y="3478213"/>
          <p14:tracePt t="19994" x="7024688" y="3478213"/>
          <p14:tracePt t="20002" x="7011988" y="3478213"/>
          <p14:tracePt t="20009" x="6997700" y="3478213"/>
          <p14:tracePt t="20016" x="6983413" y="3478213"/>
          <p14:tracePt t="20024" x="6970713" y="3478213"/>
          <p14:tracePt t="20030" x="6956425" y="3478213"/>
          <p14:tracePt t="20037" x="6915150" y="3490913"/>
          <p14:tracePt t="20044" x="6915150" y="3505200"/>
          <p14:tracePt t="20052" x="6886575" y="3519488"/>
          <p14:tracePt t="20059" x="6859588" y="3560763"/>
          <p14:tracePt t="20066" x="6832600" y="3602038"/>
          <p14:tracePt t="20074" x="6762750" y="3670300"/>
          <p14:tracePt t="20081" x="6735763" y="3740150"/>
          <p14:tracePt t="20087" x="6707188" y="3822700"/>
          <p14:tracePt t="20095" x="6694488" y="3878263"/>
          <p14:tracePt t="20101" x="6680200" y="3919538"/>
          <p14:tracePt t="20109" x="6680200" y="3946525"/>
          <p14:tracePt t="20116" x="6680200" y="3960813"/>
          <p14:tracePt t="20131" x="6680200" y="3975100"/>
          <p14:tracePt t="20138" x="6680200" y="3987800"/>
          <p14:tracePt t="20912" x="6500813" y="3975100"/>
          <p14:tracePt t="20918" x="6238875" y="3933825"/>
          <p14:tracePt t="20925" x="6003925" y="3878263"/>
          <p14:tracePt t="20942" x="5603875" y="3781425"/>
          <p14:tracePt t="20946" x="5395913" y="3713163"/>
          <p14:tracePt t="20953" x="5189538" y="3670300"/>
          <p14:tracePt t="20961" x="4954588" y="3587750"/>
          <p14:tracePt t="20968" x="4733925" y="3505200"/>
          <p14:tracePt t="20975" x="4554538" y="3436938"/>
          <p14:tracePt t="20982" x="4389438" y="3381375"/>
          <p14:tracePt t="20991" x="4251325" y="3340100"/>
          <p14:tracePt t="20997" x="4057650" y="3284538"/>
          <p14:tracePt t="21004" x="3905250" y="3216275"/>
          <p14:tracePt t="21011" x="3713163" y="3160713"/>
          <p14:tracePt t="21018" x="3560763" y="3119438"/>
          <p14:tracePt t="21025" x="3463925" y="3105150"/>
          <p14:tracePt t="21032" x="3395663" y="3105150"/>
          <p14:tracePt t="21041" x="3313113" y="3078163"/>
          <p14:tracePt t="21046" x="3228975" y="3063875"/>
          <p14:tracePt t="21054" x="3133725" y="3049588"/>
          <p14:tracePt t="21061" x="3008313" y="3036888"/>
          <p14:tracePt t="21069" x="2925763" y="3008313"/>
          <p14:tracePt t="21076" x="2816225" y="3008313"/>
          <p14:tracePt t="21082" x="2760663" y="2981325"/>
          <p14:tracePt t="21091" x="2719388" y="2981325"/>
          <p14:tracePt t="21096" x="2690813" y="2994025"/>
          <p14:tracePt t="21103" x="2678113" y="2994025"/>
          <p14:tracePt t="21111" x="2649538" y="2994025"/>
          <p14:tracePt t="21118" x="2622550" y="2994025"/>
          <p14:tracePt t="21125" x="2566988" y="3008313"/>
          <p14:tracePt t="21132" x="2525713" y="3022600"/>
          <p14:tracePt t="21142" x="2498725" y="3049588"/>
          <p14:tracePt t="21147" x="2414588" y="3063875"/>
          <p14:tracePt t="21155" x="2387600" y="3090863"/>
          <p14:tracePt t="21161" x="2332038" y="3132138"/>
          <p14:tracePt t="21168" x="2263775" y="3173413"/>
          <p14:tracePt t="21175" x="2193925" y="3201988"/>
          <p14:tracePt t="21182" x="2111375" y="3243263"/>
          <p14:tracePt t="21191" x="2028825" y="3284538"/>
          <p14:tracePt t="21197" x="1973263" y="3325813"/>
          <p14:tracePt t="21203" x="1917700" y="3354388"/>
          <p14:tracePt t="21211" x="1876425" y="3381375"/>
          <p14:tracePt t="21218" x="1793875" y="3422650"/>
          <p14:tracePt t="21225" x="1738313" y="3449638"/>
          <p14:tracePt t="21232" x="1711325" y="3478213"/>
          <p14:tracePt t="21240" x="1697038" y="3490913"/>
          <p14:tracePt t="21247" x="1643063" y="3519488"/>
          <p14:tracePt t="21254" x="1628775" y="3533775"/>
          <p14:tracePt t="21261" x="1601788" y="3560763"/>
          <p14:tracePt t="21268" x="1573213" y="3575050"/>
          <p14:tracePt t="21275" x="1558925" y="3575050"/>
          <p14:tracePt t="21284" x="1517650" y="3602038"/>
          <p14:tracePt t="21291" x="1504950" y="3629025"/>
          <p14:tracePt t="21297" x="1476375" y="3657600"/>
          <p14:tracePt t="21304" x="1449388" y="3698875"/>
          <p14:tracePt t="21311" x="1422400" y="3740150"/>
          <p14:tracePt t="21318" x="1379538" y="3795713"/>
          <p14:tracePt t="21325" x="1366838" y="3836988"/>
          <p14:tracePt t="21332" x="1325563" y="3919538"/>
          <p14:tracePt t="21341" x="1311275" y="3975100"/>
          <p14:tracePt t="21347" x="1296988" y="4057650"/>
          <p14:tracePt t="21354" x="1284288" y="4113213"/>
          <p14:tracePt t="21361" x="1284288" y="4222750"/>
          <p14:tracePt t="21369" x="1284288" y="4278313"/>
          <p14:tracePt t="21376" x="1284288" y="4333875"/>
          <p14:tracePt t="21383" x="1284288" y="4375150"/>
          <p14:tracePt t="21391" x="1284288" y="4402138"/>
          <p14:tracePt t="21397" x="1296988" y="4443413"/>
          <p14:tracePt t="21406" x="1311275" y="4484688"/>
          <p14:tracePt t="21412" x="1325563" y="4525963"/>
          <p14:tracePt t="21419" x="1338263" y="4554538"/>
          <p14:tracePt t="21426" x="1352550" y="4581525"/>
          <p14:tracePt t="21433" x="1393825" y="4651375"/>
          <p14:tracePt t="21441" x="1422400" y="4678363"/>
          <p14:tracePt t="21447" x="1449388" y="4719638"/>
          <p14:tracePt t="21455" x="1463675" y="4733925"/>
          <p14:tracePt t="21461" x="1476375" y="4775200"/>
          <p14:tracePt t="21469" x="1517650" y="4802188"/>
          <p14:tracePt t="21477" x="1531938" y="4830763"/>
          <p14:tracePt t="21483" x="1546225" y="4843463"/>
          <p14:tracePt t="21490" x="1558925" y="4857750"/>
          <p14:tracePt t="21497" x="1573213" y="4872038"/>
          <p14:tracePt t="21557" x="1573213" y="4899025"/>
          <p14:tracePt t="21562" x="1587500" y="4899025"/>
          <p14:tracePt t="21577" x="1587500" y="4913313"/>
          <p14:tracePt t="21607" x="1601788" y="4913313"/>
          <p14:tracePt t="21649" x="1614488" y="4913313"/>
          <p14:tracePt t="22114" x="1614488" y="4927600"/>
          <p14:tracePt t="22121" x="1628775" y="4954588"/>
          <p14:tracePt t="22135" x="1628775" y="4981575"/>
          <p14:tracePt t="22150" x="1643063" y="4981575"/>
          <p14:tracePt t="22157" x="1643063" y="4995863"/>
          <p14:tracePt t="22163" x="1655763" y="5022850"/>
          <p14:tracePt t="22178" x="1655763" y="5051425"/>
          <p14:tracePt t="22185" x="1670050" y="5051425"/>
          <p14:tracePt t="22192" x="1697038" y="5078413"/>
          <p14:tracePt t="22199" x="1766888" y="5106988"/>
          <p14:tracePt t="22207" x="1781175" y="5119688"/>
          <p14:tracePt t="22213" x="1835150" y="5133975"/>
          <p14:tracePt t="22220" x="1849438" y="5133975"/>
          <p14:tracePt t="22227" x="1931988" y="5148263"/>
          <p14:tracePt t="22234" x="1960563" y="5148263"/>
          <p14:tracePt t="22241" x="2001838" y="5160963"/>
          <p14:tracePt t="22249" x="2043113" y="5160963"/>
          <p14:tracePt t="22258" x="2070100" y="5175250"/>
          <p14:tracePt t="22263" x="2111375" y="5189538"/>
          <p14:tracePt t="22270" x="2139950" y="5189538"/>
          <p14:tracePt t="22277" x="2181225" y="5189538"/>
          <p14:tracePt t="22285" x="2193925" y="5189538"/>
          <p14:tracePt t="22292" x="2235200" y="5189538"/>
          <p14:tracePt t="22299" x="2263775" y="5189538"/>
          <p14:tracePt t="22307" x="2305050" y="5189538"/>
          <p14:tracePt t="22313" x="2319338" y="5189538"/>
          <p14:tracePt t="22320" x="2332038" y="5189538"/>
          <p14:tracePt t="22328" x="2360613" y="5175250"/>
          <p14:tracePt t="22335" x="2387600" y="5160963"/>
          <p14:tracePt t="22349" x="2428875" y="5148263"/>
          <p14:tracePt t="22357" x="2457450" y="5133975"/>
          <p14:tracePt t="22364" x="2484438" y="5064125"/>
          <p14:tracePt t="22371" x="2525713" y="5022850"/>
          <p14:tracePt t="22379" x="2581275" y="4981575"/>
          <p14:tracePt t="22384" x="2608263" y="4899025"/>
          <p14:tracePt t="22392" x="2663825" y="4830763"/>
          <p14:tracePt t="22399" x="2678113" y="4719638"/>
          <p14:tracePt t="22407" x="2705100" y="4678363"/>
          <p14:tracePt t="22413" x="2746375" y="4595813"/>
          <p14:tracePt t="22421" x="2760663" y="4525963"/>
          <p14:tracePt t="22428" x="2774950" y="4484688"/>
          <p14:tracePt t="22434" x="2787650" y="4430713"/>
          <p14:tracePt t="22442" x="2787650" y="4402138"/>
          <p14:tracePt t="22449" x="2787650" y="4360863"/>
          <p14:tracePt t="22457" x="2787650" y="4333875"/>
          <p14:tracePt t="22472" x="2787650" y="4292600"/>
          <p14:tracePt t="22478" x="2787650" y="4264025"/>
          <p14:tracePt t="22485" x="2774950" y="4237038"/>
          <p14:tracePt t="22492" x="2760663" y="4208463"/>
          <p14:tracePt t="22499" x="2732088" y="4195763"/>
          <p14:tracePt t="22507" x="2719388" y="4154488"/>
          <p14:tracePt t="22514" x="2690813" y="4125913"/>
          <p14:tracePt t="22520" x="2678113" y="4098925"/>
          <p14:tracePt t="22528" x="2649538" y="4084638"/>
          <p14:tracePt t="22535" x="2622550" y="4057650"/>
          <p14:tracePt t="22542" x="2581275" y="4016375"/>
          <p14:tracePt t="22550" x="2566988" y="3987800"/>
          <p14:tracePt t="22557" x="2540000" y="3975100"/>
          <p14:tracePt t="22564" x="2511425" y="3946525"/>
          <p14:tracePt t="22571" x="2498725" y="3919538"/>
          <p14:tracePt t="22578" x="2457450" y="3892550"/>
          <p14:tracePt t="22585" x="2428875" y="3863975"/>
          <p14:tracePt t="22592" x="2414588" y="3863975"/>
          <p14:tracePt t="22599" x="2387600" y="3849688"/>
          <p14:tracePt t="22607" x="2387600" y="3836988"/>
          <p14:tracePt t="22614" x="2360613" y="3822700"/>
          <p14:tracePt t="22620" x="2319338" y="3808413"/>
          <p14:tracePt t="22628" x="2278063" y="3795713"/>
          <p14:tracePt t="22635" x="2249488" y="3767138"/>
          <p14:tracePt t="22642" x="2193925" y="3767138"/>
          <p14:tracePt t="22649" x="2125663" y="3767138"/>
          <p14:tracePt t="22658" x="2070100" y="3767138"/>
          <p14:tracePt t="22664" x="2001838" y="3767138"/>
          <p14:tracePt t="22671" x="1931988" y="3767138"/>
          <p14:tracePt t="22678" x="1876425" y="3767138"/>
          <p14:tracePt t="22685" x="1835150" y="3767138"/>
          <p14:tracePt t="22692" x="1808163" y="3754438"/>
          <p14:tracePt t="22699" x="1793875" y="3754438"/>
          <p14:tracePt t="22707" x="1781175" y="3754438"/>
          <p14:tracePt t="22714" x="1752600" y="3754438"/>
          <p14:tracePt t="22721" x="1725613" y="3754438"/>
          <p14:tracePt t="22728" x="1711325" y="3754438"/>
          <p14:tracePt t="22735" x="1697038" y="3740150"/>
          <p14:tracePt t="22743" x="1670050" y="3740150"/>
          <p14:tracePt t="22750" x="1628775" y="3740150"/>
          <p14:tracePt t="22757" x="1587500" y="3740150"/>
          <p14:tracePt t="22764" x="1558925" y="3740150"/>
          <p14:tracePt t="22771" x="1531938" y="3740150"/>
          <p14:tracePt t="22779" x="1490663" y="3754438"/>
          <p14:tracePt t="22786" x="1476375" y="3754438"/>
          <p14:tracePt t="22793" x="1463675" y="3781425"/>
          <p14:tracePt t="22800" x="1449388" y="3795713"/>
          <p14:tracePt t="22807" x="1435100" y="3795713"/>
          <p14:tracePt t="22814" x="1422400" y="3795713"/>
          <p14:tracePt t="22822" x="1408113" y="3808413"/>
          <p14:tracePt t="22828" x="1379538" y="3822700"/>
          <p14:tracePt t="22835" x="1352550" y="3836988"/>
          <p14:tracePt t="22842" x="1325563" y="3878263"/>
          <p14:tracePt t="22850" x="1296988" y="3933825"/>
          <p14:tracePt t="22858" x="1255713" y="3975100"/>
          <p14:tracePt t="22864" x="1214438" y="4002088"/>
          <p14:tracePt t="22871" x="1200150" y="4029075"/>
          <p14:tracePt t="22879" x="1187450" y="4084638"/>
          <p14:tracePt t="22886" x="1187450" y="4098925"/>
          <p14:tracePt t="22893" x="1173163" y="4125913"/>
          <p14:tracePt t="22908" x="1173163" y="4140200"/>
          <p14:tracePt t="22914" x="1173163" y="4154488"/>
          <p14:tracePt t="22921" x="1173163" y="4195763"/>
          <p14:tracePt t="22936" x="1173163" y="4222750"/>
          <p14:tracePt t="22944" x="1173163" y="4237038"/>
          <p14:tracePt t="22950" x="1173163" y="4251325"/>
          <p14:tracePt t="22958" x="1187450" y="4264025"/>
          <p14:tracePt t="22975" x="1200150" y="4292600"/>
          <p14:tracePt t="22979" x="1214438" y="4305300"/>
          <p14:tracePt t="22986" x="1214438" y="4319588"/>
          <p14:tracePt t="22993" x="1228725" y="4333875"/>
          <p14:tracePt t="23000" x="1241425" y="4346575"/>
          <p14:tracePt t="23008" x="1270000" y="4375150"/>
          <p14:tracePt t="23014" x="1311275" y="4443413"/>
          <p14:tracePt t="23025" x="1325563" y="4484688"/>
          <p14:tracePt t="23041" x="1379538" y="4595813"/>
          <p14:tracePt t="23043" x="1393825" y="4637088"/>
          <p14:tracePt t="23050" x="1408113" y="4664075"/>
          <p14:tracePt t="23057" x="1435100" y="4692650"/>
          <p14:tracePt t="23065" x="1435100" y="4733925"/>
          <p14:tracePt t="23074" x="1463675" y="4760913"/>
          <p14:tracePt t="23086" x="1476375" y="4775200"/>
          <p14:tracePt t="23093" x="1476375" y="4789488"/>
          <p14:tracePt t="23108" x="1476375" y="4802188"/>
          <p14:tracePt t="23115" x="1504950" y="4802188"/>
          <p14:tracePt t="23123" x="1517650" y="4816475"/>
          <p14:tracePt t="23129" x="1546225" y="4816475"/>
          <p14:tracePt t="23136" x="1573213" y="4830763"/>
          <p14:tracePt t="23144" x="1573213" y="4857750"/>
          <p14:tracePt t="23150" x="1601788" y="4872038"/>
          <p14:tracePt t="23157" x="1643063" y="4884738"/>
          <p14:tracePt t="23164" x="1684338" y="4899025"/>
          <p14:tracePt t="23174" x="1711325" y="4913313"/>
          <p14:tracePt t="23179" x="1738313" y="4927600"/>
          <p14:tracePt t="23186" x="1781175" y="4940300"/>
          <p14:tracePt t="23193" x="1781175" y="4954588"/>
          <p14:tracePt t="23201" x="1808163" y="4954588"/>
          <p14:tracePt t="23207" x="1822450" y="4954588"/>
          <p14:tracePt t="23215" x="1835150" y="4954588"/>
          <p14:tracePt t="23229" x="1863725" y="4954588"/>
          <p14:tracePt t="23236" x="1905000" y="4954588"/>
          <p14:tracePt t="23243" x="1931988" y="4954588"/>
          <p14:tracePt t="23251" x="1960563" y="4954588"/>
          <p14:tracePt t="23258" x="2001838" y="4954588"/>
          <p14:tracePt t="23265" x="2055813" y="4954588"/>
          <p14:tracePt t="23274" x="2098675" y="4927600"/>
          <p14:tracePt t="23279" x="2139950" y="4899025"/>
          <p14:tracePt t="23287" x="2208213" y="4857750"/>
          <p14:tracePt t="23293" x="2249488" y="4816475"/>
          <p14:tracePt t="23301" x="2290763" y="4789488"/>
          <p14:tracePt t="23308" x="2360613" y="4748213"/>
          <p14:tracePt t="23315" x="2401888" y="4719638"/>
          <p14:tracePt t="23324" x="2443163" y="4651375"/>
          <p14:tracePt t="23330" x="2511425" y="4595813"/>
          <p14:tracePt t="23336" x="2540000" y="4554538"/>
          <p14:tracePt t="23344" x="2566988" y="4513263"/>
          <p14:tracePt t="23351" x="2595563" y="4484688"/>
          <p14:tracePt t="23358" x="2649538" y="4457700"/>
          <p14:tracePt t="23365" x="2649538" y="4443413"/>
          <p14:tracePt t="23374" x="2663825" y="4416425"/>
          <p14:tracePt t="23380" x="2678113" y="4416425"/>
          <p14:tracePt t="23386" x="2690813" y="4416425"/>
          <p14:tracePt t="23394" x="2690813" y="4389438"/>
          <p14:tracePt t="23401" x="2705100" y="4360863"/>
          <p14:tracePt t="23408" x="2732088" y="4333875"/>
          <p14:tracePt t="23415" x="2746375" y="4319588"/>
          <p14:tracePt t="23424" x="2760663" y="4292600"/>
          <p14:tracePt t="23430" x="2774950" y="4237038"/>
          <p14:tracePt t="23436" x="2787650" y="4195763"/>
          <p14:tracePt t="23444" x="2801938" y="4154488"/>
          <p14:tracePt t="23451" x="2801938" y="4071938"/>
          <p14:tracePt t="23458" x="2801938" y="4016375"/>
          <p14:tracePt t="23465" x="2801938" y="3975100"/>
          <p14:tracePt t="23474" x="2801938" y="3919538"/>
          <p14:tracePt t="23479" x="2787650" y="3892550"/>
          <p14:tracePt t="23487" x="2774950" y="3863975"/>
          <p14:tracePt t="23494" x="2746375" y="3808413"/>
          <p14:tracePt t="23501" x="2719388" y="3781425"/>
          <p14:tracePt t="23508" x="2690813" y="3754438"/>
          <p14:tracePt t="23515" x="2663825" y="3725863"/>
          <p14:tracePt t="23523" x="2608263" y="3684588"/>
          <p14:tracePt t="23530" x="2566988" y="3643313"/>
          <p14:tracePt t="23536" x="2511425" y="3616325"/>
          <p14:tracePt t="23544" x="2457450" y="3587750"/>
          <p14:tracePt t="23551" x="2428875" y="3575050"/>
          <p14:tracePt t="23558" x="2401888" y="3575050"/>
          <p14:tracePt t="23565" x="2373313" y="3560763"/>
          <p14:tracePt t="23573" x="2360613" y="3560763"/>
          <p14:tracePt t="23580" x="2332038" y="3560763"/>
          <p14:tracePt t="23587" x="2305050" y="3546475"/>
          <p14:tracePt t="23594" x="2278063" y="3546475"/>
          <p14:tracePt t="23601" x="2263775" y="3546475"/>
          <p14:tracePt t="23608" x="2249488" y="3546475"/>
          <p14:tracePt t="23616" x="2235200" y="3546475"/>
          <p14:tracePt t="23624" x="2193925" y="3546475"/>
          <p14:tracePt t="23630" x="2181225" y="3546475"/>
          <p14:tracePt t="23637" x="2166938" y="3546475"/>
          <p14:tracePt t="23644" x="2125663" y="3560763"/>
          <p14:tracePt t="23651" x="2098675" y="3575050"/>
          <p14:tracePt t="23659" x="2014538" y="3587750"/>
          <p14:tracePt t="23665" x="1973263" y="3602038"/>
          <p14:tracePt t="23674" x="1905000" y="3616325"/>
          <p14:tracePt t="23680" x="1863725" y="3643313"/>
          <p14:tracePt t="23687" x="1835150" y="3670300"/>
          <p14:tracePt t="23694" x="1835150" y="3684588"/>
          <p14:tracePt t="23701" x="1808163" y="3698875"/>
          <p14:tracePt t="23709" x="1766888" y="3713163"/>
          <p14:tracePt t="23715" x="1766888" y="3725863"/>
          <p14:tracePt t="23723" x="1752600" y="3725863"/>
          <p14:tracePt t="24197" x="1781175" y="3740150"/>
          <p14:tracePt t="24204" x="1793875" y="3808413"/>
          <p14:tracePt t="24210" x="1808163" y="3836988"/>
          <p14:tracePt t="24217" x="1822450" y="3863975"/>
          <p14:tracePt t="24223" x="1835150" y="3878263"/>
          <p14:tracePt t="24231" x="1849438" y="3933825"/>
          <p14:tracePt t="24240" x="1863725" y="3975100"/>
          <p14:tracePt t="24253" x="1890713" y="4016375"/>
          <p14:tracePt t="24259" x="1890713" y="4029075"/>
          <p14:tracePt t="24267" x="1905000" y="4057650"/>
          <p14:tracePt t="24274" x="1905000" y="4071938"/>
          <p14:tracePt t="24311" x="1905000" y="4084638"/>
          <p14:tracePt t="24325" x="1905000" y="4098925"/>
          <p14:tracePt t="24331" x="1905000" y="4113213"/>
          <p14:tracePt t="24348" x="1905000" y="4125913"/>
          <p14:tracePt t="24361" x="1917700" y="4140200"/>
          <p14:tracePt t="24411" x="1917700" y="4167188"/>
          <p14:tracePt t="24469" x="1917700" y="4181475"/>
          <p14:tracePt t="24483" x="1917700" y="4195763"/>
          <p14:tracePt t="24504" x="1917700" y="4208463"/>
          <p14:tracePt t="24511" x="1917700" y="4222750"/>
          <p14:tracePt t="24517" x="1917700" y="4237038"/>
          <p14:tracePt t="24541" x="1917700" y="4251325"/>
          <p14:tracePt t="24547" x="1917700" y="4264025"/>
          <p14:tracePt t="24561" x="1917700" y="4292600"/>
          <p14:tracePt t="24662" x="1917700" y="4305300"/>
          <p14:tracePt t="25313" x="1917700" y="4346575"/>
          <p14:tracePt t="25319" x="1905000" y="4402138"/>
          <p14:tracePt t="25326" x="1890713" y="4484688"/>
          <p14:tracePt t="25334" x="1890713" y="4540250"/>
          <p14:tracePt t="25340" x="1890713" y="4581525"/>
          <p14:tracePt t="25348" x="1890713" y="4651375"/>
          <p14:tracePt t="25357" x="1890713" y="4664075"/>
          <p14:tracePt t="25363" x="1890713" y="4719638"/>
          <p14:tracePt t="25371" x="1890713" y="4760913"/>
          <p14:tracePt t="25384" x="1890713" y="4789488"/>
          <p14:tracePt t="25390" x="1890713" y="4816475"/>
          <p14:tracePt t="25398" x="1890713" y="4830763"/>
          <p14:tracePt t="25412" x="1890713" y="4843463"/>
          <p14:tracePt t="25418" x="1890713" y="4872038"/>
          <p14:tracePt t="25433" x="1890713" y="4884738"/>
          <p14:tracePt t="25450" x="1890713" y="4899025"/>
          <p14:tracePt t="25477" x="1890713" y="4913313"/>
          <p14:tracePt t="25521" x="1890713" y="4927600"/>
          <p14:tracePt t="25620" x="1890713" y="4940300"/>
          <p14:tracePt t="26329" x="1917700" y="4940300"/>
          <p14:tracePt t="26343" x="1931988" y="4913313"/>
          <p14:tracePt t="26349" x="1960563" y="4899025"/>
          <p14:tracePt t="26357" x="2001838" y="4884738"/>
          <p14:tracePt t="26364" x="2070100" y="4872038"/>
          <p14:tracePt t="26373" x="2111375" y="4843463"/>
          <p14:tracePt t="26378" x="2166938" y="4789488"/>
          <p14:tracePt t="26385" x="2290763" y="4719638"/>
          <p14:tracePt t="26392" x="2346325" y="4692650"/>
          <p14:tracePt t="26400" x="2457450" y="4651375"/>
          <p14:tracePt t="26407" x="2511425" y="4622800"/>
          <p14:tracePt t="26414" x="2552700" y="4595813"/>
          <p14:tracePt t="26421" x="2581275" y="4581525"/>
          <p14:tracePt t="26428" x="2622550" y="4554538"/>
          <p14:tracePt t="26435" x="2649538" y="4540250"/>
          <p14:tracePt t="26442" x="2649538" y="4525963"/>
          <p14:tracePt t="26449" x="2678113" y="4525963"/>
          <p14:tracePt t="26456" x="2690813" y="4513263"/>
          <p14:tracePt t="26464" x="2705100" y="4498975"/>
          <p14:tracePt t="26471" x="2705100" y="4484688"/>
          <p14:tracePt t="26478" x="2719388" y="4484688"/>
          <p14:tracePt t="26493" x="2732088" y="4443413"/>
          <p14:tracePt t="26499" x="2746375" y="4416425"/>
          <p14:tracePt t="26506" x="2774950" y="4389438"/>
          <p14:tracePt t="26514" x="2816225" y="4346575"/>
          <p14:tracePt t="26524" x="2828925" y="4305300"/>
          <p14:tracePt t="26528" x="2870200" y="4264025"/>
          <p14:tracePt t="26535" x="2884488" y="4181475"/>
          <p14:tracePt t="26542" x="2911475" y="4140200"/>
          <p14:tracePt t="26550" x="2925763" y="4098925"/>
          <p14:tracePt t="26557" x="2940050" y="4029075"/>
          <p14:tracePt t="26564" x="2967038" y="4002088"/>
          <p14:tracePt t="26573" x="2981325" y="3975100"/>
          <p14:tracePt t="26578" x="2981325" y="3960813"/>
          <p14:tracePt t="26585" x="2981325" y="3946525"/>
          <p14:tracePt t="26592" x="2981325" y="3905250"/>
          <p14:tracePt t="26600" x="2981325" y="3892550"/>
          <p14:tracePt t="26607" x="2954338" y="3878263"/>
          <p14:tracePt t="26623" x="2925763" y="3849688"/>
          <p14:tracePt t="26628" x="2898775" y="3836988"/>
          <p14:tracePt t="26635" x="2843213" y="3767138"/>
          <p14:tracePt t="26643" x="2746375" y="3740150"/>
          <p14:tracePt t="26650" x="2690813" y="3698875"/>
          <p14:tracePt t="26658" x="2595563" y="3670300"/>
          <p14:tracePt t="26664" x="2552700" y="3629025"/>
          <p14:tracePt t="26673" x="2511425" y="3616325"/>
          <p14:tracePt t="26679" x="2470150" y="3602038"/>
          <p14:tracePt t="26685" x="2428875" y="3575050"/>
          <p14:tracePt t="26693" x="2401888" y="3546475"/>
          <p14:tracePt t="26700" x="2360613" y="3533775"/>
          <p14:tracePt t="26707" x="2305050" y="3533775"/>
          <p14:tracePt t="26714" x="2263775" y="3519488"/>
          <p14:tracePt t="26723" x="2235200" y="3519488"/>
          <p14:tracePt t="26729" x="2193925" y="3519488"/>
          <p14:tracePt t="26736" x="2152650" y="3505200"/>
          <p14:tracePt t="26743" x="2111375" y="3505200"/>
          <p14:tracePt t="26750" x="2055813" y="3505200"/>
          <p14:tracePt t="26758" x="1987550" y="3505200"/>
          <p14:tracePt t="26765" x="1946275" y="3505200"/>
          <p14:tracePt t="26773" x="1890713" y="3505200"/>
          <p14:tracePt t="26779" x="1835150" y="3505200"/>
          <p14:tracePt t="26786" x="1793875" y="3505200"/>
          <p14:tracePt t="26793" x="1752600" y="3505200"/>
          <p14:tracePt t="26800" x="1725613" y="3505200"/>
          <p14:tracePt t="26807" x="1711325" y="3505200"/>
          <p14:tracePt t="26815" x="1670050" y="3505200"/>
          <p14:tracePt t="26823" x="1643063" y="3505200"/>
          <p14:tracePt t="26829" x="1628775" y="3505200"/>
          <p14:tracePt t="26836" x="1601788" y="3519488"/>
          <p14:tracePt t="26843" x="1573213" y="3519488"/>
          <p14:tracePt t="26850" x="1531938" y="3533775"/>
          <p14:tracePt t="26857" x="1504950" y="3546475"/>
          <p14:tracePt t="26864" x="1490663" y="3546475"/>
          <p14:tracePt t="26873" x="1476375" y="3560763"/>
          <p14:tracePt t="26880" x="1449388" y="3575050"/>
          <p14:tracePt t="26886" x="1408113" y="3587750"/>
          <p14:tracePt t="26893" x="1379538" y="3602038"/>
          <p14:tracePt t="26910" x="1338263" y="3657600"/>
          <p14:tracePt t="26914" x="1311275" y="3670300"/>
          <p14:tracePt t="26923" x="1270000" y="3698875"/>
          <p14:tracePt t="26929" x="1255713" y="3713163"/>
          <p14:tracePt t="26936" x="1241425" y="3713163"/>
          <p14:tracePt t="26943" x="1214438" y="3767138"/>
          <p14:tracePt t="26950" x="1173163" y="3795713"/>
          <p14:tracePt t="26957" x="1158875" y="3822700"/>
          <p14:tracePt t="26965" x="1131888" y="3863975"/>
          <p14:tracePt t="26973" x="1104900" y="3892550"/>
          <p14:tracePt t="26979" x="1090613" y="3946525"/>
          <p14:tracePt t="26994" x="1076325" y="3960813"/>
          <p14:tracePt t="27001" x="1076325" y="3975100"/>
          <p14:tracePt t="27008" x="1062038" y="4002088"/>
          <p14:tracePt t="27016" x="1062038" y="4043363"/>
          <p14:tracePt t="27023" x="1062038" y="4071938"/>
          <p14:tracePt t="27029" x="1062038" y="4098925"/>
          <p14:tracePt t="27036" x="1062038" y="4113213"/>
          <p14:tracePt t="27044" x="1062038" y="4125913"/>
          <p14:tracePt t="27051" x="1062038" y="4181475"/>
          <p14:tracePt t="27058" x="1062038" y="4208463"/>
          <p14:tracePt t="27065" x="1062038" y="4237038"/>
          <p14:tracePt t="27073" x="1076325" y="4251325"/>
          <p14:tracePt t="27080" x="1076325" y="4278313"/>
          <p14:tracePt t="27087" x="1090613" y="4319588"/>
          <p14:tracePt t="27094" x="1090613" y="4360863"/>
          <p14:tracePt t="27101" x="1104900" y="4402138"/>
          <p14:tracePt t="27108" x="1117600" y="4430713"/>
          <p14:tracePt t="27115" x="1117600" y="4471988"/>
          <p14:tracePt t="27123" x="1146175" y="4498975"/>
          <p14:tracePt t="27129" x="1158875" y="4568825"/>
          <p14:tracePt t="27137" x="1173163" y="4610100"/>
          <p14:tracePt t="27144" x="1187450" y="4637088"/>
          <p14:tracePt t="27151" x="1200150" y="4664075"/>
          <p14:tracePt t="27158" x="1214438" y="4705350"/>
          <p14:tracePt t="27165" x="1228725" y="4733925"/>
          <p14:tracePt t="27180" x="1241425" y="4760913"/>
          <p14:tracePt t="27187" x="1284288" y="4789488"/>
          <p14:tracePt t="27194" x="1296988" y="4816475"/>
          <p14:tracePt t="27201" x="1325563" y="4843463"/>
          <p14:tracePt t="27208" x="1352550" y="4884738"/>
          <p14:tracePt t="27216" x="1393825" y="4913313"/>
          <p14:tracePt t="27223" x="1449388" y="4940300"/>
          <p14:tracePt t="27230" x="1476375" y="5010150"/>
          <p14:tracePt t="27237" x="1517650" y="5037138"/>
          <p14:tracePt t="27244" x="1546225" y="5064125"/>
          <p14:tracePt t="27251" x="1587500" y="5078413"/>
          <p14:tracePt t="27258" x="1601788" y="5092700"/>
          <p14:tracePt t="27265" x="1628775" y="5133975"/>
          <p14:tracePt t="27273" x="1643063" y="5133975"/>
          <p14:tracePt t="27280" x="1655763" y="5148263"/>
          <p14:tracePt t="27287" x="1697038" y="5160963"/>
          <p14:tracePt t="27294" x="1725613" y="5175250"/>
          <p14:tracePt t="27301" x="1752600" y="5175250"/>
          <p14:tracePt t="27311" x="1793875" y="5175250"/>
          <p14:tracePt t="27315" x="1822450" y="5189538"/>
          <p14:tracePt t="27323" x="1863725" y="5189538"/>
          <p14:tracePt t="27330" x="1890713" y="5189538"/>
          <p14:tracePt t="27337" x="1946275" y="5175250"/>
          <p14:tracePt t="27344" x="1987550" y="5175250"/>
          <p14:tracePt t="27351" x="2028825" y="5160963"/>
          <p14:tracePt t="27358" x="2125663" y="5148263"/>
          <p14:tracePt t="27366" x="2181225" y="5119688"/>
          <p14:tracePt t="27374" x="2249488" y="5078413"/>
          <p14:tracePt t="27380" x="2305050" y="5051425"/>
          <p14:tracePt t="27387" x="2360613" y="5022850"/>
          <p14:tracePt t="27394" x="2401888" y="4995863"/>
          <p14:tracePt t="27401" x="2428875" y="4968875"/>
          <p14:tracePt t="27411" x="2457450" y="4940300"/>
          <p14:tracePt t="27416" x="2484438" y="4927600"/>
          <p14:tracePt t="27423" x="2511425" y="4899025"/>
          <p14:tracePt t="27430" x="2540000" y="4872038"/>
          <p14:tracePt t="27438" x="2566988" y="4857750"/>
          <p14:tracePt t="27444" x="2595563" y="4830763"/>
          <p14:tracePt t="27451" x="2608263" y="4789488"/>
          <p14:tracePt t="27459" x="2622550" y="4760913"/>
          <p14:tracePt t="27465" x="2636838" y="4705350"/>
          <p14:tracePt t="27473" x="2649538" y="4622800"/>
          <p14:tracePt t="27480" x="2690813" y="4554538"/>
          <p14:tracePt t="27487" x="2690813" y="4513263"/>
          <p14:tracePt t="27494" x="2663825" y="4457700"/>
          <p14:tracePt t="27501" x="2663825" y="4416425"/>
          <p14:tracePt t="27509" x="2663825" y="4402138"/>
          <p14:tracePt t="27516" x="2663825" y="4375150"/>
          <p14:tracePt t="27523" x="2663825" y="4360863"/>
          <p14:tracePt t="27530" x="2663825" y="4346575"/>
          <p14:tracePt t="27537" x="2649538" y="4333875"/>
          <p14:tracePt t="27545" x="2636838" y="4305300"/>
          <p14:tracePt t="27552" x="2622550" y="4278313"/>
          <p14:tracePt t="27559" x="2608263" y="4251325"/>
          <p14:tracePt t="27566" x="2595563" y="4237038"/>
          <p14:tracePt t="27573" x="2566988" y="4222750"/>
          <p14:tracePt t="27580" x="2540000" y="4208463"/>
          <p14:tracePt t="27590" x="2498725" y="4195763"/>
          <p14:tracePt t="27594" x="2457450" y="4167188"/>
          <p14:tracePt t="27601" x="2401888" y="4154488"/>
          <p14:tracePt t="27609" x="2360613" y="4140200"/>
          <p14:tracePt t="27616" x="2332038" y="4113213"/>
          <p14:tracePt t="27623" x="2305050" y="4113213"/>
          <p14:tracePt t="27630" x="2263775" y="4084638"/>
          <p14:tracePt t="27640" x="2249488" y="4084638"/>
          <p14:tracePt t="27645" x="2235200" y="4084638"/>
          <p14:tracePt t="27652" x="2208213" y="4071938"/>
          <p14:tracePt t="27659" x="2193925" y="4071938"/>
          <p14:tracePt t="27666" x="2166938" y="4057650"/>
          <p14:tracePt t="27673" x="2125663" y="4043363"/>
          <p14:tracePt t="27680" x="2098675" y="4029075"/>
          <p14:tracePt t="27689" x="2070100" y="4016375"/>
          <p14:tracePt t="27695" x="2043113" y="3975100"/>
          <p14:tracePt t="27702" x="2028825" y="3975100"/>
          <p14:tracePt t="27709" x="2028825" y="3960813"/>
          <p14:tracePt t="27716" x="2001838" y="3960813"/>
          <p14:tracePt t="27723" x="1987550" y="3946525"/>
          <p14:tracePt t="27731" x="1973263" y="3946525"/>
          <p14:tracePt t="28132" x="1931988" y="3946525"/>
          <p14:tracePt t="28139" x="1876425" y="3946525"/>
          <p14:tracePt t="28146" x="1822450" y="3946525"/>
          <p14:tracePt t="28153" x="1766888" y="3960813"/>
          <p14:tracePt t="28160" x="1697038" y="3975100"/>
          <p14:tracePt t="28167" x="1643063" y="3975100"/>
          <p14:tracePt t="28174" x="1601788" y="4002088"/>
          <p14:tracePt t="28181" x="1558925" y="4002088"/>
          <p14:tracePt t="28190" x="1531938" y="4016375"/>
          <p14:tracePt t="28196" x="1504950" y="4029075"/>
          <p14:tracePt t="28203" x="1476375" y="4029075"/>
          <p14:tracePt t="28210" x="1463675" y="4029075"/>
          <p14:tracePt t="28217" x="1408113" y="4043363"/>
          <p14:tracePt t="28224" x="1393825" y="4057650"/>
          <p14:tracePt t="28231" x="1352550" y="4057650"/>
          <p14:tracePt t="28239" x="1338263" y="4071938"/>
          <p14:tracePt t="28245" x="1296988" y="4084638"/>
          <p14:tracePt t="28253" x="1270000" y="4098925"/>
          <p14:tracePt t="28260" x="1228725" y="4140200"/>
          <p14:tracePt t="28267" x="1187450" y="4167188"/>
          <p14:tracePt t="28274" x="1146175" y="4181475"/>
          <p14:tracePt t="28282" x="1131888" y="4195763"/>
          <p14:tracePt t="28290" x="1117600" y="4208463"/>
          <p14:tracePt t="28296" x="1090613" y="4222750"/>
          <p14:tracePt t="28304" x="1090613" y="4237038"/>
          <p14:tracePt t="28319" x="1076325" y="4251325"/>
          <p14:tracePt t="28325" x="1076325" y="4264025"/>
          <p14:tracePt t="28369" x="1076325" y="4278313"/>
          <p14:tracePt t="28419" x="1076325" y="4292600"/>
          <p14:tracePt t="28433" x="1090613" y="4305300"/>
          <p14:tracePt t="28439" x="1104900" y="4319588"/>
          <p14:tracePt t="28446" x="1131888" y="4319588"/>
          <p14:tracePt t="28454" x="1131888" y="4333875"/>
          <p14:tracePt t="28460" x="1173163" y="4333875"/>
          <p14:tracePt t="28468" x="1187450" y="4360863"/>
          <p14:tracePt t="28475" x="1214438" y="4360863"/>
          <p14:tracePt t="28482" x="1241425" y="4375150"/>
          <p14:tracePt t="28489" x="1255713" y="4375150"/>
          <p14:tracePt t="28497" x="1284288" y="4375150"/>
          <p14:tracePt t="28504" x="1296988" y="4375150"/>
          <p14:tracePt t="28511" x="1311275" y="4375150"/>
          <p14:tracePt t="28518" x="1338263" y="4375150"/>
          <p14:tracePt t="28525" x="1352550" y="4375150"/>
          <p14:tracePt t="28532" x="1379538" y="4375150"/>
          <p14:tracePt t="28539" x="1408113" y="4375150"/>
          <p14:tracePt t="28547" x="1449388" y="4375150"/>
          <p14:tracePt t="28554" x="1476375" y="4375150"/>
          <p14:tracePt t="28560" x="1504950" y="4346575"/>
          <p14:tracePt t="28568" x="1558925" y="4346575"/>
          <p14:tracePt t="28575" x="1573213" y="4333875"/>
          <p14:tracePt t="28582" x="1601788" y="4333875"/>
          <p14:tracePt t="28597" x="1601788" y="4319588"/>
          <p14:tracePt t="28612" x="1614488" y="4319588"/>
          <p14:tracePt t="28734" x="1628775" y="4305300"/>
          <p14:tracePt t="28741" x="1643063" y="4278313"/>
          <p14:tracePt t="28747" x="1684338" y="4264025"/>
          <p14:tracePt t="28776" x="1697038" y="4264025"/>
          <p14:tracePt t="28848" x="1697038" y="4251325"/>
          <p14:tracePt t="28856" x="1711325" y="4237038"/>
          <p14:tracePt t="28861" x="1711325" y="4222750"/>
          <p14:tracePt t="28868" x="1725613" y="4208463"/>
          <p14:tracePt t="28875" x="1752600" y="4195763"/>
          <p14:tracePt t="28882" x="1766888" y="4195763"/>
          <p14:tracePt t="28890" x="1808163" y="4167188"/>
          <p14:tracePt t="28897" x="1835150" y="4125913"/>
          <p14:tracePt t="28907" x="1849438" y="4098925"/>
          <p14:tracePt t="28919" x="1849438" y="4084638"/>
          <p14:tracePt t="28926" x="1863725" y="4084638"/>
          <p14:tracePt t="28933" x="1863725" y="4071938"/>
          <p14:tracePt t="28977" x="1876425" y="4043363"/>
          <p14:tracePt t="28984" x="1876425" y="4029075"/>
          <p14:tracePt t="28991" x="1890713" y="3987800"/>
          <p14:tracePt t="28997" x="1890713" y="3975100"/>
          <p14:tracePt t="29006" x="1890713" y="3946525"/>
          <p14:tracePt t="29011" x="1890713" y="3919538"/>
          <p14:tracePt t="29019" x="1890713" y="3892550"/>
          <p14:tracePt t="29026" x="1890713" y="3849688"/>
          <p14:tracePt t="29033" x="1876425" y="3836988"/>
          <p14:tracePt t="29040" x="1876425" y="3822700"/>
          <p14:tracePt t="29047" x="1876425" y="3808413"/>
          <p14:tracePt t="29056" x="1876425" y="3795713"/>
          <p14:tracePt t="29061" x="1863725" y="3781425"/>
          <p14:tracePt t="29120" x="1863725" y="3754438"/>
          <p14:tracePt t="29134" x="1849438" y="3740150"/>
          <p14:tracePt t="29141" x="1835150" y="3740150"/>
          <p14:tracePt t="29148" x="1835150" y="3725863"/>
          <p14:tracePt t="29157" x="1822450" y="3725863"/>
          <p14:tracePt t="29162" x="1781175" y="3713163"/>
          <p14:tracePt t="29176" x="1752600" y="3698875"/>
          <p14:tracePt t="29183" x="1738313" y="3698875"/>
          <p14:tracePt t="29190" x="1697038" y="3698875"/>
          <p14:tracePt t="29206" x="1655763" y="3698875"/>
          <p14:tracePt t="29212" x="1628775" y="3698875"/>
          <p14:tracePt t="29219" x="1601788" y="3698875"/>
          <p14:tracePt t="29226" x="1573213" y="3698875"/>
          <p14:tracePt t="29241" x="1531938" y="3698875"/>
          <p14:tracePt t="29249" x="1504950" y="3698875"/>
          <p14:tracePt t="29262" x="1490663" y="3698875"/>
          <p14:tracePt t="29342" x="1476375" y="3698875"/>
          <p14:tracePt t="29356" x="1449388" y="3713163"/>
          <p14:tracePt t="29363" x="1422400" y="3713163"/>
          <p14:tracePt t="29369" x="1422400" y="3725863"/>
          <p14:tracePt t="29377" x="1408113" y="3740150"/>
          <p14:tracePt t="29383" x="1408113" y="3754438"/>
          <p14:tracePt t="29391" x="1393825" y="3767138"/>
          <p14:tracePt t="29398" x="1379538" y="3795713"/>
          <p14:tracePt t="29406" x="1366838" y="3808413"/>
          <p14:tracePt t="29412" x="1366838" y="3822700"/>
          <p14:tracePt t="29420" x="1352550" y="3822700"/>
          <p14:tracePt t="29435" x="1352550" y="3836988"/>
          <p14:tracePt t="29441" x="1352550" y="3849688"/>
          <p14:tracePt t="29448" x="1352550" y="3878263"/>
          <p14:tracePt t="29471" x="1352550" y="3892550"/>
          <p14:tracePt t="29486" x="1352550" y="3905250"/>
          <p14:tracePt t="29507" x="1352550" y="3919538"/>
          <p14:tracePt t="29542" x="1352550" y="3933825"/>
          <p14:tracePt t="29972" x="1352550" y="3960813"/>
          <p14:tracePt t="29978" x="1352550" y="3975100"/>
          <p14:tracePt t="29984" x="1325563" y="3975100"/>
          <p14:tracePt t="29992" x="1325563" y="4002088"/>
          <p14:tracePt t="30000" x="1325563" y="4016375"/>
          <p14:tracePt t="30014" x="1325563" y="4029075"/>
          <p14:tracePt t="30022" x="1325563" y="4043363"/>
          <p14:tracePt t="30036" x="1325563" y="4057650"/>
          <p14:tracePt t="30042" x="1325563" y="4071938"/>
          <p14:tracePt t="30049" x="1325563" y="4084638"/>
          <p14:tracePt t="30064" x="1325563" y="4098925"/>
          <p14:tracePt t="30072" x="1325563" y="4113213"/>
          <p14:tracePt t="30087" x="1338263" y="4140200"/>
          <p14:tracePt t="30101" x="1338263" y="4154488"/>
          <p14:tracePt t="30107" x="1338263" y="4181475"/>
          <p14:tracePt t="30115" x="1352550" y="4195763"/>
          <p14:tracePt t="30129" x="1366838" y="4222750"/>
          <p14:tracePt t="30135" x="1366838" y="4237038"/>
          <p14:tracePt t="30142" x="1379538" y="4251325"/>
          <p14:tracePt t="30150" x="1379538" y="4264025"/>
          <p14:tracePt t="30156" x="1393825" y="4278313"/>
          <p14:tracePt t="30172" x="1393825" y="4292600"/>
          <p14:tracePt t="30178" x="1408113" y="4305300"/>
          <p14:tracePt t="30192" x="1408113" y="4319588"/>
          <p14:tracePt t="30207" x="1408113" y="4333875"/>
          <p14:tracePt t="30214" x="1422400" y="4333875"/>
          <p14:tracePt t="30237" x="1449388" y="4346575"/>
          <p14:tracePt t="30243" x="1463675" y="4346575"/>
          <p14:tracePt t="30250" x="1463675" y="4360863"/>
          <p14:tracePt t="30257" x="1463675" y="4375150"/>
          <p14:tracePt t="30273" x="1463675" y="4389438"/>
          <p14:tracePt t="30278" x="1476375" y="4389438"/>
          <p14:tracePt t="30322" x="1476375" y="4402138"/>
          <p14:tracePt t="30329" x="1490663" y="4402138"/>
          <p14:tracePt t="30336" x="1490663" y="4416425"/>
          <p14:tracePt t="30342" x="1504950" y="4416425"/>
          <p14:tracePt t="30350" x="1517650" y="4430713"/>
          <p14:tracePt t="30357" x="1531938" y="4430713"/>
          <p14:tracePt t="30364" x="1558925" y="4443413"/>
          <p14:tracePt t="30373" x="1573213" y="4457700"/>
          <p14:tracePt t="30378" x="1587500" y="4457700"/>
          <p14:tracePt t="30386" x="1614488" y="4457700"/>
          <p14:tracePt t="30401" x="1628775" y="4457700"/>
          <p14:tracePt t="30407" x="1643063" y="4457700"/>
          <p14:tracePt t="30414" x="1655763" y="4457700"/>
          <p14:tracePt t="30422" x="1684338" y="4457700"/>
          <p14:tracePt t="30428" x="1697038" y="4457700"/>
          <p14:tracePt t="30451" x="1711325" y="4457700"/>
          <p14:tracePt t="30473" x="1725613" y="4457700"/>
          <p14:tracePt t="30529" x="1738313" y="4457700"/>
          <p14:tracePt t="30536" x="1738313" y="4443413"/>
          <p14:tracePt t="30552" x="1752600" y="4443413"/>
          <p14:tracePt t="30558" x="1752600" y="4430713"/>
          <p14:tracePt t="30565" x="1766888" y="4430713"/>
          <p14:tracePt t="30572" x="1793875" y="4430713"/>
          <p14:tracePt t="30580" x="1793875" y="4416425"/>
          <p14:tracePt t="30593" x="1793875" y="4402138"/>
          <p14:tracePt t="30600" x="1808163" y="4402138"/>
          <p14:tracePt t="30816" x="1822450" y="4402138"/>
          <p14:tracePt t="30838" x="1822450" y="4389438"/>
          <p14:tracePt t="30845" x="1835150" y="4375150"/>
          <p14:tracePt t="30852" x="1849438" y="4360863"/>
          <p14:tracePt t="30867" x="1849438" y="4319588"/>
          <p14:tracePt t="30872" x="1863725" y="4305300"/>
          <p14:tracePt t="30879" x="1876425" y="4278313"/>
          <p14:tracePt t="30886" x="1890713" y="4251325"/>
          <p14:tracePt t="30893" x="1905000" y="4237038"/>
          <p14:tracePt t="30905" x="1917700" y="4181475"/>
          <p14:tracePt t="30907" x="1931988" y="4140200"/>
          <p14:tracePt t="30915" x="1960563" y="4113213"/>
          <p14:tracePt t="30922" x="1973263" y="4071938"/>
          <p14:tracePt t="30929" x="1973263" y="4057650"/>
          <p14:tracePt t="30937" x="1987550" y="4043363"/>
          <p14:tracePt t="30943" x="1987550" y="4016375"/>
          <p14:tracePt t="30950" x="1987550" y="4002088"/>
          <p14:tracePt t="30958" x="1987550" y="3987800"/>
          <p14:tracePt t="30964" x="1987550" y="3960813"/>
          <p14:tracePt t="30971" x="1973263" y="3933825"/>
          <p14:tracePt t="30979" x="1973263" y="3919538"/>
          <p14:tracePt t="30986" x="1946275" y="3905250"/>
          <p14:tracePt t="30993" x="1946275" y="3892550"/>
          <p14:tracePt t="31007" x="1931988" y="3878263"/>
          <p14:tracePt t="31052" x="1917700" y="3863975"/>
          <p14:tracePt t="31058" x="1905000" y="3836988"/>
          <p14:tracePt t="31066" x="1876425" y="3822700"/>
          <p14:tracePt t="31072" x="1863725" y="3808413"/>
          <p14:tracePt t="31089" x="1835150" y="3808413"/>
          <p14:tracePt t="31093" x="1808163" y="3795713"/>
          <p14:tracePt t="31101" x="1781175" y="3781425"/>
          <p14:tracePt t="31108" x="1725613" y="3767138"/>
          <p14:tracePt t="31116" x="1684338" y="3754438"/>
          <p14:tracePt t="31122" x="1655763" y="3740150"/>
          <p14:tracePt t="31129" x="1628775" y="3713163"/>
          <p14:tracePt t="31138" x="1587500" y="3713163"/>
          <p14:tracePt t="31143" x="1558925" y="3698875"/>
          <p14:tracePt t="31150" x="1531938" y="3698875"/>
          <p14:tracePt t="31158" x="1517650" y="3698875"/>
          <p14:tracePt t="31165" x="1504950" y="3684588"/>
          <p14:tracePt t="31180" x="1490663" y="3684588"/>
          <p14:tracePt t="31194" x="1463675" y="3684588"/>
          <p14:tracePt t="31209" x="1449388" y="3684588"/>
          <p14:tracePt t="31223" x="1435100" y="3684588"/>
          <p14:tracePt t="31309" x="1422400" y="3684588"/>
          <p14:tracePt t="31317" x="1408113" y="3684588"/>
          <p14:tracePt t="31323" x="1393825" y="3684588"/>
          <p14:tracePt t="31330" x="1379538" y="3684588"/>
          <p14:tracePt t="31339" x="1352550" y="3684588"/>
          <p14:tracePt t="31344" x="1352550" y="3713163"/>
          <p14:tracePt t="31352" x="1338263" y="3713163"/>
          <p14:tracePt t="31360" x="1325563" y="3725863"/>
          <p14:tracePt t="31373" x="1311275" y="3725863"/>
          <p14:tracePt t="31391" x="1311275" y="3740150"/>
          <p14:tracePt t="31439" x="1296988" y="3740150"/>
          <p14:tracePt t="31445" x="1296988" y="3754438"/>
          <p14:tracePt t="32568" x="1296988" y="3767138"/>
          <p14:tracePt t="32576" x="1284288" y="3781425"/>
          <p14:tracePt t="32582" x="1284288" y="3795713"/>
          <p14:tracePt t="32589" x="1284288" y="3822700"/>
          <p14:tracePt t="32619" x="1284288" y="3836988"/>
          <p14:tracePt t="32626" x="1284288" y="3849688"/>
          <p14:tracePt t="32632" x="1284288" y="3863975"/>
          <p14:tracePt t="32640" x="1284288" y="3878263"/>
          <p14:tracePt t="32656" x="1284288" y="3892550"/>
          <p14:tracePt t="32661" x="1284288" y="3905250"/>
          <p14:tracePt t="32668" x="1311275" y="3933825"/>
          <p14:tracePt t="32684" x="1311275" y="3946525"/>
          <p14:tracePt t="32705" x="1311275" y="3960813"/>
          <p14:tracePt t="32741" x="1325563" y="3975100"/>
          <p14:tracePt t="32755" x="1325563" y="4002088"/>
          <p14:tracePt t="32762" x="1338263" y="4002088"/>
          <p14:tracePt t="32769" x="1352550" y="4016375"/>
          <p14:tracePt t="32776" x="1352550" y="4029075"/>
          <p14:tracePt t="32783" x="1366838" y="4057650"/>
          <p14:tracePt t="32790" x="1366838" y="4071938"/>
          <p14:tracePt t="32805" x="1366838" y="4084638"/>
          <p14:tracePt t="32819" x="1366838" y="4098925"/>
          <p14:tracePt t="32826" x="1379538" y="4098925"/>
          <p14:tracePt t="32833" x="1379538" y="4113213"/>
          <p14:tracePt t="32849" x="1379538" y="4125913"/>
          <p14:tracePt t="32856" x="1393825" y="4125913"/>
          <p14:tracePt t="32862" x="1393825" y="4140200"/>
          <p14:tracePt t="32869" x="1393825" y="4154488"/>
          <p14:tracePt t="32876" x="1422400" y="4154488"/>
          <p14:tracePt t="32883" x="1422400" y="4167188"/>
          <p14:tracePt t="32906" x="1422400" y="4181475"/>
          <p14:tracePt t="32920" x="1435100" y="4181475"/>
          <p14:tracePt t="32926" x="1435100" y="4208463"/>
          <p14:tracePt t="32933" x="1449388" y="4222750"/>
          <p14:tracePt t="32940" x="1463675" y="4222750"/>
          <p14:tracePt t="32947" x="1463675" y="4237038"/>
          <p14:tracePt t="32971" x="1476375" y="4251325"/>
          <p14:tracePt t="32977" x="1490663" y="4251325"/>
          <p14:tracePt t="32983" x="1490663" y="4264025"/>
          <p14:tracePt t="32990" x="1531938" y="4292600"/>
          <p14:tracePt t="32997" x="1546225" y="4292600"/>
          <p14:tracePt t="33005" x="1587500" y="4305300"/>
          <p14:tracePt t="33012" x="1628775" y="4319588"/>
          <p14:tracePt t="33019" x="1684338" y="4319588"/>
          <p14:tracePt t="33026" x="1725613" y="4319588"/>
          <p14:tracePt t="33034" x="1781175" y="4319588"/>
          <p14:tracePt t="33041" x="1876425" y="4319588"/>
          <p14:tracePt t="33047" x="1931988" y="4319588"/>
          <p14:tracePt t="33055" x="2001838" y="4319588"/>
          <p14:tracePt t="33062" x="2043113" y="4292600"/>
          <p14:tracePt t="33069" x="2098675" y="4264025"/>
          <p14:tracePt t="33077" x="2166938" y="4195763"/>
          <p14:tracePt t="33083" x="2193925" y="4167188"/>
          <p14:tracePt t="33091" x="2235200" y="4140200"/>
          <p14:tracePt t="33097" x="2263775" y="4125913"/>
          <p14:tracePt t="33105" x="2263775" y="4113213"/>
          <p14:tracePt t="33121" x="2263775" y="4098925"/>
          <p14:tracePt t="33127" x="2278063" y="4057650"/>
          <p14:tracePt t="33133" x="2290763" y="4016375"/>
          <p14:tracePt t="33141" x="2290763" y="4002088"/>
          <p14:tracePt t="33157" x="2290763" y="3987800"/>
          <p14:tracePt t="33162" x="2290763" y="3960813"/>
          <p14:tracePt t="33178" x="2263775" y="3933825"/>
          <p14:tracePt t="33183" x="2222500" y="3905250"/>
          <p14:tracePt t="33191" x="2181225" y="3863975"/>
          <p14:tracePt t="33207" x="2166938" y="3836988"/>
          <p14:tracePt t="33212" x="2152650" y="3822700"/>
          <p14:tracePt t="33222" x="2139950" y="3808413"/>
          <p14:tracePt t="33226" x="2125663" y="3795713"/>
          <p14:tracePt t="33233" x="2070100" y="3795713"/>
          <p14:tracePt t="33241" x="2043113" y="3781425"/>
          <p14:tracePt t="33248" x="2028825" y="3781425"/>
          <p14:tracePt t="33256" x="2001838" y="3781425"/>
          <p14:tracePt t="33262" x="1973263" y="3781425"/>
          <p14:tracePt t="33269" x="1931988" y="3781425"/>
          <p14:tracePt t="33277" x="1890713" y="3781425"/>
          <p14:tracePt t="33284" x="1849438" y="3781425"/>
          <p14:tracePt t="33291" x="1822450" y="3781425"/>
          <p14:tracePt t="33298" x="1781175" y="3795713"/>
          <p14:tracePt t="33306" x="1725613" y="3795713"/>
          <p14:tracePt t="33312" x="1697038" y="3795713"/>
          <p14:tracePt t="33321" x="1670050" y="3808413"/>
          <p14:tracePt t="33327" x="1655763" y="3808413"/>
          <p14:tracePt t="33341" x="1643063" y="3822700"/>
          <p14:tracePt t="33348" x="1628775" y="3822700"/>
          <p14:tracePt t="33356" x="1601788" y="3822700"/>
          <p14:tracePt t="33363" x="1587500" y="3822700"/>
          <p14:tracePt t="33377" x="1587500" y="3849688"/>
          <p14:tracePt t="33392" x="1573213" y="3849688"/>
          <p14:tracePt t="33406" x="1558925" y="3863975"/>
          <p14:tracePt t="33414" x="1546225" y="3863975"/>
          <p14:tracePt t="33422" x="1546225" y="3878263"/>
          <p14:tracePt t="33427" x="1531938" y="3878263"/>
          <p14:tracePt t="33434" x="1517650" y="3892550"/>
          <p14:tracePt t="33441" x="1517650" y="3905250"/>
          <p14:tracePt t="33448" x="1490663" y="3919538"/>
          <p14:tracePt t="33455" x="1476375" y="3933825"/>
          <p14:tracePt t="33463" x="1463675" y="3946525"/>
          <p14:tracePt t="33472" x="1449388" y="3960813"/>
          <p14:tracePt t="33477" x="1449388" y="3975100"/>
          <p14:tracePt t="33492" x="1449388" y="3987800"/>
          <p14:tracePt t="33499" x="1449388" y="4002088"/>
          <p14:tracePt t="33506" x="1449388" y="4016375"/>
          <p14:tracePt t="33522" x="1435100" y="4029075"/>
          <p14:tracePt t="33527" x="1435100" y="4057650"/>
          <p14:tracePt t="33534" x="1435100" y="4071938"/>
          <p14:tracePt t="33564" x="1435100" y="4084638"/>
          <p14:tracePt t="33572" x="1435100" y="4098925"/>
          <p14:tracePt t="33592" x="1435100" y="4113213"/>
          <p14:tracePt t="33607" x="1435100" y="4125913"/>
          <p14:tracePt t="34316" x="1435100" y="4154488"/>
          <p14:tracePt t="34322" x="1435100" y="4167188"/>
          <p14:tracePt t="34329" x="1435100" y="4181475"/>
          <p14:tracePt t="34336" x="1449388" y="4181475"/>
          <p14:tracePt t="34343" x="1449388" y="4208463"/>
          <p14:tracePt t="34358" x="1449388" y="4222750"/>
          <p14:tracePt t="34366" x="1449388" y="4237038"/>
          <p14:tracePt t="34371" x="1463675" y="4237038"/>
          <p14:tracePt t="34379" x="1463675" y="4251325"/>
          <p14:tracePt t="34394" x="1463675" y="4264025"/>
          <p14:tracePt t="34416" x="1463675" y="4278313"/>
          <p14:tracePt t="34430" x="1476375" y="4278313"/>
          <p14:tracePt t="35375" x="1490663" y="4292600"/>
          <p14:tracePt t="35389" x="1517650" y="4292600"/>
          <p14:tracePt t="35396" x="1546225" y="4292600"/>
          <p14:tracePt t="35403" x="1601788" y="4292600"/>
          <p14:tracePt t="35410" x="1628775" y="4292600"/>
          <p14:tracePt t="35416" x="1670050" y="4292600"/>
          <p14:tracePt t="35424" x="1697038" y="4292600"/>
          <p14:tracePt t="35431" x="1752600" y="4292600"/>
          <p14:tracePt t="35438" x="1793875" y="4292600"/>
          <p14:tracePt t="35446" x="1808163" y="4292600"/>
          <p14:tracePt t="35452" x="1822450" y="4292600"/>
          <p14:tracePt t="35459" x="1835150" y="4278313"/>
          <p14:tracePt t="35474" x="1849438" y="4278313"/>
          <p14:tracePt t="35539" x="1863725" y="4278313"/>
          <p14:tracePt t="35546" x="1876425" y="4264025"/>
          <p14:tracePt t="35561" x="1876425" y="4251325"/>
          <p14:tracePt t="35569" x="1890713" y="4251325"/>
          <p14:tracePt t="35574" x="1905000" y="4237038"/>
          <p14:tracePt t="35581" x="1917700" y="4222750"/>
          <p14:tracePt t="35588" x="1946275" y="4208463"/>
          <p14:tracePt t="35596" x="1946275" y="4181475"/>
          <p14:tracePt t="35605" x="1946275" y="4167188"/>
          <p14:tracePt t="35617" x="1946275" y="4154488"/>
          <p14:tracePt t="35624" x="1946275" y="4140200"/>
          <p14:tracePt t="35632" x="1960563" y="4113213"/>
          <p14:tracePt t="35638" x="1960563" y="4098925"/>
          <p14:tracePt t="35645" x="1960563" y="4057650"/>
          <p14:tracePt t="35654" x="1960563" y="4043363"/>
          <p14:tracePt t="35660" x="1960563" y="4016375"/>
          <p14:tracePt t="35667" x="1960563" y="3987800"/>
          <p14:tracePt t="35674" x="1960563" y="3975100"/>
          <p14:tracePt t="35681" x="1960563" y="3960813"/>
          <p14:tracePt t="35688" x="1931988" y="3933825"/>
          <p14:tracePt t="35695" x="1917700" y="3919538"/>
          <p14:tracePt t="35704" x="1905000" y="3905250"/>
          <p14:tracePt t="35710" x="1876425" y="3892550"/>
          <p14:tracePt t="35717" x="1863725" y="3863975"/>
          <p14:tracePt t="35724" x="1835150" y="3849688"/>
          <p14:tracePt t="35739" x="1793875" y="3836988"/>
          <p14:tracePt t="35746" x="1781175" y="3822700"/>
          <p14:tracePt t="35755" x="1766888" y="3808413"/>
          <p14:tracePt t="35760" x="1752600" y="3808413"/>
          <p14:tracePt t="35768" x="1752600" y="3795713"/>
          <p14:tracePt t="35782" x="1738313" y="3795713"/>
          <p14:tracePt t="35788" x="1711325" y="3795713"/>
          <p14:tracePt t="35805" x="1697038" y="3795713"/>
          <p14:tracePt t="35826" x="1684338" y="3795713"/>
          <p14:tracePt t="35833" x="1670050" y="3795713"/>
          <p14:tracePt t="35839" x="1655763" y="3795713"/>
          <p14:tracePt t="35846" x="1628775" y="3795713"/>
          <p14:tracePt t="35855" x="1587500" y="3795713"/>
          <p14:tracePt t="35860" x="1573213" y="3795713"/>
          <p14:tracePt t="35867" x="1546225" y="3795713"/>
          <p14:tracePt t="35875" x="1517650" y="3795713"/>
          <p14:tracePt t="35881" x="1490663" y="3808413"/>
          <p14:tracePt t="35889" x="1463675" y="3808413"/>
          <p14:tracePt t="35906" x="1449388" y="3822700"/>
          <p14:tracePt t="35910" x="1435100" y="3822700"/>
          <p14:tracePt t="35917" x="1422400" y="3822700"/>
          <p14:tracePt t="37694" x="1408113" y="3836988"/>
          <p14:tracePt t="37699" x="1408113" y="3849688"/>
          <p14:tracePt t="37706" x="1408113" y="3863975"/>
          <p14:tracePt t="37714" x="1408113" y="3878263"/>
          <p14:tracePt t="37720" x="1379538" y="3878263"/>
          <p14:tracePt t="37729" x="1379538" y="3905250"/>
          <p14:tracePt t="37743" x="1379538" y="3933825"/>
          <p14:tracePt t="37749" x="1379538" y="3946525"/>
          <p14:tracePt t="37756" x="1379538" y="3960813"/>
          <p14:tracePt t="37771" x="1379538" y="3975100"/>
          <p14:tracePt t="37787" x="1379538" y="3987800"/>
          <p14:tracePt t="37792" x="1379538" y="4016375"/>
          <p14:tracePt t="37806" x="1379538" y="4043363"/>
          <p14:tracePt t="37813" x="1379538" y="4057650"/>
          <p14:tracePt t="37820" x="1379538" y="4071938"/>
          <p14:tracePt t="38051" x="1379538" y="4084638"/>
          <p14:tracePt t="38058" x="1379538" y="4098925"/>
          <p14:tracePt t="38081" x="1379538" y="4113213"/>
          <p14:tracePt t="38109" x="1379538" y="4125913"/>
          <p14:tracePt t="38132" x="1393825" y="4140200"/>
          <p14:tracePt t="38144" x="1393825" y="4167188"/>
          <p14:tracePt t="38151" x="1408113" y="4181475"/>
          <p14:tracePt t="38157" x="1422400" y="4195763"/>
          <p14:tracePt t="38180" x="1422400" y="4208463"/>
          <p14:tracePt t="38187" x="1435100" y="4208463"/>
          <p14:tracePt t="38194" x="1449388" y="4222750"/>
          <p14:tracePt t="38200" x="1490663" y="4237038"/>
          <p14:tracePt t="38208" x="1517650" y="4251325"/>
          <p14:tracePt t="38214" x="1546225" y="4264025"/>
          <p14:tracePt t="38222" x="1558925" y="4264025"/>
          <p14:tracePt t="38228" x="1587500" y="4278313"/>
          <p14:tracePt t="38237" x="1628775" y="4278313"/>
          <p14:tracePt t="38243" x="1643063" y="4278313"/>
          <p14:tracePt t="38250" x="1655763" y="4278313"/>
          <p14:tracePt t="38257" x="1670050" y="4278313"/>
          <p14:tracePt t="38272" x="1684338" y="4278313"/>
          <p14:tracePt t="38280" x="1684338" y="4292600"/>
          <p14:tracePt t="38287" x="1697038" y="4292600"/>
          <p14:tracePt t="38302" x="1711325" y="4292600"/>
          <p14:tracePt t="38352" x="1738313" y="4292600"/>
          <p14:tracePt t="38373" x="1766888" y="4278313"/>
          <p14:tracePt t="38381" x="1793875" y="4251325"/>
          <p14:tracePt t="38395" x="1822450" y="4222750"/>
          <p14:tracePt t="38401" x="1835150" y="4208463"/>
          <p14:tracePt t="38408" x="1849438" y="4195763"/>
          <p14:tracePt t="38415" x="1849438" y="4181475"/>
          <p14:tracePt t="38430" x="1863725" y="4181475"/>
          <p14:tracePt t="38488" x="1876425" y="4140200"/>
          <p14:tracePt t="38494" x="1876425" y="4125913"/>
          <p14:tracePt t="38502" x="1876425" y="4098925"/>
          <p14:tracePt t="38508" x="1890713" y="4098925"/>
          <p14:tracePt t="38515" x="1890713" y="4084638"/>
          <p14:tracePt t="38522" x="1890713" y="4071938"/>
          <p14:tracePt t="38529" x="1876425" y="4057650"/>
          <p14:tracePt t="38537" x="1876425" y="4029075"/>
          <p14:tracePt t="38544" x="1863725" y="4002088"/>
          <p14:tracePt t="38552" x="1849438" y="3987800"/>
          <p14:tracePt t="38558" x="1849438" y="3975100"/>
          <p14:tracePt t="38573" x="1835150" y="3960813"/>
          <p14:tracePt t="38581" x="1808163" y="3946525"/>
          <p14:tracePt t="38587" x="1781175" y="3933825"/>
          <p14:tracePt t="38594" x="1766888" y="3905250"/>
          <p14:tracePt t="38601" x="1738313" y="3878263"/>
          <p14:tracePt t="38608" x="1697038" y="3863975"/>
          <p14:tracePt t="38615" x="1670050" y="3849688"/>
          <p14:tracePt t="38622" x="1655763" y="3836988"/>
          <p14:tracePt t="38638" x="1628775" y="3836988"/>
          <p14:tracePt t="38644" x="1587500" y="3822700"/>
          <p14:tracePt t="38652" x="1573213" y="3822700"/>
          <p14:tracePt t="38658" x="1558925" y="3822700"/>
          <p14:tracePt t="38666" x="1546225" y="3808413"/>
          <p14:tracePt t="38681" x="1517650" y="3808413"/>
          <p14:tracePt t="38696" x="1504950" y="3808413"/>
          <p14:tracePt t="38724" x="1490663" y="3808413"/>
          <p14:tracePt t="38738" x="1476375" y="3808413"/>
          <p14:tracePt t="38754" x="1463675" y="3808413"/>
          <p14:tracePt t="38759" x="1449388" y="3808413"/>
          <p14:tracePt t="38797" x="1435100" y="3808413"/>
          <p14:tracePt t="38804" x="1422400" y="3808413"/>
          <p14:tracePt t="38824" x="1408113" y="3808413"/>
          <p14:tracePt t="38831" x="1408113" y="3822700"/>
          <p14:tracePt t="38837" x="1393825" y="3822700"/>
          <p14:tracePt t="38845" x="1379538" y="3849688"/>
          <p14:tracePt t="38852" x="1352550" y="3849688"/>
          <p14:tracePt t="38859" x="1352550" y="3863975"/>
          <p14:tracePt t="38881" x="1338263" y="3905250"/>
          <p14:tracePt t="38888" x="1338263" y="3919538"/>
          <p14:tracePt t="38904" x="1325563" y="3946525"/>
          <p14:tracePt t="38924" x="1325563" y="3960813"/>
          <p14:tracePt t="38931" x="1325563" y="3975100"/>
          <p14:tracePt t="39748" x="1325563" y="3987800"/>
          <p14:tracePt t="39790" x="1338263" y="4002088"/>
          <p14:tracePt t="39811" x="1352550" y="4002088"/>
          <p14:tracePt t="39820" x="1366838" y="4016375"/>
          <p14:tracePt t="39833" x="1379538" y="4043363"/>
          <p14:tracePt t="39839" x="1379538" y="4057650"/>
          <p14:tracePt t="39846" x="1393825" y="4071938"/>
          <p14:tracePt t="39861" x="1393825" y="4084638"/>
          <p14:tracePt t="39868" x="1408113" y="4084638"/>
          <p14:tracePt t="39883" x="1408113" y="4098925"/>
          <p14:tracePt t="39905" x="1422400" y="4098925"/>
          <p14:tracePt t="39911" x="1422400" y="4113213"/>
          <p14:tracePt t="39933" x="1435100" y="4125913"/>
          <p14:tracePt t="39949" x="1463675" y="4125913"/>
          <p14:tracePt t="39954" x="1463675" y="4140200"/>
          <p14:tracePt t="39961" x="1476375" y="4140200"/>
          <p14:tracePt t="39968" x="1490663" y="4167188"/>
          <p14:tracePt t="39983" x="1504950" y="4167188"/>
          <p14:tracePt t="39990" x="1517650" y="4181475"/>
          <p14:tracePt t="40041" x="1531938" y="4181475"/>
          <p14:tracePt t="40054" x="1546225" y="4195763"/>
          <p14:tracePt t="40061" x="1573213" y="4195763"/>
          <p14:tracePt t="40068" x="1587500" y="4195763"/>
          <p14:tracePt t="40091" x="1614488" y="4195763"/>
          <p14:tracePt t="40098" x="1628775" y="4195763"/>
          <p14:tracePt t="40104" x="1643063" y="4195763"/>
          <p14:tracePt t="40111" x="1655763" y="4195763"/>
          <p14:tracePt t="40120" x="1697038" y="4195763"/>
          <p14:tracePt t="40125" x="1752600" y="4181475"/>
          <p14:tracePt t="40133" x="1766888" y="4167188"/>
          <p14:tracePt t="40140" x="1781175" y="4167188"/>
          <p14:tracePt t="40147" x="1793875" y="4154488"/>
          <p14:tracePt t="40154" x="1808163" y="4154488"/>
          <p14:tracePt t="40161" x="1822450" y="4140200"/>
          <p14:tracePt t="40171" x="1835150" y="4140200"/>
          <p14:tracePt t="40227" x="1835150" y="4125913"/>
          <p14:tracePt t="40256" x="1849438" y="4113213"/>
          <p14:tracePt t="40271" x="1863725" y="4113213"/>
          <p14:tracePt t="40276" x="1876425" y="4098925"/>
          <p14:tracePt t="40283" x="1890713" y="4071938"/>
          <p14:tracePt t="40290" x="1917700" y="4043363"/>
          <p14:tracePt t="40297" x="1917700" y="4016375"/>
          <p14:tracePt t="40304" x="1931988" y="3975100"/>
          <p14:tracePt t="40311" x="1931988" y="3946525"/>
          <p14:tracePt t="40320" x="1931988" y="3933825"/>
          <p14:tracePt t="40336" x="1931988" y="3919538"/>
          <p14:tracePt t="40340" x="1931988" y="3892550"/>
          <p14:tracePt t="40348" x="1931988" y="3878263"/>
          <p14:tracePt t="40377" x="1931988" y="3863975"/>
          <p14:tracePt t="40413" x="1931988" y="3849688"/>
          <p14:tracePt t="40435" x="1905000" y="3849688"/>
          <p14:tracePt t="40441" x="1890713" y="3849688"/>
          <p14:tracePt t="40448" x="1876425" y="3836988"/>
          <p14:tracePt t="40454" x="1876425" y="3808413"/>
          <p14:tracePt t="40462" x="1849438" y="3795713"/>
          <p14:tracePt t="40470" x="1793875" y="3754438"/>
          <p14:tracePt t="40476" x="1752600" y="3740150"/>
          <p14:tracePt t="40483" x="1725613" y="3725863"/>
          <p14:tracePt t="40490" x="1684338" y="3698875"/>
          <p14:tracePt t="40497" x="1643063" y="3684588"/>
          <p14:tracePt t="40505" x="1628775" y="3684588"/>
          <p14:tracePt t="40522" x="1628775" y="3670300"/>
          <p14:tracePt t="40526" x="1614488" y="3670300"/>
          <p14:tracePt t="40550" x="1601788" y="3670300"/>
          <p14:tracePt t="40636" x="1587500" y="3670300"/>
          <p14:tracePt t="40642" x="1573213" y="3670300"/>
          <p14:tracePt t="40649" x="1546225" y="3670300"/>
          <p14:tracePt t="40655" x="1531938" y="3670300"/>
          <p14:tracePt t="40678" x="1517650" y="3670300"/>
          <p14:tracePt t="40685" x="1504950" y="3684588"/>
          <p14:tracePt t="40699" x="1490663" y="3698875"/>
          <p14:tracePt t="40713" x="1476375" y="3698875"/>
          <p14:tracePt t="40727" x="1463675" y="3698875"/>
          <p14:tracePt t="40792" x="1463675" y="3713163"/>
          <p14:tracePt t="40799" x="1449388" y="3713163"/>
          <p14:tracePt t="40806" x="1435100" y="3725863"/>
          <p14:tracePt t="40812" x="1422400" y="3740150"/>
          <p14:tracePt t="40820" x="1408113" y="3795713"/>
          <p14:tracePt t="40827" x="1393825" y="3795713"/>
          <p14:tracePt t="40834" x="1393825" y="3822700"/>
          <p14:tracePt t="40841" x="1379538" y="3849688"/>
          <p14:tracePt t="40848" x="1379538" y="3892550"/>
          <p14:tracePt t="40854" x="1379538" y="3905250"/>
          <p14:tracePt t="40861" x="1379538" y="3919538"/>
          <p14:tracePt t="40869" x="1379538" y="3933825"/>
          <p14:tracePt t="40876" x="1379538" y="3946525"/>
          <p14:tracePt t="40883" x="1379538" y="3960813"/>
          <p14:tracePt t="40902" x="1379538" y="3975100"/>
          <p14:tracePt t="40926" x="1379538" y="4002088"/>
          <p14:tracePt t="40949" x="1393825" y="4016375"/>
          <p14:tracePt t="40993" x="1393825" y="4029075"/>
          <p14:tracePt t="41994" x="1393825" y="4043363"/>
          <p14:tracePt t="42002" x="1408113" y="4043363"/>
          <p14:tracePt t="42008" x="1408113" y="4057650"/>
          <p14:tracePt t="42015" x="1422400" y="4071938"/>
          <p14:tracePt t="42022" x="1435100" y="4071938"/>
          <p14:tracePt t="42029" x="1435100" y="4084638"/>
          <p14:tracePt t="42037" x="1449388" y="4098925"/>
          <p14:tracePt t="42043" x="1463675" y="4098925"/>
          <p14:tracePt t="42051" x="1463675" y="4113213"/>
          <p14:tracePt t="42065" x="1476375" y="4140200"/>
          <p14:tracePt t="42072" x="1504950" y="4140200"/>
          <p14:tracePt t="42079" x="1517650" y="4154488"/>
          <p14:tracePt t="42095" x="1531938" y="4154488"/>
          <p14:tracePt t="42101" x="1531938" y="4167188"/>
          <p14:tracePt t="42108" x="1558925" y="4181475"/>
          <p14:tracePt t="42115" x="1573213" y="4195763"/>
          <p14:tracePt t="42130" x="1587500" y="4195763"/>
          <p14:tracePt t="42137" x="1587500" y="4208463"/>
          <p14:tracePt t="42143" x="1601788" y="4208463"/>
          <p14:tracePt t="42151" x="1614488" y="4222750"/>
          <p14:tracePt t="42166" x="1628775" y="4222750"/>
          <p14:tracePt t="42188" x="1655763" y="4222750"/>
          <p14:tracePt t="42195" x="1670050" y="4222750"/>
          <p14:tracePt t="42202" x="1670050" y="4251325"/>
          <p14:tracePt t="42209" x="1684338" y="4251325"/>
          <p14:tracePt t="42216" x="1697038" y="4251325"/>
          <p14:tracePt t="42222" x="1711325" y="4251325"/>
          <p14:tracePt t="42230" x="1738313" y="4251325"/>
          <p14:tracePt t="42244" x="1752600" y="4251325"/>
          <p14:tracePt t="42259" x="1766888" y="4251325"/>
          <p14:tracePt t="42265" x="1781175" y="4251325"/>
          <p14:tracePt t="42272" x="1793875" y="4251325"/>
          <p14:tracePt t="42295" x="1793875" y="4237038"/>
          <p14:tracePt t="42309" x="1808163" y="4237038"/>
          <p14:tracePt t="42324" x="1822450" y="4237038"/>
          <p14:tracePt t="42337" x="1835150" y="4222750"/>
          <p14:tracePt t="42344" x="1835150" y="4195763"/>
          <p14:tracePt t="42354" x="1863725" y="4181475"/>
          <p14:tracePt t="42358" x="1863725" y="4154488"/>
          <p14:tracePt t="42365" x="1876425" y="4113213"/>
          <p14:tracePt t="42373" x="1876425" y="4071938"/>
          <p14:tracePt t="42380" x="1876425" y="4029075"/>
          <p14:tracePt t="42387" x="1876425" y="3987800"/>
          <p14:tracePt t="42404" x="1876425" y="3975100"/>
          <p14:tracePt t="42489" x="1876425" y="3960813"/>
          <p14:tracePt t="42496" x="1849438" y="3946525"/>
          <p14:tracePt t="42503" x="1822450" y="3919538"/>
          <p14:tracePt t="42510" x="1808163" y="3905250"/>
          <p14:tracePt t="42516" x="1793875" y="3905250"/>
          <p14:tracePt t="42523" x="1781175" y="3878263"/>
          <p14:tracePt t="42530" x="1766888" y="3863975"/>
          <p14:tracePt t="42537" x="1738313" y="3849688"/>
          <p14:tracePt t="42544" x="1711325" y="3836988"/>
          <p14:tracePt t="42553" x="1697038" y="3836988"/>
          <p14:tracePt t="42558" x="1697038" y="3822700"/>
          <p14:tracePt t="42565" x="1684338" y="3822700"/>
          <p14:tracePt t="42581" x="1670050" y="3808413"/>
          <p14:tracePt t="42652" x="1655763" y="3808413"/>
          <p14:tracePt t="42675" x="1643063" y="3808413"/>
          <p14:tracePt t="42688" x="1628775" y="3808413"/>
          <p14:tracePt t="42725" x="1601788" y="3808413"/>
          <p14:tracePt t="42775" x="1601788" y="3822700"/>
          <p14:tracePt t="42781" x="1587500" y="3822700"/>
          <p14:tracePt t="43025" x="1587500" y="3836988"/>
          <p14:tracePt t="43033" x="1587500" y="3849688"/>
          <p14:tracePt t="43038" x="1573213" y="3849688"/>
          <p14:tracePt t="43045" x="1558925" y="3878263"/>
          <p14:tracePt t="43053" x="1546225" y="3905250"/>
          <p14:tracePt t="43060" x="1531938" y="3919538"/>
          <p14:tracePt t="43067" x="1504950" y="3946525"/>
          <p14:tracePt t="43089" x="1504950" y="3960813"/>
          <p14:tracePt t="43096" x="1504950" y="3975100"/>
          <p14:tracePt t="43103" x="1504950" y="3987800"/>
          <p14:tracePt t="43111" x="1504950" y="4002088"/>
          <p14:tracePt t="43132" x="1504950" y="4016375"/>
          <p14:tracePt t="43170" x="1504950" y="4029075"/>
          <p14:tracePt t="43741" x="1504950" y="4043363"/>
          <p14:tracePt t="43761" x="1504950" y="4057650"/>
          <p14:tracePt t="43777" x="1517650" y="4057650"/>
          <p14:tracePt t="43791" x="1531938" y="4084638"/>
          <p14:tracePt t="43805" x="1546225" y="4098925"/>
          <p14:tracePt t="43841" x="1573213" y="4113213"/>
          <p14:tracePt t="43848" x="1587500" y="4113213"/>
          <p14:tracePt t="43854" x="1601788" y="4113213"/>
          <p14:tracePt t="43861" x="1614488" y="4113213"/>
          <p14:tracePt t="43870" x="1628775" y="4113213"/>
          <p14:tracePt t="43875" x="1643063" y="4113213"/>
          <p14:tracePt t="43883" x="1643063" y="4098925"/>
          <p14:tracePt t="43890" x="1655763" y="4098925"/>
          <p14:tracePt t="43898" x="1655763" y="4071938"/>
          <p14:tracePt t="43904" x="1670050" y="4071938"/>
          <p14:tracePt t="43984" x="1684338" y="4071938"/>
          <p14:tracePt t="44341" x="1697038" y="4071938"/>
          <p14:tracePt t="44348" x="1725613" y="4071938"/>
          <p14:tracePt t="44355" x="1738313" y="4071938"/>
          <p14:tracePt t="44362" x="1752600" y="4071938"/>
          <p14:tracePt t="44369" x="1766888" y="4071938"/>
          <p14:tracePt t="44377" x="1808163" y="4071938"/>
          <p14:tracePt t="44383" x="1849438" y="4071938"/>
          <p14:tracePt t="44391" x="1890713" y="4084638"/>
          <p14:tracePt t="44398" x="1973263" y="4084638"/>
          <p14:tracePt t="44405" x="2043113" y="4084638"/>
          <p14:tracePt t="44411" x="2152650" y="4084638"/>
          <p14:tracePt t="44419" x="2249488" y="4084638"/>
          <p14:tracePt t="44426" x="2443163" y="4084638"/>
          <p14:tracePt t="44433" x="2595563" y="4071938"/>
          <p14:tracePt t="44441" x="2746375" y="4071938"/>
          <p14:tracePt t="44447" x="2911475" y="4043363"/>
          <p14:tracePt t="44455" x="3063875" y="4029075"/>
          <p14:tracePt t="44462" x="3243263" y="4002088"/>
          <p14:tracePt t="44470" x="3451225" y="4002088"/>
          <p14:tracePt t="44477" x="3630613" y="4002088"/>
          <p14:tracePt t="44483" x="3795713" y="4002088"/>
          <p14:tracePt t="44491" x="3919538" y="4002088"/>
          <p14:tracePt t="44498" x="3975100" y="4002088"/>
          <p14:tracePt t="44505" x="4098925" y="4002088"/>
          <p14:tracePt t="44512" x="4181475" y="3987800"/>
          <p14:tracePt t="44520" x="4292600" y="3987800"/>
          <p14:tracePt t="44526" x="4360863" y="3987800"/>
          <p14:tracePt t="44534" x="4471988" y="3975100"/>
          <p14:tracePt t="44541" x="4527550" y="3975100"/>
          <p14:tracePt t="44548" x="4624388" y="3975100"/>
          <p14:tracePt t="44555" x="4733925" y="3946525"/>
          <p14:tracePt t="44562" x="4789488" y="3946525"/>
          <p14:tracePt t="44570" x="4857750" y="3933825"/>
          <p14:tracePt t="44576" x="4913313" y="3933825"/>
          <p14:tracePt t="44584" x="4954588" y="3919538"/>
          <p14:tracePt t="44591" x="5037138" y="3892550"/>
          <p14:tracePt t="44599" x="5092700" y="3878263"/>
          <p14:tracePt t="44605" x="5162550" y="3863975"/>
          <p14:tracePt t="44612" x="5245100" y="3822700"/>
          <p14:tracePt t="44620" x="5300663" y="3808413"/>
          <p14:tracePt t="44626" x="5368925" y="3795713"/>
          <p14:tracePt t="44634" x="5451475" y="3781425"/>
          <p14:tracePt t="44641" x="5534025" y="3767138"/>
          <p14:tracePt t="44648" x="5589588" y="3767138"/>
          <p14:tracePt t="44655" x="5630863" y="3754438"/>
          <p14:tracePt t="44662" x="5686425" y="3740150"/>
          <p14:tracePt t="44669" x="5727700" y="3725863"/>
          <p14:tracePt t="44677" x="5754688" y="3725863"/>
          <p14:tracePt t="44684" x="5768975" y="3713163"/>
          <p14:tracePt t="44691" x="5810250" y="3713163"/>
          <p14:tracePt t="44700" x="5810250" y="3698875"/>
          <p14:tracePt t="44736" x="5824538" y="3698875"/>
          <p14:tracePt t="44835" x="5838825" y="3684588"/>
          <p14:tracePt t="44864" x="5838825" y="3670300"/>
          <p14:tracePt t="44870" x="5851525" y="3670300"/>
          <p14:tracePt t="44877" x="5865813" y="3629025"/>
          <p14:tracePt t="44886" x="5880100" y="3602038"/>
          <p14:tracePt t="44903" x="5892800" y="3478213"/>
          <p14:tracePt t="44906" x="5892800" y="3422650"/>
          <p14:tracePt t="44913" x="5892800" y="3395663"/>
          <p14:tracePt t="44920" x="5892800" y="3354388"/>
          <p14:tracePt t="44936" x="5892800" y="3340100"/>
          <p14:tracePt t="44949" x="5892800" y="3325813"/>
          <p14:tracePt t="44971" x="5892800" y="3311525"/>
          <p14:tracePt t="44987" x="5892800" y="3298825"/>
          <p14:tracePt t="45000" x="5880100" y="3298825"/>
          <p14:tracePt t="45031" x="5865813" y="3284538"/>
          <p14:tracePt t="45036" x="5865813" y="3270250"/>
          <p14:tracePt t="45042" x="5838825" y="3243263"/>
          <p14:tracePt t="45049" x="5810250" y="3228975"/>
          <p14:tracePt t="45056" x="5768975" y="3216275"/>
          <p14:tracePt t="45063" x="5727700" y="3201988"/>
          <p14:tracePt t="45071" x="5686425" y="3201988"/>
          <p14:tracePt t="45078" x="5618163" y="3187700"/>
          <p14:tracePt t="45086" x="5603875" y="3187700"/>
          <p14:tracePt t="45092" x="5589588" y="3187700"/>
          <p14:tracePt t="45099" x="5562600" y="3173413"/>
          <p14:tracePt t="45106" x="5534025" y="3173413"/>
          <p14:tracePt t="45113" x="5507038" y="3173413"/>
          <p14:tracePt t="45129" x="5492750" y="3173413"/>
          <p14:tracePt t="45151" x="5480050" y="3173413"/>
          <p14:tracePt t="45156" x="5465763" y="3173413"/>
          <p14:tracePt t="45164" x="5451475" y="3173413"/>
          <p14:tracePt t="45171" x="5438775" y="3173413"/>
          <p14:tracePt t="45179" x="5424488" y="3173413"/>
          <p14:tracePt t="45186" x="5383213" y="3173413"/>
          <p14:tracePt t="45192" x="5383213" y="3187700"/>
          <p14:tracePt t="45199" x="5354638" y="3201988"/>
          <p14:tracePt t="45206" x="5327650" y="3216275"/>
          <p14:tracePt t="45214" x="5313363" y="3216275"/>
          <p14:tracePt t="45221" x="5300663" y="3228975"/>
          <p14:tracePt t="45228" x="5286375" y="3228975"/>
          <p14:tracePt t="45236" x="5272088" y="3243263"/>
          <p14:tracePt t="45242" x="5257800" y="3257550"/>
          <p14:tracePt t="45249" x="5245100" y="3257550"/>
          <p14:tracePt t="45256" x="5230813" y="3270250"/>
          <p14:tracePt t="45264" x="5216525" y="3284538"/>
          <p14:tracePt t="45270" x="5203825" y="3311525"/>
          <p14:tracePt t="45278" x="5189538" y="3311525"/>
          <p14:tracePt t="45286" x="5162550" y="3340100"/>
          <p14:tracePt t="45292" x="5148263" y="3381375"/>
          <p14:tracePt t="45299" x="5133975" y="3408363"/>
          <p14:tracePt t="45306" x="5133975" y="3436938"/>
          <p14:tracePt t="45313" x="5121275" y="3478213"/>
          <p14:tracePt t="45321" x="5121275" y="3519488"/>
          <p14:tracePt t="45328" x="5121275" y="3560763"/>
          <p14:tracePt t="45336" x="5121275" y="3587750"/>
          <p14:tracePt t="45342" x="5121275" y="3643313"/>
          <p14:tracePt t="45350" x="5121275" y="3670300"/>
          <p14:tracePt t="45357" x="5121275" y="3698875"/>
          <p14:tracePt t="45372" x="5121275" y="3713163"/>
          <p14:tracePt t="45393" x="5121275" y="3725863"/>
          <p14:tracePt t="45416" x="5121275" y="3740150"/>
          <p14:tracePt t="45422" x="5121275" y="3754438"/>
          <p14:tracePt t="45436" x="5121275" y="3767138"/>
          <p14:tracePt t="45453" x="5121275" y="3781425"/>
          <p14:tracePt t="45466" x="5121275" y="3795713"/>
          <p14:tracePt t="45472" x="5106988" y="3795713"/>
          <p14:tracePt t="45479" x="5106988" y="3808413"/>
          <p14:tracePt t="45493" x="5092700" y="3808413"/>
          <p14:tracePt t="45508" x="5092700" y="3822700"/>
          <p14:tracePt t="45522" x="5092700" y="3849688"/>
          <p14:tracePt t="45530" x="5092700" y="3863975"/>
          <p14:tracePt t="45536" x="5078413" y="3863975"/>
          <p14:tracePt t="45553" x="5065713" y="3878263"/>
          <p14:tracePt t="45587" x="5037138" y="3892550"/>
          <p14:tracePt t="45593" x="5037138" y="3905250"/>
          <p14:tracePt t="45701" x="5037138" y="3892550"/>
          <p14:tracePt t="45708" x="5065713" y="3808413"/>
          <p14:tracePt t="45715" x="5092700" y="3740150"/>
          <p14:tracePt t="45721" x="5121275" y="3670300"/>
          <p14:tracePt t="45729" x="5133975" y="3616325"/>
          <p14:tracePt t="45736" x="5162550" y="3587750"/>
          <p14:tracePt t="45743" x="5175250" y="3533775"/>
          <p14:tracePt t="45750" x="5203825" y="3505200"/>
          <p14:tracePt t="45757" x="5216525" y="3490913"/>
          <p14:tracePt t="45764" x="5230813" y="3463925"/>
          <p14:tracePt t="45771" x="5245100" y="3436938"/>
          <p14:tracePt t="45779" x="5272088" y="3408363"/>
          <p14:tracePt t="45786" x="5286375" y="3408363"/>
          <p14:tracePt t="45793" x="5300663" y="3381375"/>
          <p14:tracePt t="45801" x="5300663" y="3367088"/>
          <p14:tracePt t="45808" x="5300663" y="3354388"/>
          <p14:tracePt t="45815" x="5327650" y="3340100"/>
          <p14:tracePt t="45830" x="5341938" y="3340100"/>
          <p14:tracePt t="46052" x="5327650" y="3354388"/>
          <p14:tracePt t="46059" x="5313363" y="3395663"/>
          <p14:tracePt t="46066" x="5286375" y="3422650"/>
          <p14:tracePt t="46072" x="5245100" y="3449638"/>
          <p14:tracePt t="46080" x="5230813" y="3478213"/>
          <p14:tracePt t="46086" x="5203825" y="3505200"/>
          <p14:tracePt t="46093" x="5175250" y="3560763"/>
          <p14:tracePt t="46102" x="5162550" y="3560763"/>
          <p14:tracePt t="46108" x="5121275" y="3587750"/>
          <p14:tracePt t="46115" x="5121275" y="3602038"/>
          <p14:tracePt t="46122" x="5092700" y="3629025"/>
          <p14:tracePt t="46145" x="5092700" y="3643313"/>
          <p14:tracePt t="46154" x="5078413" y="3643313"/>
          <p14:tracePt t="46618" x="5272088" y="3698875"/>
          <p14:tracePt t="46623" x="5548313" y="3822700"/>
          <p14:tracePt t="46631" x="5989638" y="4002088"/>
          <p14:tracePt t="46637" x="6335713" y="4154488"/>
          <p14:tracePt t="46645" x="6777038" y="4333875"/>
          <p14:tracePt t="46653" x="7150100" y="4443413"/>
          <p14:tracePt t="46659" x="7480300" y="4568825"/>
          <p14:tracePt t="46666" x="7812088" y="4692650"/>
          <p14:tracePt t="46674" x="8005763" y="4816475"/>
          <p14:tracePt t="46680" x="8212138" y="4927600"/>
          <p14:tracePt t="46688" x="8335963" y="5051425"/>
          <p14:tracePt t="46695" x="8474075" y="5133975"/>
          <p14:tracePt t="46702" x="8597900" y="5202238"/>
          <p14:tracePt t="46710" x="8723313" y="5245100"/>
          <p14:tracePt t="46716" x="8820150" y="5286375"/>
          <p14:tracePt t="46723" x="8902700" y="5299075"/>
          <p14:tracePt t="46730" x="8985250" y="5313363"/>
          <p14:tracePt t="46738" x="9040813" y="5340350"/>
          <p14:tracePt t="46745" x="9082088" y="5340350"/>
          <p14:tracePt t="46753" x="9123363" y="5340350"/>
          <p14:tracePt t="46759" x="9137650" y="5340350"/>
          <p14:tracePt t="47039" x="9137650" y="5313363"/>
          <p14:tracePt t="47047" x="9137650" y="5257800"/>
          <p14:tracePt t="47052" x="9137650" y="5175250"/>
          <p14:tracePt t="47060" x="9137650" y="5133975"/>
          <p14:tracePt t="47070" x="9137650" y="5106988"/>
          <p14:tracePt t="47075" x="9123363" y="5051425"/>
          <p14:tracePt t="47082" x="9123363" y="5022850"/>
          <p14:tracePt t="47089" x="9109075" y="4995863"/>
          <p14:tracePt t="47096" x="9094788" y="4940300"/>
          <p14:tracePt t="47103" x="9082088" y="4913313"/>
          <p14:tracePt t="47110" x="9067800" y="4899025"/>
          <p14:tracePt t="47119" x="9053513" y="4872038"/>
          <p14:tracePt t="47124" x="9053513" y="4857750"/>
          <p14:tracePt t="47132" x="9026525" y="4857750"/>
          <p14:tracePt t="47139" x="9026525" y="4843463"/>
          <p14:tracePt t="47146" x="9012238" y="4843463"/>
          <p14:tracePt t="47153" x="9012238" y="4830763"/>
          <p14:tracePt t="47191" x="8999538" y="4830763"/>
          <p14:tracePt t="47196" x="8985250" y="4789488"/>
          <p14:tracePt t="47203" x="8958263" y="4760913"/>
          <p14:tracePt t="47211" x="8915400" y="4733925"/>
          <p14:tracePt t="47219" x="8874125" y="4719638"/>
          <p14:tracePt t="47225" x="8847138" y="4692650"/>
          <p14:tracePt t="47231" x="8805863" y="4651375"/>
          <p14:tracePt t="47239" x="8778875" y="4622800"/>
          <p14:tracePt t="47245" x="8750300" y="4610100"/>
          <p14:tracePt t="47253" x="8723313" y="4595813"/>
          <p14:tracePt t="47260" x="8709025" y="4595813"/>
          <p14:tracePt t="47270" x="8709025" y="4581525"/>
          <p14:tracePt t="47274" x="8694738" y="4581525"/>
          <p14:tracePt t="47282" x="8694738" y="4568825"/>
          <p14:tracePt t="47326" x="8682038" y="4568825"/>
          <p14:tracePt t="47340" x="8667750" y="4568825"/>
          <p14:tracePt t="47347" x="8667750" y="4540250"/>
          <p14:tracePt t="47369" x="8653463" y="4540250"/>
          <p14:tracePt t="47383" x="8653463" y="4525963"/>
          <p14:tracePt t="47426" x="8640763" y="4525963"/>
          <p14:tracePt t="47498" x="8640763" y="4513263"/>
          <p14:tracePt t="47555" x="8667750" y="4498975"/>
          <p14:tracePt t="47561" x="8736013" y="4484688"/>
          <p14:tracePt t="47569" x="8820150" y="4457700"/>
          <p14:tracePt t="47575" x="8902700" y="4457700"/>
          <p14:tracePt t="47582" x="8985250" y="4443413"/>
          <p14:tracePt t="47590" x="9053513" y="4443413"/>
          <p14:tracePt t="47596" x="9137650" y="4430713"/>
          <p14:tracePt t="47604" x="9178925" y="4430713"/>
          <p14:tracePt t="47611" x="9205913" y="4416425"/>
          <p14:tracePt t="47619" x="9247188" y="4416425"/>
          <p14:tracePt t="47625" x="9302750" y="4389438"/>
          <p14:tracePt t="47632" x="9329738" y="4389438"/>
          <p14:tracePt t="47639" x="9399588" y="4375150"/>
          <p14:tracePt t="47647" x="9440863" y="4360863"/>
          <p14:tracePt t="47654" x="9467850" y="4346575"/>
          <p14:tracePt t="47661" x="9523413" y="4333875"/>
          <p14:tracePt t="47669" x="9564688" y="4333875"/>
          <p14:tracePt t="47675" x="9591675" y="4333875"/>
          <p14:tracePt t="47683" x="9634538" y="4319588"/>
          <p14:tracePt t="47690" x="9688513" y="4319588"/>
          <p14:tracePt t="47697" x="9717088" y="4305300"/>
          <p14:tracePt t="47704" x="9758363" y="4305300"/>
          <p14:tracePt t="47711" x="9771063" y="4305300"/>
          <p14:tracePt t="47719" x="9813925" y="4305300"/>
          <p14:tracePt t="47725" x="9826625" y="4305300"/>
          <p14:tracePt t="47733" x="9855200" y="4305300"/>
          <p14:tracePt t="47739" x="9867900" y="4305300"/>
          <p14:tracePt t="47747" x="9882188" y="4305300"/>
          <p14:tracePt t="47754" x="9909175" y="4305300"/>
          <p14:tracePt t="47761" x="9923463" y="4305300"/>
          <p14:tracePt t="47768" x="9937750" y="4305300"/>
          <p14:tracePt t="47791" x="9952038" y="4305300"/>
          <p14:tracePt t="47834" x="9964738" y="4305300"/>
          <p14:tracePt t="47849" x="9979025" y="4305300"/>
          <p14:tracePt t="47863" x="9993313" y="4305300"/>
          <p14:tracePt t="47878" x="10006013" y="4305300"/>
          <p14:tracePt t="47984" x="10020300" y="4305300"/>
          <p14:tracePt t="47991" x="10034588" y="4305300"/>
          <p14:tracePt t="48005" x="10047288" y="4305300"/>
          <p14:tracePt t="48019" x="10061575" y="4305300"/>
          <p14:tracePt t="48026" x="10075863" y="4305300"/>
          <p14:tracePt t="48042" x="10088563" y="4305300"/>
          <p14:tracePt t="48048" x="10117138" y="4305300"/>
          <p14:tracePt t="48055" x="10144125" y="4305300"/>
          <p14:tracePt t="48062" x="10158413" y="4305300"/>
          <p14:tracePt t="48069" x="10172700" y="4305300"/>
          <p14:tracePt t="48077" x="10199688" y="4305300"/>
          <p14:tracePt t="48086" x="10213975" y="4305300"/>
          <p14:tracePt t="48098" x="10226675" y="4305300"/>
          <p14:tracePt t="48105" x="10255250" y="4292600"/>
          <p14:tracePt t="48120" x="10267950" y="4292600"/>
          <p14:tracePt t="48136" x="10282238" y="4292600"/>
          <p14:tracePt t="48163" x="10296525" y="4292600"/>
          <p14:tracePt t="48169" x="10296525" y="4278313"/>
          <p14:tracePt t="48186" x="10310813" y="4278313"/>
          <p14:tracePt t="48937" x="10144125" y="4181475"/>
          <p14:tracePt t="48943" x="9923463" y="4071938"/>
          <p14:tracePt t="48950" x="9717088" y="3987800"/>
          <p14:tracePt t="48956" x="9440863" y="3863975"/>
          <p14:tracePt t="48964" x="9191625" y="3781425"/>
          <p14:tracePt t="48971" x="8985250" y="3725863"/>
          <p14:tracePt t="48978" x="8778875" y="3616325"/>
          <p14:tracePt t="48987" x="8585200" y="3546475"/>
          <p14:tracePt t="48992" x="8350250" y="3490913"/>
          <p14:tracePt t="49000" x="8143875" y="3422650"/>
          <p14:tracePt t="49006" x="7935913" y="3408363"/>
          <p14:tracePt t="49013" x="7770813" y="3381375"/>
          <p14:tracePt t="49021" x="7618413" y="3367088"/>
          <p14:tracePt t="49028" x="7508875" y="3367088"/>
          <p14:tracePt t="49035" x="7383463" y="3340100"/>
          <p14:tracePt t="49042" x="7245350" y="3340100"/>
          <p14:tracePt t="49049" x="7150100" y="3340100"/>
          <p14:tracePt t="49057" x="7038975" y="3325813"/>
          <p14:tracePt t="49063" x="6997700" y="3325813"/>
          <p14:tracePt t="49071" x="6915150" y="3325813"/>
          <p14:tracePt t="49078" x="6873875" y="3340100"/>
          <p14:tracePt t="49085" x="6832600" y="3354388"/>
          <p14:tracePt t="49092" x="6804025" y="3354388"/>
          <p14:tracePt t="49099" x="6748463" y="3367088"/>
          <p14:tracePt t="49107" x="6721475" y="3367088"/>
          <p14:tracePt t="49113" x="6694488" y="3381375"/>
          <p14:tracePt t="49121" x="6638925" y="3381375"/>
          <p14:tracePt t="49128" x="6597650" y="3395663"/>
          <p14:tracePt t="49135" x="6556375" y="3395663"/>
          <p14:tracePt t="49143" x="6515100" y="3422650"/>
          <p14:tracePt t="49152" x="6430963" y="3422650"/>
          <p14:tracePt t="49157" x="6389688" y="3422650"/>
          <p14:tracePt t="49164" x="6321425" y="3422650"/>
          <p14:tracePt t="49171" x="6294438" y="3422650"/>
          <p14:tracePt t="49178" x="6265863" y="3436938"/>
          <p14:tracePt t="49185" x="6238875" y="3449638"/>
          <p14:tracePt t="49192" x="6197600" y="3449638"/>
          <p14:tracePt t="49200" x="6156325" y="3463925"/>
          <p14:tracePt t="49207" x="6127750" y="3463925"/>
          <p14:tracePt t="49215" x="6100763" y="3478213"/>
          <p14:tracePt t="49221" x="6059488" y="3478213"/>
          <p14:tracePt t="49228" x="6030913" y="3478213"/>
          <p14:tracePt t="49235" x="5989638" y="3490913"/>
          <p14:tracePt t="49243" x="5976938" y="3490913"/>
          <p14:tracePt t="49252" x="5935663" y="3490913"/>
          <p14:tracePt t="49257" x="5880100" y="3505200"/>
          <p14:tracePt t="49264" x="5838825" y="3519488"/>
          <p14:tracePt t="49271" x="5783263" y="3519488"/>
          <p14:tracePt t="49278" x="5727700" y="3533775"/>
          <p14:tracePt t="49285" x="5659438" y="3575050"/>
          <p14:tracePt t="49292" x="5534025" y="3575050"/>
          <p14:tracePt t="49302" x="5424488" y="3587750"/>
          <p14:tracePt t="49307" x="5368925" y="3602038"/>
          <p14:tracePt t="49314" x="5257800" y="3602038"/>
          <p14:tracePt t="49321" x="5216525" y="3602038"/>
          <p14:tracePt t="49328" x="5175250" y="3602038"/>
          <p14:tracePt t="49335" x="5148263" y="3602038"/>
          <p14:tracePt t="49343" x="5092700" y="3602038"/>
          <p14:tracePt t="49352" x="5065713" y="3602038"/>
          <p14:tracePt t="49357" x="5051425" y="3602038"/>
          <p14:tracePt t="50403" x="5024438" y="3616325"/>
          <p14:tracePt t="50410" x="4941888" y="3657600"/>
          <p14:tracePt t="50418" x="4899025" y="3698875"/>
          <p14:tracePt t="50424" x="4845050" y="3713163"/>
          <p14:tracePt t="50430" x="4803775" y="3725863"/>
          <p14:tracePt t="50438" x="4760913" y="3740150"/>
          <p14:tracePt t="50452" x="4748213" y="3754438"/>
          <p14:tracePt t="50459" x="4733925" y="3754438"/>
          <p14:tracePt t="50554" x="4719638" y="3754438"/>
          <p14:tracePt t="50560" x="4692650" y="3781425"/>
          <p14:tracePt t="50573" x="4678363" y="3781425"/>
          <p14:tracePt t="50581" x="4678363" y="3795713"/>
          <p14:tracePt t="50588" x="4665663" y="3795713"/>
          <p14:tracePt t="50668" x="4651375" y="3795713"/>
          <p14:tracePt t="50682" x="4637088" y="3795713"/>
          <p14:tracePt t="50719" x="4624388" y="3795713"/>
          <p14:tracePt t="51055" x="4624388" y="3781425"/>
          <p14:tracePt t="51061" x="4651375" y="3754438"/>
          <p14:tracePt t="51068" x="4733925" y="3684588"/>
          <p14:tracePt t="51076" x="4789488" y="3629025"/>
          <p14:tracePt t="51082" x="4830763" y="3575050"/>
          <p14:tracePt t="51090" x="4872038" y="3533775"/>
          <p14:tracePt t="51096" x="4899025" y="3505200"/>
          <p14:tracePt t="51103" x="4927600" y="3490913"/>
          <p14:tracePt t="51110" x="4941888" y="3463925"/>
          <p14:tracePt t="51125" x="4954588" y="3449638"/>
          <p14:tracePt t="51154" x="4968875" y="3449638"/>
          <p14:tracePt t="51212" x="4983163" y="3449638"/>
          <p14:tracePt t="51218" x="4983163" y="3436938"/>
          <p14:tracePt t="51226" x="5010150" y="3395663"/>
          <p14:tracePt t="51233" x="5024438" y="3367088"/>
          <p14:tracePt t="51239" x="5037138" y="3367088"/>
          <p14:tracePt t="51247" x="5037138" y="3354388"/>
          <p14:tracePt t="51254" x="5051425" y="3354388"/>
          <p14:tracePt t="51260" x="5065713" y="3325813"/>
          <p14:tracePt t="51268" x="5078413" y="3311525"/>
          <p14:tracePt t="51275" x="5078413" y="3298825"/>
          <p14:tracePt t="51282" x="5092700" y="3298825"/>
          <p14:tracePt t="51289" x="5092700" y="3284538"/>
          <p14:tracePt t="51304" x="5092700" y="3270250"/>
          <p14:tracePt t="51335" x="5121275" y="3257550"/>
          <p14:tracePt t="51340" x="5133975" y="3243263"/>
          <p14:tracePt t="51347" x="5148263" y="3228975"/>
          <p14:tracePt t="51361" x="5162550" y="3216275"/>
          <p14:tracePt t="51375" x="5175250" y="3216275"/>
          <p14:tracePt t="51383" x="5189538" y="3216275"/>
          <p14:tracePt t="51390" x="5189538" y="3201988"/>
          <p14:tracePt t="51397" x="5203825" y="3201988"/>
          <p14:tracePt t="51412" x="5203825" y="3187700"/>
          <p14:tracePt t="51426" x="5230813" y="3160713"/>
          <p14:tracePt t="51441" x="5245100" y="3146425"/>
          <p14:tracePt t="51446" x="5257800" y="3146425"/>
          <p14:tracePt t="51463" x="5272088" y="3119438"/>
          <p14:tracePt t="51476" x="5272088" y="3105150"/>
          <p14:tracePt t="51485" x="5286375" y="3105150"/>
          <p14:tracePt t="51490" x="5300663" y="3078163"/>
          <p14:tracePt t="51497" x="5313363" y="3078163"/>
          <p14:tracePt t="51504" x="5327650" y="3049588"/>
          <p14:tracePt t="51511" x="5354638" y="3036888"/>
          <p14:tracePt t="51518" x="5368925" y="3022600"/>
          <p14:tracePt t="51525" x="5368925" y="2994025"/>
          <p14:tracePt t="51533" x="5383213" y="2967038"/>
          <p14:tracePt t="51540" x="5395913" y="2967038"/>
          <p14:tracePt t="51547" x="5410200" y="2967038"/>
          <p14:tracePt t="51554" x="5410200" y="2952750"/>
          <p14:tracePt t="51785" x="5410200" y="2967038"/>
          <p14:tracePt t="51790" x="5395913" y="2994025"/>
          <p14:tracePt t="51806" x="5383213" y="3022600"/>
          <p14:tracePt t="51812" x="5354638" y="3049588"/>
          <p14:tracePt t="51819" x="5341938" y="3090863"/>
          <p14:tracePt t="51826" x="5327650" y="3119438"/>
          <p14:tracePt t="51834" x="5327650" y="3146425"/>
          <p14:tracePt t="51840" x="5313363" y="3173413"/>
          <p14:tracePt t="51847" x="5313363" y="3187700"/>
          <p14:tracePt t="51870" x="5313363" y="3201988"/>
          <p14:tracePt t="51891" x="5300663" y="3228975"/>
          <p14:tracePt t="51902" x="5300663" y="3243263"/>
          <p14:tracePt t="51913" x="5286375" y="3243263"/>
          <p14:tracePt t="51919" x="5286375" y="3257550"/>
          <p14:tracePt t="51927" x="5272088" y="3270250"/>
          <p14:tracePt t="51935" x="5272088" y="3298825"/>
          <p14:tracePt t="51941" x="5257800" y="3311525"/>
          <p14:tracePt t="51963" x="5230813" y="3340100"/>
          <p14:tracePt t="51977" x="5230813" y="3354388"/>
          <p14:tracePt t="52001" x="5230813" y="3367088"/>
          <p14:tracePt t="52013" x="5230813" y="3381375"/>
          <p14:tracePt t="52020" x="5216525" y="3381375"/>
          <p14:tracePt t="52027" x="5203825" y="3395663"/>
          <p14:tracePt t="52035" x="5203825" y="3408363"/>
          <p14:tracePt t="52041" x="5189538" y="3422650"/>
          <p14:tracePt t="52048" x="5175250" y="3422650"/>
          <p14:tracePt t="52055" x="5175250" y="3436938"/>
          <p14:tracePt t="52062" x="5175250" y="3449638"/>
          <p14:tracePt t="52077" x="5175250" y="3463925"/>
          <p14:tracePt t="52085" x="5162550" y="3478213"/>
          <p14:tracePt t="52091" x="5148263" y="3478213"/>
          <p14:tracePt t="52099" x="5121275" y="3490913"/>
          <p14:tracePt t="52113" x="5106988" y="3505200"/>
          <p14:tracePt t="52127" x="5092700" y="3505200"/>
          <p14:tracePt t="52134" x="5092700" y="3519488"/>
          <p14:tracePt t="52141" x="5078413" y="3519488"/>
          <p14:tracePt t="52170" x="5065713" y="3533775"/>
          <p14:tracePt t="52177" x="5065713" y="3546475"/>
          <p14:tracePt t="52184" x="5051425" y="3560763"/>
          <p14:tracePt t="52191" x="5037138" y="3560763"/>
          <p14:tracePt t="52198" x="4995863" y="3575050"/>
          <p14:tracePt t="52206" x="4968875" y="3602038"/>
          <p14:tracePt t="52212" x="4954588" y="3616325"/>
          <p14:tracePt t="52220" x="4954588" y="3629025"/>
          <p14:tracePt t="52227" x="4941888" y="3643313"/>
          <p14:tracePt t="52235" x="4927600" y="3643313"/>
          <p14:tracePt t="52242" x="4886325" y="3657600"/>
          <p14:tracePt t="52255" x="4872038" y="3657600"/>
          <p14:tracePt t="52271" x="4872038" y="3670300"/>
          <p14:tracePt t="52285" x="4872038" y="3684588"/>
          <p14:tracePt t="52292" x="4857750" y="3684588"/>
          <p14:tracePt t="52306" x="4845050" y="3698875"/>
          <p14:tracePt t="52313" x="4830763" y="3698875"/>
          <p14:tracePt t="52320" x="4830763" y="3713163"/>
          <p14:tracePt t="52343" x="4816475" y="3713163"/>
          <p14:tracePt t="52371" x="4816475" y="3725863"/>
          <p14:tracePt t="52377" x="4803775" y="3725863"/>
          <p14:tracePt t="52384" x="4775200" y="3740150"/>
          <p14:tracePt t="52391" x="4775200" y="3754438"/>
          <p14:tracePt t="52399" x="4760913" y="3781425"/>
          <p14:tracePt t="52406" x="4748213" y="3781425"/>
          <p14:tracePt t="52420" x="4733925" y="3795713"/>
          <p14:tracePt t="52427" x="4719638" y="3808413"/>
          <p14:tracePt t="52435" x="4706938" y="3822700"/>
          <p14:tracePt t="52441" x="4692650" y="3849688"/>
          <p14:tracePt t="52449" x="4678363" y="3849688"/>
          <p14:tracePt t="52456" x="4665663" y="3863975"/>
          <p14:tracePt t="52471" x="4651375" y="3892550"/>
          <p14:tracePt t="52485" x="4637088" y="3905250"/>
          <p14:tracePt t="52544" x="4637088" y="3919538"/>
          <p14:tracePt t="52551" x="4624388" y="3919538"/>
          <p14:tracePt t="52571" x="4624388" y="3933825"/>
          <p14:tracePt t="52577" x="4610100" y="3933825"/>
          <p14:tracePt t="52930" x="4624388" y="3933825"/>
          <p14:tracePt t="53016" x="4637088" y="3919538"/>
          <p14:tracePt t="53022" x="4651375" y="3905250"/>
          <p14:tracePt t="53029" x="4651375" y="3892550"/>
          <p14:tracePt t="53035" x="4665663" y="3892550"/>
          <p14:tracePt t="53059" x="4678363" y="3892550"/>
          <p14:tracePt t="53066" x="4678363" y="3878263"/>
          <p14:tracePt t="53071" x="4692650" y="3878263"/>
          <p14:tracePt t="53078" x="4706938" y="3863975"/>
          <p14:tracePt t="53095" x="4706938" y="3849688"/>
          <p14:tracePt t="53101" x="4733925" y="3836988"/>
          <p14:tracePt t="53107" x="4748213" y="3836988"/>
          <p14:tracePt t="53115" x="4760913" y="3822700"/>
          <p14:tracePt t="53121" x="4775200" y="3822700"/>
          <p14:tracePt t="53165" x="4775200" y="3808413"/>
          <p14:tracePt t="53201" x="4789488" y="3808413"/>
          <p14:tracePt t="53208" x="4789488" y="3781425"/>
          <p14:tracePt t="53215" x="4803775" y="3781425"/>
          <p14:tracePt t="53230" x="4803775" y="3767138"/>
          <p14:tracePt t="53236" x="4816475" y="3767138"/>
          <p14:tracePt t="53251" x="4830763" y="3767138"/>
          <p14:tracePt t="53257" x="4857750" y="3740150"/>
          <p14:tracePt t="53264" x="4872038" y="3713163"/>
          <p14:tracePt t="53272" x="4899025" y="3684588"/>
          <p14:tracePt t="53279" x="4913313" y="3657600"/>
          <p14:tracePt t="53286" x="4927600" y="3643313"/>
          <p14:tracePt t="53293" x="4941888" y="3629025"/>
          <p14:tracePt t="53317" x="4954588" y="3629025"/>
          <p14:tracePt t="53322" x="4954588" y="3616325"/>
          <p14:tracePt t="53366" x="4954588" y="3602038"/>
          <p14:tracePt t="53373" x="4968875" y="3602038"/>
          <p14:tracePt t="53381" x="4968875" y="3587750"/>
          <p14:tracePt t="53386" x="4983163" y="3575050"/>
          <p14:tracePt t="53418" x="4995863" y="3546475"/>
          <p14:tracePt t="53422" x="5010150" y="3533775"/>
          <p14:tracePt t="53430" x="5024438" y="3505200"/>
          <p14:tracePt t="53436" x="5024438" y="3490913"/>
          <p14:tracePt t="53468" x="5037138" y="3478213"/>
          <p14:tracePt t="53473" x="5051425" y="3478213"/>
          <p14:tracePt t="53480" x="5051425" y="3463925"/>
          <p14:tracePt t="53495" x="5051425" y="3449638"/>
          <p14:tracePt t="53501" x="5065713" y="3449638"/>
          <p14:tracePt t="53519" x="5065713" y="3436938"/>
          <p14:tracePt t="53531" x="5092700" y="3422650"/>
          <p14:tracePt t="53536" x="5092700" y="3408363"/>
          <p14:tracePt t="53544" x="5106988" y="3395663"/>
          <p14:tracePt t="53552" x="5106988" y="3381375"/>
          <p14:tracePt t="53568" x="5106988" y="3367088"/>
          <p14:tracePt t="53572" x="5121275" y="3354388"/>
          <p14:tracePt t="53580" x="5121275" y="3340100"/>
          <p14:tracePt t="53586" x="5133975" y="3340100"/>
          <p14:tracePt t="53603" x="5133975" y="3325813"/>
          <p14:tracePt t="53618" x="5148263" y="3298825"/>
          <p14:tracePt t="53630" x="5162550" y="3298825"/>
          <p14:tracePt t="53637" x="5162550" y="3284538"/>
          <p14:tracePt t="53653" x="5175250" y="3284538"/>
          <p14:tracePt t="53658" x="5175250" y="3270250"/>
          <p14:tracePt t="53672" x="5175250" y="3257550"/>
          <p14:tracePt t="53679" x="5203825" y="3243263"/>
          <p14:tracePt t="53695" x="5216525" y="3228975"/>
          <p14:tracePt t="53701" x="5230813" y="3228975"/>
          <p14:tracePt t="53708" x="5245100" y="3216275"/>
          <p14:tracePt t="53715" x="5245100" y="3187700"/>
          <p14:tracePt t="53723" x="5245100" y="3173413"/>
          <p14:tracePt t="53730" x="5257800" y="3173413"/>
          <p14:tracePt t="53737" x="5272088" y="3146425"/>
          <p14:tracePt t="53744" x="5286375" y="3132138"/>
          <p14:tracePt t="53751" x="5300663" y="3132138"/>
          <p14:tracePt t="53781" x="5327650" y="3119438"/>
          <p14:tracePt t="53831" x="5327650" y="3105150"/>
          <p14:tracePt t="53838" x="5327650" y="3090863"/>
          <p14:tracePt t="53844" x="5341938" y="3063875"/>
          <p14:tracePt t="53874" x="5354638" y="3063875"/>
          <p14:tracePt t="53881" x="5354638" y="3049588"/>
          <p14:tracePt t="54088" x="5354638" y="3063875"/>
          <p14:tracePt t="54103" x="5354638" y="3078163"/>
          <p14:tracePt t="54110" x="5341938" y="3090863"/>
          <p14:tracePt t="54117" x="5341938" y="3105150"/>
          <p14:tracePt t="54123" x="5341938" y="3119438"/>
          <p14:tracePt t="54133" x="5341938" y="3132138"/>
          <p14:tracePt t="54137" x="5313363" y="3146425"/>
          <p14:tracePt t="54153" x="5313363" y="3173413"/>
          <p14:tracePt t="54169" x="5313363" y="3187700"/>
          <p14:tracePt t="54174" x="5300663" y="3187700"/>
          <p14:tracePt t="54180" x="5300663" y="3201988"/>
          <p14:tracePt t="54210" x="5286375" y="3216275"/>
          <p14:tracePt t="54224" x="5286375" y="3228975"/>
          <p14:tracePt t="54232" x="5286375" y="3243263"/>
          <p14:tracePt t="54239" x="5272088" y="3243263"/>
          <p14:tracePt t="54246" x="5272088" y="3257550"/>
          <p14:tracePt t="54289" x="5272088" y="3270250"/>
          <p14:tracePt t="54303" x="5257800" y="3270250"/>
          <p14:tracePt t="54311" x="5257800" y="3298825"/>
          <p14:tracePt t="54317" x="5257800" y="3311525"/>
          <p14:tracePt t="54332" x="5257800" y="3325813"/>
          <p14:tracePt t="54338" x="5245100" y="3340100"/>
          <p14:tracePt t="54345" x="5230813" y="3354388"/>
          <p14:tracePt t="54353" x="5216525" y="3381375"/>
          <p14:tracePt t="54368" x="5189538" y="3395663"/>
          <p14:tracePt t="54374" x="5189538" y="3408363"/>
          <p14:tracePt t="54389" x="5189538" y="3422650"/>
          <p14:tracePt t="54403" x="5189538" y="3436938"/>
          <p14:tracePt t="54418" x="5175250" y="3436938"/>
          <p14:tracePt t="54425" x="5175250" y="3449638"/>
          <p14:tracePt t="54432" x="5162550" y="3449638"/>
          <p14:tracePt t="54439" x="5162550" y="3463925"/>
          <p14:tracePt t="54461" x="5133975" y="3463925"/>
          <p14:tracePt t="54468" x="5121275" y="3490913"/>
          <p14:tracePt t="54474" x="5092700" y="3533775"/>
          <p14:tracePt t="54481" x="5065713" y="3546475"/>
          <p14:tracePt t="54488" x="5051425" y="3546475"/>
          <p14:tracePt t="54495" x="5051425" y="3560763"/>
          <p14:tracePt t="54503" x="5037138" y="3575050"/>
          <p14:tracePt t="54510" x="5024438" y="3575050"/>
          <p14:tracePt t="54517" x="5024438" y="3587750"/>
          <p14:tracePt t="54524" x="5010150" y="3587750"/>
          <p14:tracePt t="54539" x="5010150" y="3602038"/>
          <p14:tracePt t="54545" x="4995863" y="3602038"/>
          <p14:tracePt t="54575" x="4983163" y="3602038"/>
          <p14:tracePt t="54584" x="4954588" y="3616325"/>
          <p14:tracePt t="54589" x="4941888" y="3629025"/>
          <p14:tracePt t="54595" x="4927600" y="3629025"/>
          <p14:tracePt t="54603" x="4913313" y="3657600"/>
          <p14:tracePt t="54610" x="4899025" y="3670300"/>
          <p14:tracePt t="54618" x="4872038" y="3684588"/>
          <p14:tracePt t="54624" x="4857750" y="3684588"/>
          <p14:tracePt t="54632" x="4845050" y="3698875"/>
          <p14:tracePt t="54638" x="4830763" y="3713163"/>
          <p14:tracePt t="54645" x="4816475" y="3713163"/>
          <p14:tracePt t="54653" x="4803775" y="3725863"/>
          <p14:tracePt t="54998" x="4789488" y="3740150"/>
          <p14:tracePt t="55035" x="4760913" y="3740150"/>
          <p14:tracePt t="55591" x="4760913" y="3713163"/>
          <p14:tracePt t="55601" x="4760913" y="3670300"/>
          <p14:tracePt t="55606" x="4775200" y="3670300"/>
          <p14:tracePt t="55612" x="4775200" y="3629025"/>
          <p14:tracePt t="55619" x="4775200" y="3616325"/>
          <p14:tracePt t="55626" x="4789488" y="3587750"/>
          <p14:tracePt t="55633" x="4789488" y="3560763"/>
          <p14:tracePt t="55640" x="4803775" y="3546475"/>
          <p14:tracePt t="55647" x="4830763" y="3490913"/>
          <p14:tracePt t="55655" x="4845050" y="3478213"/>
          <p14:tracePt t="55661" x="4857750" y="3449638"/>
          <p14:tracePt t="55669" x="4886325" y="3422650"/>
          <p14:tracePt t="55676" x="4899025" y="3395663"/>
          <p14:tracePt t="55684" x="4899025" y="3367088"/>
          <p14:tracePt t="55706" x="4913313" y="3354388"/>
          <p14:tracePt t="55829" x="4913313" y="3340100"/>
          <p14:tracePt t="55834" x="4913313" y="3325813"/>
          <p14:tracePt t="55841" x="4913313" y="3298825"/>
          <p14:tracePt t="55848" x="4913313" y="3284538"/>
          <p14:tracePt t="55856" x="4913313" y="3257550"/>
          <p14:tracePt t="55862" x="4913313" y="3216275"/>
          <p14:tracePt t="55869" x="4913313" y="3201988"/>
          <p14:tracePt t="55884" x="4913313" y="3187700"/>
          <p14:tracePt t="55985" x="4913313" y="3173413"/>
          <p14:tracePt t="56001" x="4899025" y="3173413"/>
          <p14:tracePt t="56006" x="4872038" y="3160713"/>
          <p14:tracePt t="56013" x="4845050" y="3160713"/>
          <p14:tracePt t="56020" x="4816475" y="3160713"/>
          <p14:tracePt t="56027" x="4803775" y="3173413"/>
          <p14:tracePt t="56034" x="4775200" y="3187700"/>
          <p14:tracePt t="56041" x="4748213" y="3201988"/>
          <p14:tracePt t="56049" x="4719638" y="3216275"/>
          <p14:tracePt t="56055" x="4706938" y="3228975"/>
          <p14:tracePt t="56086" x="4692650" y="3257550"/>
          <p14:tracePt t="56101" x="4678363" y="3257550"/>
          <p14:tracePt t="56115" x="4678363" y="3270250"/>
          <p14:tracePt t="56120" x="4651375" y="3284538"/>
          <p14:tracePt t="56128" x="4651375" y="3298825"/>
          <p14:tracePt t="56134" x="4651375" y="3311525"/>
          <p14:tracePt t="56142" x="4637088" y="3311525"/>
          <p14:tracePt t="56157" x="4637088" y="3325813"/>
          <p14:tracePt t="56171" x="4637088" y="3340100"/>
          <p14:tracePt t="56185" x="4637088" y="3354388"/>
          <p14:tracePt t="56200" x="4637088" y="3367088"/>
          <p14:tracePt t="56206" x="4637088" y="3381375"/>
          <p14:tracePt t="56213" x="4637088" y="3408363"/>
          <p14:tracePt t="56220" x="4637088" y="3422650"/>
          <p14:tracePt t="56234" x="4665663" y="3422650"/>
          <p14:tracePt t="56242" x="4665663" y="3436938"/>
          <p14:tracePt t="56264" x="4678363" y="3436938"/>
          <p14:tracePt t="56270" x="4692650" y="3449638"/>
          <p14:tracePt t="56285" x="4706938" y="3449638"/>
          <p14:tracePt t="56306" x="4706938" y="3463925"/>
          <p14:tracePt t="56314" x="4719638" y="3463925"/>
          <p14:tracePt t="56329" x="4719638" y="3490913"/>
          <p14:tracePt t="56334" x="4733925" y="3490913"/>
          <p14:tracePt t="56342" x="4748213" y="3490913"/>
          <p14:tracePt t="56351" x="4760913" y="3490913"/>
          <p14:tracePt t="56357" x="4775200" y="3490913"/>
          <p14:tracePt t="56371" x="4789488" y="3490913"/>
          <p14:tracePt t="56381" x="4816475" y="3490913"/>
          <p14:tracePt t="56384" x="4830763" y="3478213"/>
          <p14:tracePt t="56392" x="4872038" y="3478213"/>
          <p14:tracePt t="56401" x="4886325" y="3478213"/>
          <p14:tracePt t="56406" x="4886325" y="3463925"/>
          <p14:tracePt t="56420" x="4899025" y="3463925"/>
          <p14:tracePt t="56435" x="4899025" y="3449638"/>
          <p14:tracePt t="56442" x="4913313" y="3436938"/>
          <p14:tracePt t="56450" x="4927600" y="3436938"/>
          <p14:tracePt t="56456" x="4927600" y="3408363"/>
          <p14:tracePt t="56464" x="4941888" y="3381375"/>
          <p14:tracePt t="56471" x="4954588" y="3340100"/>
          <p14:tracePt t="56477" x="4954588" y="3311525"/>
          <p14:tracePt t="56485" x="4954588" y="3284538"/>
          <p14:tracePt t="56492" x="4954588" y="3270250"/>
          <p14:tracePt t="56500" x="4954588" y="3257550"/>
          <p14:tracePt t="56506" x="4954588" y="3243263"/>
          <p14:tracePt t="56521" x="4954588" y="3216275"/>
          <p14:tracePt t="56529" x="4954588" y="3201988"/>
          <p14:tracePt t="56609" x="4954588" y="3187700"/>
          <p14:tracePt t="56629" x="4941888" y="3187700"/>
          <p14:tracePt t="56723" x="4941888" y="3228975"/>
          <p14:tracePt t="56729" x="4941888" y="3243263"/>
          <p14:tracePt t="56735" x="4968875" y="3270250"/>
          <p14:tracePt t="56742" x="5010150" y="3298825"/>
          <p14:tracePt t="56751" x="5051425" y="3311525"/>
          <p14:tracePt t="56757" x="5092700" y="3340100"/>
          <p14:tracePt t="56764" x="5148263" y="3354388"/>
          <p14:tracePt t="56771" x="5189538" y="3381375"/>
          <p14:tracePt t="56778" x="5257800" y="3395663"/>
          <p14:tracePt t="56785" x="5300663" y="3395663"/>
          <p14:tracePt t="56794" x="5354638" y="3408363"/>
          <p14:tracePt t="56800" x="5383213" y="3408363"/>
          <p14:tracePt t="56807" x="5424488" y="3408363"/>
          <p14:tracePt t="56814" x="5438775" y="3408363"/>
          <p14:tracePt t="56821" x="5451475" y="3408363"/>
          <p14:tracePt t="56836" x="5451475" y="3395663"/>
          <p14:tracePt t="56843" x="5465763" y="3395663"/>
          <p14:tracePt t="56850" x="5480050" y="3381375"/>
          <p14:tracePt t="56857" x="5492750" y="3367088"/>
          <p14:tracePt t="56864" x="5507038" y="3367088"/>
          <p14:tracePt t="56871" x="5507038" y="3354388"/>
          <p14:tracePt t="56878" x="5534025" y="3340100"/>
          <p14:tracePt t="56886" x="5534025" y="3325813"/>
          <p14:tracePt t="56987" x="5492750" y="3340100"/>
          <p14:tracePt t="56993" x="5451475" y="3381375"/>
          <p14:tracePt t="57000" x="5368925" y="3436938"/>
          <p14:tracePt t="57007" x="5327650" y="3478213"/>
          <p14:tracePt t="57014" x="5257800" y="3505200"/>
          <p14:tracePt t="57022" x="5216525" y="3533775"/>
          <p14:tracePt t="57029" x="5175250" y="3575050"/>
          <p14:tracePt t="57036" x="5148263" y="3616325"/>
          <p14:tracePt t="57043" x="5121275" y="3643313"/>
          <p14:tracePt t="57050" x="5065713" y="3713163"/>
          <p14:tracePt t="57057" x="5051425" y="3725863"/>
          <p14:tracePt t="57065" x="5037138" y="3754438"/>
          <p14:tracePt t="57072" x="5024438" y="3781425"/>
          <p14:tracePt t="57079" x="5010150" y="3795713"/>
          <p14:tracePt t="57086" x="4995863" y="3822700"/>
          <p14:tracePt t="57093" x="4983163" y="3849688"/>
          <p14:tracePt t="57101" x="4983163" y="3878263"/>
          <p14:tracePt t="57107" x="4968875" y="3892550"/>
          <p14:tracePt t="57116" x="4968875" y="3919538"/>
          <p14:tracePt t="57122" x="4941888" y="3946525"/>
          <p14:tracePt t="57129" x="4927600" y="3975100"/>
          <p14:tracePt t="57136" x="4913313" y="3975100"/>
          <p14:tracePt t="57143" x="4913313" y="4002088"/>
          <p14:tracePt t="57150" x="4899025" y="4016375"/>
          <p14:tracePt t="57157" x="4899025" y="4029075"/>
          <p14:tracePt t="57173" x="4886325" y="4057650"/>
          <p14:tracePt t="57180" x="4886325" y="4084638"/>
          <p14:tracePt t="57186" x="4872038" y="4084638"/>
          <p14:tracePt t="57201" x="4872038" y="4098925"/>
          <p14:tracePt t="57218" x="4857750" y="4098925"/>
          <p14:tracePt t="57295" x="4857750" y="4084638"/>
          <p14:tracePt t="57302" x="4886325" y="4002088"/>
          <p14:tracePt t="57308" x="4954588" y="3892550"/>
          <p14:tracePt t="57317" x="5051425" y="3725863"/>
          <p14:tracePt t="57322" x="5106988" y="3616325"/>
          <p14:tracePt t="57329" x="5162550" y="3490913"/>
          <p14:tracePt t="57336" x="5230813" y="3422650"/>
          <p14:tracePt t="57343" x="5286375" y="3354388"/>
          <p14:tracePt t="57352" x="5383213" y="3284538"/>
          <p14:tracePt t="57358" x="5410200" y="3243263"/>
          <p14:tracePt t="57367" x="5451475" y="3201988"/>
          <p14:tracePt t="57372" x="5465763" y="3173413"/>
          <p14:tracePt t="57379" x="5480050" y="3146425"/>
          <p14:tracePt t="57386" x="5492750" y="3132138"/>
          <p14:tracePt t="57394" x="5521325" y="3119438"/>
          <p14:tracePt t="57401" x="5521325" y="3105150"/>
          <p14:tracePt t="57422" x="5534025" y="3105150"/>
          <p14:tracePt t="57631" x="5507038" y="3173413"/>
          <p14:tracePt t="57638" x="5480050" y="3216275"/>
          <p14:tracePt t="57645" x="5451475" y="3257550"/>
          <p14:tracePt t="57651" x="5451475" y="3270250"/>
          <p14:tracePt t="57659" x="5438775" y="3298825"/>
          <p14:tracePt t="57667" x="5410200" y="3311525"/>
          <p14:tracePt t="57673" x="5395913" y="3325813"/>
          <p14:tracePt t="57695" x="5383213" y="3354388"/>
          <p14:tracePt t="58254" x="5383213" y="3367088"/>
          <p14:tracePt t="58290" x="5383213" y="3381375"/>
          <p14:tracePt t="58318" x="5368925" y="3395663"/>
          <p14:tracePt t="58333" x="5368925" y="3436938"/>
          <p14:tracePt t="58338" x="5368925" y="3449638"/>
          <p14:tracePt t="58345" x="5341938" y="3478213"/>
          <p14:tracePt t="58360" x="5327650" y="3490913"/>
          <p14:tracePt t="58367" x="5300663" y="3519488"/>
          <p14:tracePt t="58375" x="5286375" y="3533775"/>
          <p14:tracePt t="58384" x="5272088" y="3575050"/>
          <p14:tracePt t="58388" x="5257800" y="3587750"/>
          <p14:tracePt t="58395" x="5230813" y="3616325"/>
          <p14:tracePt t="58403" x="5216525" y="3670300"/>
          <p14:tracePt t="58410" x="5189538" y="3740150"/>
          <p14:tracePt t="58418" x="5175250" y="3795713"/>
          <p14:tracePt t="58424" x="5148263" y="3849688"/>
          <p14:tracePt t="58433" x="5133975" y="3892550"/>
          <p14:tracePt t="58438" x="5106988" y="3933825"/>
          <p14:tracePt t="58445" x="5078413" y="3975100"/>
          <p14:tracePt t="58453" x="5024438" y="4057650"/>
          <p14:tracePt t="58460" x="4995863" y="4125913"/>
          <p14:tracePt t="58468" x="4968875" y="4208463"/>
          <p14:tracePt t="58474" x="4941888" y="4251325"/>
          <p14:tracePt t="58483" x="4927600" y="4292600"/>
          <p14:tracePt t="58489" x="4886325" y="4360863"/>
          <p14:tracePt t="58496" x="4857750" y="4430713"/>
          <p14:tracePt t="58503" x="4816475" y="4513263"/>
          <p14:tracePt t="58510" x="4803775" y="4554538"/>
          <p14:tracePt t="58517" x="4775200" y="4610100"/>
          <p14:tracePt t="58525" x="4760913" y="4678363"/>
          <p14:tracePt t="58534" x="4733925" y="4719638"/>
          <p14:tracePt t="58539" x="4719638" y="4760913"/>
          <p14:tracePt t="58546" x="4719638" y="4802188"/>
          <p14:tracePt t="58554" x="4706938" y="4816475"/>
          <p14:tracePt t="58568" x="4706938" y="4830763"/>
          <p14:tracePt t="58655" x="4706938" y="4843463"/>
          <p14:tracePt t="58668" x="4706938" y="4857750"/>
          <p14:tracePt t="58697" x="4706938" y="4872038"/>
          <p14:tracePt t="58719" x="4706938" y="4884738"/>
          <p14:tracePt t="58749" x="4733925" y="4913313"/>
          <p14:tracePt t="58754" x="4748213" y="4927600"/>
          <p14:tracePt t="58761" x="4760913" y="4927600"/>
          <p14:tracePt t="58768" x="4775200" y="4940300"/>
          <p14:tracePt t="58785" x="4789488" y="4954588"/>
          <p14:tracePt t="58790" x="4816475" y="4954588"/>
          <p14:tracePt t="58796" x="4872038" y="4954588"/>
          <p14:tracePt t="58804" x="4899025" y="4968875"/>
          <p14:tracePt t="58811" x="4954588" y="4968875"/>
          <p14:tracePt t="58818" x="4995863" y="4968875"/>
          <p14:tracePt t="58826" x="5024438" y="4968875"/>
          <p14:tracePt t="58834" x="5051425" y="4968875"/>
          <p14:tracePt t="58839" x="5078413" y="4968875"/>
          <p14:tracePt t="58846" x="5092700" y="4968875"/>
          <p14:tracePt t="58854" x="5121275" y="4954588"/>
          <p14:tracePt t="58861" x="5148263" y="4954588"/>
          <p14:tracePt t="58868" x="5175250" y="4940300"/>
          <p14:tracePt t="58875" x="5203825" y="4940300"/>
          <p14:tracePt t="58883" x="5230813" y="4940300"/>
          <p14:tracePt t="58900" x="5245100" y="4940300"/>
          <p14:tracePt t="59694" x="5245100" y="4927600"/>
          <p14:tracePt t="60387" x="5245100" y="4913313"/>
          <p14:tracePt t="60393" x="5230813" y="4899025"/>
          <p14:tracePt t="60407" x="5230813" y="4884738"/>
          <p14:tracePt t="60422" x="5216525" y="4872038"/>
          <p14:tracePt t="60444" x="5203825" y="4872038"/>
          <p14:tracePt t="60467" x="5203825" y="4857750"/>
          <p14:tracePt t="60472" x="5189538" y="4857750"/>
          <p14:tracePt t="60479" x="5189538" y="4843463"/>
          <p14:tracePt t="60493" x="5175250" y="4830763"/>
          <p14:tracePt t="60508" x="5162550" y="4816475"/>
          <p14:tracePt t="60514" x="5148263" y="4802188"/>
          <p14:tracePt t="60521" x="5133975" y="4789488"/>
          <p14:tracePt t="60531" x="5121275" y="4775200"/>
          <p14:tracePt t="60535" x="5106988" y="4760913"/>
          <p14:tracePt t="60543" x="5092700" y="4748213"/>
          <p14:tracePt t="60550" x="5078413" y="4748213"/>
          <p14:tracePt t="60557" x="5065713" y="4748213"/>
          <p14:tracePt t="60567" x="5051425" y="4733925"/>
          <p14:tracePt t="60571" x="5024438" y="4719638"/>
          <p14:tracePt t="60578" x="4995863" y="4719638"/>
          <p14:tracePt t="60586" x="4983163" y="4705350"/>
          <p14:tracePt t="60592" x="4968875" y="4678363"/>
          <p14:tracePt t="60608" x="4954588" y="4678363"/>
          <p14:tracePt t="60651" x="4941888" y="4678363"/>
          <p14:tracePt t="60666" x="4941888" y="4664075"/>
          <p14:tracePt t="60695" x="4927600" y="4664075"/>
          <p14:tracePt t="60709" x="4899025" y="4664075"/>
          <p14:tracePt t="60730" x="4886325" y="4664075"/>
          <p14:tracePt t="60736" x="4872038" y="4664075"/>
          <p14:tracePt t="60743" x="4857750" y="4664075"/>
          <p14:tracePt t="60750" x="4845050" y="4664075"/>
          <p14:tracePt t="60767" x="4816475" y="4664075"/>
          <p14:tracePt t="60773" x="4789488" y="4664075"/>
          <p14:tracePt t="60779" x="4775200" y="4664075"/>
          <p14:tracePt t="60823" x="4760913" y="4664075"/>
          <p14:tracePt t="60829" x="4760913" y="4692650"/>
          <p14:tracePt t="60836" x="4748213" y="4692650"/>
          <p14:tracePt t="60901" x="4733925" y="4692650"/>
          <p14:tracePt t="61269" x="4706938" y="4692650"/>
          <p14:tracePt t="61289" x="4692650" y="4692650"/>
          <p14:tracePt t="61310" x="4678363" y="4692650"/>
          <p14:tracePt t="61331" x="4665663" y="4678363"/>
          <p14:tracePt t="61345" x="4651375" y="4678363"/>
          <p14:tracePt t="61368" x="4651375" y="4664075"/>
          <p14:tracePt t="61374" x="4637088" y="4664075"/>
          <p14:tracePt t="61388" x="4624388" y="4651375"/>
          <p14:tracePt t="61394" x="4595813" y="4637088"/>
          <p14:tracePt t="61402" x="4595813" y="4610100"/>
          <p14:tracePt t="61474" x="4581525" y="4610100"/>
          <p14:tracePt t="61517" x="4581525" y="4595813"/>
          <p14:tracePt t="61560" x="4581525" y="4581525"/>
          <p14:tracePt t="61617" x="4581525" y="4568825"/>
          <p14:tracePt t="61732" x="4581525" y="4554538"/>
          <p14:tracePt t="61739" x="4651375" y="4554538"/>
          <p14:tracePt t="61746" x="4692650" y="4554538"/>
          <p14:tracePt t="61753" x="4733925" y="4554538"/>
          <p14:tracePt t="61760" x="4789488" y="4554538"/>
          <p14:tracePt t="61766" x="4845050" y="4554538"/>
          <p14:tracePt t="61774" x="4899025" y="4568825"/>
          <p14:tracePt t="61783" x="4927600" y="4568825"/>
          <p14:tracePt t="61788" x="4968875" y="4581525"/>
          <p14:tracePt t="61795" x="4995863" y="4581525"/>
          <p14:tracePt t="61802" x="5051425" y="4595813"/>
          <p14:tracePt t="61809" x="5078413" y="4595813"/>
          <p14:tracePt t="61816" x="5106988" y="4610100"/>
          <p14:tracePt t="61824" x="5133975" y="4610100"/>
          <p14:tracePt t="61833" x="5175250" y="4651375"/>
          <p14:tracePt t="61838" x="5216525" y="4651375"/>
          <p14:tracePt t="61845" x="5245100" y="4651375"/>
          <p14:tracePt t="61852" x="5286375" y="4651375"/>
          <p14:tracePt t="61860" x="5341938" y="4664075"/>
          <p14:tracePt t="61866" x="5368925" y="4664075"/>
          <p14:tracePt t="61874" x="5395913" y="4664075"/>
          <p14:tracePt t="61883" x="5410200" y="4678363"/>
          <p14:tracePt t="61888" x="5438775" y="4678363"/>
          <p14:tracePt t="61895" x="5451475" y="4678363"/>
          <p14:tracePt t="61916" x="5480050" y="4678363"/>
          <p14:tracePt t="61954" x="5492750" y="4678363"/>
          <p14:tracePt t="61968" x="5507038" y="4678363"/>
          <p14:tracePt t="62471" x="5507038" y="4705350"/>
          <p14:tracePt t="62475" x="5492750" y="4748213"/>
          <p14:tracePt t="62482" x="5451475" y="4775200"/>
          <p14:tracePt t="62489" x="5438775" y="4802188"/>
          <p14:tracePt t="62496" x="5410200" y="4816475"/>
          <p14:tracePt t="62504" x="5395913" y="4843463"/>
          <p14:tracePt t="62510" x="5368925" y="4872038"/>
          <p14:tracePt t="62518" x="5354638" y="4899025"/>
          <p14:tracePt t="62525" x="5327650" y="4927600"/>
          <p14:tracePt t="62533" x="5300663" y="4940300"/>
          <p14:tracePt t="62539" x="5300663" y="4954588"/>
          <p14:tracePt t="62547" x="5300663" y="4968875"/>
          <p14:tracePt t="62554" x="5286375" y="4968875"/>
          <p14:tracePt t="62561" x="5272088" y="4995863"/>
          <p14:tracePt t="62568" x="5257800" y="5010150"/>
          <p14:tracePt t="62575" x="5230813" y="5037138"/>
          <p14:tracePt t="62583" x="5203825" y="5064125"/>
          <p14:tracePt t="62590" x="5189538" y="5064125"/>
          <p14:tracePt t="62597" x="5189538" y="5092700"/>
          <p14:tracePt t="62604" x="5175250" y="5133975"/>
          <p14:tracePt t="62611" x="5162550" y="5160963"/>
          <p14:tracePt t="62618" x="5148263" y="5189538"/>
          <p14:tracePt t="62625" x="5133975" y="5216525"/>
          <p14:tracePt t="62633" x="5121275" y="5230813"/>
          <p14:tracePt t="62640" x="5121275" y="5257800"/>
          <p14:tracePt t="62647" x="5106988" y="5272088"/>
          <p14:tracePt t="62654" x="5078413" y="5286375"/>
          <p14:tracePt t="62661" x="5078413" y="5313363"/>
          <p14:tracePt t="62668" x="5065713" y="5340350"/>
          <p14:tracePt t="62675" x="5065713" y="5381625"/>
          <p14:tracePt t="62683" x="5051425" y="5410200"/>
          <p14:tracePt t="62689" x="5051425" y="5424488"/>
          <p14:tracePt t="62697" x="5051425" y="5437188"/>
          <p14:tracePt t="62704" x="5051425" y="5451475"/>
          <p14:tracePt t="62711" x="5051425" y="5465763"/>
          <p14:tracePt t="62718" x="5051425" y="5478463"/>
          <p14:tracePt t="62726" x="5051425" y="5507038"/>
          <p14:tracePt t="62741" x="5051425" y="5519738"/>
          <p14:tracePt t="62756" x="5051425" y="5548313"/>
          <p14:tracePt t="62762" x="5051425" y="5561013"/>
          <p14:tracePt t="62784" x="5051425" y="5575300"/>
          <p14:tracePt t="62813" x="5051425" y="5589588"/>
          <p14:tracePt t="62855" x="5051425" y="5616575"/>
          <p14:tracePt t="63614" x="5065713" y="5616575"/>
          <p14:tracePt t="63620" x="5065713" y="5603875"/>
          <p14:tracePt t="63627" x="5078413" y="5589588"/>
          <p14:tracePt t="63715" x="5078413" y="5575300"/>
          <p14:tracePt t="63721" x="5078413" y="5548313"/>
          <p14:tracePt t="63728" x="5078413" y="5534025"/>
          <p14:tracePt t="63735" x="5078413" y="5519738"/>
          <p14:tracePt t="63742" x="5078413" y="5507038"/>
          <p14:tracePt t="63749" x="5065713" y="5478463"/>
          <p14:tracePt t="63756" x="5037138" y="5451475"/>
          <p14:tracePt t="63763" x="5037138" y="5437188"/>
          <p14:tracePt t="63770" x="5024438" y="5437188"/>
          <p14:tracePt t="63785" x="5010150" y="5424488"/>
          <p14:tracePt t="63842" x="4995863" y="5424488"/>
          <p14:tracePt t="63886" x="4995863" y="5395913"/>
          <p14:tracePt t="63900" x="4983163" y="5395913"/>
          <p14:tracePt t="63944" x="4968875" y="5395913"/>
          <p14:tracePt t="63951" x="4954588" y="5395913"/>
          <p14:tracePt t="63957" x="4941888" y="5410200"/>
          <p14:tracePt t="63966" x="4927600" y="5410200"/>
          <p14:tracePt t="63971" x="4913313" y="5424488"/>
          <p14:tracePt t="63978" x="4899025" y="5424488"/>
          <p14:tracePt t="63985" x="4886325" y="5437188"/>
          <p14:tracePt t="63992" x="4886325" y="5451475"/>
          <p14:tracePt t="64001" x="4872038" y="5465763"/>
          <p14:tracePt t="64006" x="4872038" y="5478463"/>
          <p14:tracePt t="64017" x="4857750" y="5492750"/>
          <p14:tracePt t="64021" x="4845050" y="5519738"/>
          <p14:tracePt t="64028" x="4816475" y="5548313"/>
          <p14:tracePt t="64035" x="4816475" y="5575300"/>
          <p14:tracePt t="64042" x="4816475" y="5589588"/>
          <p14:tracePt t="64050" x="4816475" y="5603875"/>
          <p14:tracePt t="64067" x="4830763" y="5616575"/>
          <p14:tracePt t="64071" x="4830763" y="5645150"/>
          <p14:tracePt t="64078" x="4845050" y="5657850"/>
          <p14:tracePt t="64085" x="4845050" y="5686425"/>
          <p14:tracePt t="64108" x="4845050" y="5699125"/>
          <p14:tracePt t="64116" x="4845050" y="5713413"/>
          <p14:tracePt t="64121" x="4857750" y="5713413"/>
          <p14:tracePt t="64132" x="4872038" y="5740400"/>
          <p14:tracePt t="64135" x="4899025" y="5754688"/>
          <p14:tracePt t="64143" x="4954588" y="5768975"/>
          <p14:tracePt t="64150" x="4995863" y="5783263"/>
          <p14:tracePt t="64156" x="5065713" y="5783263"/>
          <p14:tracePt t="64166" x="5106988" y="5783263"/>
          <p14:tracePt t="64171" x="5148263" y="5768975"/>
          <p14:tracePt t="64178" x="5230813" y="5713413"/>
          <p14:tracePt t="64185" x="5272088" y="5686425"/>
          <p14:tracePt t="64192" x="5341938" y="5616575"/>
          <p14:tracePt t="64199" x="5395913" y="5575300"/>
          <p14:tracePt t="64207" x="5438775" y="5534025"/>
          <p14:tracePt t="64216" x="5451475" y="5507038"/>
          <p14:tracePt t="64221" x="5451475" y="5492750"/>
          <p14:tracePt t="64228" x="5451475" y="5478463"/>
          <p14:tracePt t="64235" x="5451475" y="5451475"/>
          <p14:tracePt t="64242" x="5451475" y="5437188"/>
          <p14:tracePt t="64250" x="5451475" y="5424488"/>
          <p14:tracePt t="64257" x="5451475" y="5410200"/>
          <p14:tracePt t="64265" x="5451475" y="5395913"/>
          <p14:tracePt t="64271" x="5451475" y="5381625"/>
          <p14:tracePt t="64278" x="5438775" y="5381625"/>
          <p14:tracePt t="64286" x="5424488" y="5368925"/>
          <p14:tracePt t="64292" x="5383213" y="5340350"/>
          <p14:tracePt t="64300" x="5354638" y="5327650"/>
          <p14:tracePt t="64307" x="5354638" y="5313363"/>
          <p14:tracePt t="64315" x="5313363" y="5299075"/>
          <p14:tracePt t="64321" x="5286375" y="5299075"/>
          <p14:tracePt t="64329" x="5245100" y="5286375"/>
          <p14:tracePt t="64336" x="5203825" y="5286375"/>
          <p14:tracePt t="64344" x="5175250" y="5286375"/>
          <p14:tracePt t="64350" x="5133975" y="5286375"/>
          <p14:tracePt t="64357" x="5092700" y="5286375"/>
          <p14:tracePt t="64366" x="5065713" y="5286375"/>
          <p14:tracePt t="64371" x="5010150" y="5286375"/>
          <p14:tracePt t="64378" x="4983163" y="5286375"/>
          <p14:tracePt t="64386" x="4968875" y="5286375"/>
          <p14:tracePt t="64393" x="4954588" y="5299075"/>
          <p14:tracePt t="64400" x="4941888" y="5299075"/>
          <p14:tracePt t="64407" x="4927600" y="5313363"/>
          <p14:tracePt t="64416" x="4899025" y="5313363"/>
          <p14:tracePt t="64431" x="4872038" y="5327650"/>
          <p14:tracePt t="64437" x="4857750" y="5354638"/>
          <p14:tracePt t="64443" x="4830763" y="5381625"/>
          <p14:tracePt t="64450" x="4803775" y="5395913"/>
          <p14:tracePt t="64458" x="4760913" y="5437188"/>
          <p14:tracePt t="64465" x="4706938" y="5465763"/>
          <p14:tracePt t="64472" x="4678363" y="5534025"/>
          <p14:tracePt t="64478" x="4651375" y="5575300"/>
          <p14:tracePt t="64486" x="4610100" y="5630863"/>
          <p14:tracePt t="64493" x="4581525" y="5672138"/>
          <p14:tracePt t="64500" x="4568825" y="5727700"/>
          <p14:tracePt t="64507" x="4554538" y="5727700"/>
          <p14:tracePt t="64516" x="4540250" y="5768975"/>
          <p14:tracePt t="64522" x="4527550" y="5783263"/>
          <p14:tracePt t="64529" x="4527550" y="5795963"/>
          <p14:tracePt t="64536" x="4513263" y="5795963"/>
          <p14:tracePt t="64543" x="4513263" y="5810250"/>
          <p14:tracePt t="64558" x="4513263" y="5824538"/>
          <p14:tracePt t="64580" x="4513263" y="5837238"/>
          <p14:tracePt t="64610" x="4513263" y="5851525"/>
          <p14:tracePt t="64616" x="4527550" y="5851525"/>
          <p14:tracePt t="64623" x="4540250" y="5865813"/>
          <p14:tracePt t="64630" x="4540250" y="5878513"/>
          <p14:tracePt t="64637" x="4568825" y="5878513"/>
          <p14:tracePt t="64644" x="4581525" y="5892800"/>
          <p14:tracePt t="64650" x="4624388" y="5892800"/>
          <p14:tracePt t="64658" x="4637088" y="5892800"/>
          <p14:tracePt t="64665" x="4651375" y="5892800"/>
          <p14:tracePt t="64672" x="4678363" y="5892800"/>
          <p14:tracePt t="64679" x="4692650" y="5892800"/>
          <p14:tracePt t="64686" x="4719638" y="5878513"/>
          <p14:tracePt t="64693" x="4748213" y="5878513"/>
          <p14:tracePt t="64701" x="4748213" y="5851525"/>
          <p14:tracePt t="64708" x="4760913" y="5851525"/>
          <p14:tracePt t="64789" x="4775200" y="5837238"/>
          <p14:tracePt t="64795" x="4775200" y="5795963"/>
          <p14:tracePt t="64801" x="4789488" y="5754688"/>
          <p14:tracePt t="64808" x="4789488" y="5686425"/>
          <p14:tracePt t="64815" x="4789488" y="5645150"/>
          <p14:tracePt t="64822" x="4775200" y="5616575"/>
          <p14:tracePt t="64832" x="4760913" y="5603875"/>
          <p14:tracePt t="64836" x="4760913" y="5589588"/>
          <p14:tracePt t="64843" x="4748213" y="5589588"/>
          <p14:tracePt t="64851" x="4748213" y="5575300"/>
          <p14:tracePt t="64865" x="4748213" y="5561013"/>
          <p14:tracePt t="65575" x="4719638" y="5534025"/>
          <p14:tracePt t="65582" x="4678363" y="5507038"/>
          <p14:tracePt t="65588" x="4624388" y="5465763"/>
          <p14:tracePt t="65595" x="4554538" y="5410200"/>
          <p14:tracePt t="65602" x="4457700" y="5354638"/>
          <p14:tracePt t="65610" x="4389438" y="5313363"/>
          <p14:tracePt t="65617" x="4319588" y="5245100"/>
          <p14:tracePt t="65624" x="4237038" y="5189538"/>
          <p14:tracePt t="65632" x="4168775" y="5119688"/>
          <p14:tracePt t="65639" x="4071938" y="5037138"/>
          <p14:tracePt t="65645" x="4016375" y="4968875"/>
          <p14:tracePt t="65653" x="3975100" y="4927600"/>
          <p14:tracePt t="65660" x="3905250" y="4857750"/>
          <p14:tracePt t="65667" x="3878263" y="4816475"/>
          <p14:tracePt t="65674" x="3851275" y="4789488"/>
          <p14:tracePt t="65681" x="3822700" y="4760913"/>
          <p14:tracePt t="65688" x="3795713" y="4733925"/>
          <p14:tracePt t="65695" x="3768725" y="4719638"/>
          <p14:tracePt t="65703" x="3754438" y="4705350"/>
          <p14:tracePt t="65710" x="3740150" y="4692650"/>
          <p14:tracePt t="65726" x="3740150" y="4678363"/>
          <p14:tracePt t="65732" x="3725863" y="4678363"/>
          <p14:tracePt t="65738" x="3725863" y="4664075"/>
          <p14:tracePt t="65761" x="3713163" y="4664075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71499" y="1244201"/>
            <a:ext cx="11209376" cy="4908082"/>
          </a:xfrm>
          <a:prstGeom prst="rect">
            <a:avLst/>
          </a:prstGeom>
        </p:spPr>
        <p:txBody>
          <a:bodyPr vert="horz" wrap="square" lIns="0" tIns="84070" rIns="0" bIns="0" rtlCol="0">
            <a:spAutoFit/>
          </a:bodyPr>
          <a:lstStyle/>
          <a:p>
            <a:pPr marL="1128027" indent="-272362">
              <a:lnSpc>
                <a:spcPct val="100000"/>
              </a:lnSpc>
              <a:spcBef>
                <a:spcPts val="662"/>
              </a:spcBef>
              <a:buSzPct val="54838"/>
              <a:buFont typeface="Symbol"/>
              <a:buChar char=""/>
              <a:tabLst>
                <a:tab pos="1127452" algn="l"/>
                <a:tab pos="1128027" algn="l"/>
              </a:tabLst>
            </a:pPr>
            <a:r>
              <a:rPr spc="14" dirty="0">
                <a:latin typeface="Georgia"/>
                <a:cs typeface="Georgia"/>
              </a:rPr>
              <a:t>One</a:t>
            </a:r>
            <a:r>
              <a:rPr spc="-9" dirty="0">
                <a:latin typeface="Georgia"/>
                <a:cs typeface="Georgia"/>
              </a:rPr>
              <a:t> </a:t>
            </a:r>
            <a:r>
              <a:rPr spc="9" dirty="0">
                <a:latin typeface="Georgia"/>
                <a:cs typeface="Georgia"/>
              </a:rPr>
              <a:t>vs.</a:t>
            </a:r>
            <a:r>
              <a:rPr spc="-14" dirty="0">
                <a:latin typeface="Georgia"/>
                <a:cs typeface="Georgia"/>
              </a:rPr>
              <a:t> </a:t>
            </a:r>
            <a:r>
              <a:rPr spc="9" dirty="0">
                <a:latin typeface="Georgia"/>
                <a:cs typeface="Georgia"/>
              </a:rPr>
              <a:t>One:-</a:t>
            </a:r>
            <a:r>
              <a:rPr spc="-14" dirty="0">
                <a:latin typeface="Georgia"/>
                <a:cs typeface="Georgia"/>
              </a:rPr>
              <a:t> </a:t>
            </a:r>
            <a:r>
              <a:rPr spc="14" dirty="0"/>
              <a:t>N-class</a:t>
            </a:r>
            <a:r>
              <a:rPr spc="-23" dirty="0"/>
              <a:t> </a:t>
            </a:r>
            <a:r>
              <a:rPr spc="9" dirty="0"/>
              <a:t>instances</a:t>
            </a:r>
            <a:r>
              <a:rPr spc="-36" dirty="0"/>
              <a:t> </a:t>
            </a:r>
            <a:r>
              <a:rPr spc="14" dirty="0">
                <a:latin typeface="Georgia"/>
                <a:cs typeface="Georgia"/>
              </a:rPr>
              <a:t>then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18" dirty="0"/>
              <a:t>N*</a:t>
            </a:r>
            <a:r>
              <a:rPr spc="-9" dirty="0"/>
              <a:t> </a:t>
            </a:r>
            <a:r>
              <a:rPr spc="14" dirty="0"/>
              <a:t>(N-1)/2</a:t>
            </a:r>
            <a:r>
              <a:rPr spc="-32" dirty="0"/>
              <a:t> </a:t>
            </a:r>
            <a:r>
              <a:rPr spc="14" dirty="0"/>
              <a:t>binary</a:t>
            </a:r>
            <a:r>
              <a:rPr spc="-32" dirty="0"/>
              <a:t> </a:t>
            </a:r>
            <a:r>
              <a:rPr spc="9" dirty="0"/>
              <a:t>classifier</a:t>
            </a:r>
            <a:r>
              <a:rPr spc="-36" dirty="0"/>
              <a:t> </a:t>
            </a:r>
            <a:r>
              <a:rPr spc="18" dirty="0"/>
              <a:t>models</a:t>
            </a:r>
          </a:p>
          <a:p>
            <a:pPr marL="1116511">
              <a:lnSpc>
                <a:spcPct val="100000"/>
              </a:lnSpc>
              <a:spcBef>
                <a:spcPts val="576"/>
              </a:spcBef>
            </a:pPr>
            <a:r>
              <a:rPr spc="5" dirty="0">
                <a:solidFill>
                  <a:srgbClr val="292929"/>
                </a:solidFill>
                <a:latin typeface="Calibri"/>
                <a:cs typeface="Calibri"/>
              </a:rPr>
              <a:t>Split </a:t>
            </a: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5" dirty="0">
                <a:solidFill>
                  <a:srgbClr val="292929"/>
                </a:solidFill>
                <a:latin typeface="Calibri"/>
                <a:cs typeface="Calibri"/>
              </a:rPr>
              <a:t>dataset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292929"/>
                </a:solidFill>
                <a:latin typeface="Calibri"/>
                <a:cs typeface="Calibri"/>
              </a:rPr>
              <a:t>into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one binary </a:t>
            </a:r>
            <a:r>
              <a:rPr spc="5" dirty="0">
                <a:solidFill>
                  <a:srgbClr val="292929"/>
                </a:solidFill>
                <a:latin typeface="Calibri"/>
                <a:cs typeface="Calibri"/>
              </a:rPr>
              <a:t>classification</a:t>
            </a:r>
            <a:r>
              <a:rPr spc="-23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5" dirty="0">
                <a:solidFill>
                  <a:srgbClr val="292929"/>
                </a:solidFill>
                <a:latin typeface="Calibri"/>
                <a:cs typeface="Calibri"/>
              </a:rPr>
              <a:t>dataset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92929"/>
                </a:solidFill>
                <a:latin typeface="Calibri"/>
                <a:cs typeface="Calibri"/>
              </a:rPr>
              <a:t>for</a:t>
            </a: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 each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5" dirty="0">
                <a:solidFill>
                  <a:srgbClr val="292929"/>
                </a:solidFill>
                <a:latin typeface="Calibri"/>
                <a:cs typeface="Calibri"/>
              </a:rPr>
              <a:t>pair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 classes</a:t>
            </a:r>
          </a:p>
          <a:p>
            <a:pPr marL="844149">
              <a:lnSpc>
                <a:spcPct val="100000"/>
              </a:lnSpc>
            </a:pPr>
            <a:endParaRPr sz="1451" dirty="0">
              <a:latin typeface="Calibri"/>
              <a:cs typeface="Calibri"/>
            </a:endParaRPr>
          </a:p>
          <a:p>
            <a:pPr marL="844149">
              <a:lnSpc>
                <a:spcPct val="100000"/>
              </a:lnSpc>
              <a:spcBef>
                <a:spcPts val="36"/>
              </a:spcBef>
            </a:pPr>
            <a:endParaRPr sz="1995" dirty="0">
              <a:latin typeface="Calibri"/>
              <a:cs typeface="Calibri"/>
            </a:endParaRPr>
          </a:p>
          <a:p>
            <a:pPr marL="6363941">
              <a:lnSpc>
                <a:spcPct val="100000"/>
              </a:lnSpc>
            </a:pP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N*</a:t>
            </a:r>
            <a:r>
              <a:rPr spc="-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(N-1)/2</a:t>
            </a:r>
            <a:r>
              <a:rPr spc="-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3</a:t>
            </a:r>
          </a:p>
          <a:p>
            <a:pPr marL="6428432" lvl="1" indent="-65067">
              <a:lnSpc>
                <a:spcPct val="100000"/>
              </a:lnSpc>
              <a:spcBef>
                <a:spcPts val="32"/>
              </a:spcBef>
              <a:buSzPct val="93548"/>
              <a:buFont typeface="Arial MT"/>
              <a:buChar char="•"/>
              <a:tabLst>
                <a:tab pos="6429008" algn="l"/>
              </a:tabLst>
            </a:pP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Classifier</a:t>
            </a:r>
            <a:r>
              <a:rPr sz="1406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Calibri"/>
                <a:cs typeface="Calibri"/>
              </a:rPr>
              <a:t>1:</a:t>
            </a: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 Red</a:t>
            </a:r>
            <a:r>
              <a:rPr sz="1406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vs.</a:t>
            </a:r>
            <a:r>
              <a:rPr sz="1406" spc="-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Calibri"/>
                <a:cs typeface="Calibri"/>
              </a:rPr>
              <a:t>Black</a:t>
            </a:r>
            <a:endParaRPr sz="1406" dirty="0">
              <a:latin typeface="Calibri"/>
              <a:cs typeface="Calibri"/>
            </a:endParaRPr>
          </a:p>
          <a:p>
            <a:pPr marL="6428432" lvl="1" indent="-65067">
              <a:lnSpc>
                <a:spcPct val="100000"/>
              </a:lnSpc>
              <a:spcBef>
                <a:spcPts val="32"/>
              </a:spcBef>
              <a:buSzPct val="93548"/>
              <a:buFont typeface="Arial MT"/>
              <a:buChar char="•"/>
              <a:tabLst>
                <a:tab pos="6429008" algn="l"/>
              </a:tabLst>
            </a:pP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Classifier</a:t>
            </a:r>
            <a:r>
              <a:rPr sz="1406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Calibri"/>
                <a:cs typeface="Calibri"/>
              </a:rPr>
              <a:t>2:</a:t>
            </a:r>
            <a:r>
              <a:rPr sz="140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292929"/>
                </a:solidFill>
                <a:latin typeface="Calibri"/>
                <a:cs typeface="Calibri"/>
              </a:rPr>
              <a:t>Blue</a:t>
            </a:r>
            <a:r>
              <a:rPr sz="140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vs.</a:t>
            </a:r>
            <a:r>
              <a:rPr sz="1406" spc="-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Calibri"/>
                <a:cs typeface="Calibri"/>
              </a:rPr>
              <a:t>Black</a:t>
            </a:r>
            <a:endParaRPr sz="1406" dirty="0">
              <a:latin typeface="Calibri"/>
              <a:cs typeface="Calibri"/>
            </a:endParaRPr>
          </a:p>
          <a:p>
            <a:pPr marL="6428432" lvl="1" indent="-65067">
              <a:lnSpc>
                <a:spcPct val="100000"/>
              </a:lnSpc>
              <a:spcBef>
                <a:spcPts val="23"/>
              </a:spcBef>
              <a:buSzPct val="93548"/>
              <a:buFont typeface="Arial MT"/>
              <a:buChar char="•"/>
              <a:tabLst>
                <a:tab pos="6429008" algn="l"/>
              </a:tabLst>
            </a:pP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Classifier</a:t>
            </a:r>
            <a:r>
              <a:rPr sz="1406" spc="-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292929"/>
                </a:solidFill>
                <a:latin typeface="Calibri"/>
                <a:cs typeface="Calibri"/>
              </a:rPr>
              <a:t>3:</a:t>
            </a:r>
            <a:r>
              <a:rPr sz="140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292929"/>
                </a:solidFill>
                <a:latin typeface="Calibri"/>
                <a:cs typeface="Calibri"/>
              </a:rPr>
              <a:t>Blue</a:t>
            </a:r>
            <a:r>
              <a:rPr sz="1406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vs.</a:t>
            </a:r>
            <a:r>
              <a:rPr sz="1406" spc="-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292929"/>
                </a:solidFill>
                <a:latin typeface="Calibri"/>
                <a:cs typeface="Calibri"/>
              </a:rPr>
              <a:t>Red</a:t>
            </a:r>
            <a:endParaRPr sz="1406" dirty="0">
              <a:latin typeface="Calibri"/>
              <a:cs typeface="Calibri"/>
            </a:endParaRPr>
          </a:p>
          <a:p>
            <a:pPr marL="844149">
              <a:lnSpc>
                <a:spcPct val="100000"/>
              </a:lnSpc>
            </a:pPr>
            <a:endParaRPr sz="1632" dirty="0">
              <a:latin typeface="Calibri"/>
              <a:cs typeface="Calibri"/>
            </a:endParaRPr>
          </a:p>
          <a:p>
            <a:pPr marL="6408279">
              <a:lnSpc>
                <a:spcPct val="100000"/>
              </a:lnSpc>
              <a:spcBef>
                <a:spcPts val="1165"/>
              </a:spcBef>
            </a:pPr>
            <a:r>
              <a:rPr spc="14" dirty="0">
                <a:solidFill>
                  <a:srgbClr val="292929"/>
                </a:solidFill>
                <a:latin typeface="Calibri"/>
                <a:cs typeface="Calibri"/>
              </a:rPr>
              <a:t>model</a:t>
            </a:r>
            <a:r>
              <a:rPr spc="-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with</a:t>
            </a:r>
            <a:r>
              <a:rPr spc="-23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9" dirty="0">
                <a:solidFill>
                  <a:srgbClr val="292929"/>
                </a:solidFill>
                <a:latin typeface="Calibri"/>
                <a:cs typeface="Calibri"/>
              </a:rPr>
              <a:t>majority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dirty="0"/>
              <a:t>Multiclass</a:t>
            </a:r>
            <a:r>
              <a:rPr sz="3491" spc="-18" dirty="0"/>
              <a:t> </a:t>
            </a:r>
            <a:r>
              <a:rPr sz="3491" spc="-5" dirty="0"/>
              <a:t>Classification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4237" y="3067739"/>
            <a:ext cx="3251763" cy="30845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46082" y="6369932"/>
            <a:ext cx="7096965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5" dirty="0">
                <a:latin typeface="Calibri"/>
                <a:cs typeface="Calibri"/>
              </a:rPr>
              <a:t>https://towardsdatascience.com/multi-class-classification-one-vs-all-one-vs-one-94daed32a87b</a:t>
            </a:r>
            <a:endParaRPr sz="1406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61"/>
    </mc:Choice>
    <mc:Fallback xmlns="">
      <p:transition spd="slow" advTm="67161"/>
    </mc:Fallback>
  </mc:AlternateContent>
  <p:extLst>
    <p:ext uri="{3A86A75C-4F4B-4683-9AE1-C65F6400EC91}">
      <p14:laserTraceLst xmlns:p14="http://schemas.microsoft.com/office/powerpoint/2010/main">
        <p14:tracePtLst>
          <p14:tracePt t="11949" x="3754438" y="4664075"/>
          <p14:tracePt t="11956" x="3795713" y="4678363"/>
          <p14:tracePt t="11962" x="3851275" y="4678363"/>
          <p14:tracePt t="11970" x="3892550" y="4678363"/>
          <p14:tracePt t="11976" x="3948113" y="4678363"/>
          <p14:tracePt t="11983" x="4016375" y="4678363"/>
          <p14:tracePt t="11992" x="4057650" y="4664075"/>
          <p14:tracePt t="11998" x="4071938" y="4664075"/>
          <p14:tracePt t="12004" x="4113213" y="4651375"/>
          <p14:tracePt t="12012" x="4140200" y="4637088"/>
          <p14:tracePt t="12018" x="4181475" y="4622800"/>
          <p14:tracePt t="12026" x="4237038" y="4610100"/>
          <p14:tracePt t="12033" x="4292600" y="4581525"/>
          <p14:tracePt t="12043" x="4319588" y="4554538"/>
          <p14:tracePt t="12047" x="4360863" y="4498975"/>
          <p14:tracePt t="12054" x="4402138" y="4471988"/>
          <p14:tracePt t="12062" x="4430713" y="4457700"/>
          <p14:tracePt t="12069" x="4445000" y="4430713"/>
          <p14:tracePt t="12077" x="4471988" y="4402138"/>
          <p14:tracePt t="12083" x="4498975" y="4346575"/>
          <p14:tracePt t="12092" x="4554538" y="4305300"/>
          <p14:tracePt t="12097" x="4568825" y="4264025"/>
          <p14:tracePt t="12104" x="4581525" y="4222750"/>
          <p14:tracePt t="12112" x="4595813" y="4195763"/>
          <p14:tracePt t="12119" x="4610100" y="4167188"/>
          <p14:tracePt t="12126" x="4610100" y="4125913"/>
          <p14:tracePt t="12133" x="4624388" y="4084638"/>
          <p14:tracePt t="12142" x="4624388" y="4057650"/>
          <p14:tracePt t="12148" x="4624388" y="4016375"/>
          <p14:tracePt t="12155" x="4624388" y="3960813"/>
          <p14:tracePt t="12162" x="4624388" y="3933825"/>
          <p14:tracePt t="12169" x="4624388" y="3905250"/>
          <p14:tracePt t="12176" x="4624388" y="3878263"/>
          <p14:tracePt t="12183" x="4624388" y="3863975"/>
          <p14:tracePt t="12192" x="4624388" y="3836988"/>
          <p14:tracePt t="12198" x="4610100" y="3808413"/>
          <p14:tracePt t="12204" x="4595813" y="3781425"/>
          <p14:tracePt t="12219" x="4595813" y="3767138"/>
          <p14:tracePt t="12226" x="4581525" y="3740150"/>
          <p14:tracePt t="12233" x="4568825" y="3740150"/>
          <p14:tracePt t="12242" x="4540250" y="3725863"/>
          <p14:tracePt t="12248" x="4527550" y="3713163"/>
          <p14:tracePt t="12255" x="4513263" y="3684588"/>
          <p14:tracePt t="12262" x="4513263" y="3670300"/>
          <p14:tracePt t="12269" x="4486275" y="3657600"/>
          <p14:tracePt t="12277" x="4457700" y="3629025"/>
          <p14:tracePt t="12284" x="4416425" y="3616325"/>
          <p14:tracePt t="12292" x="4402138" y="3602038"/>
          <p14:tracePt t="12298" x="4375150" y="3560763"/>
          <p14:tracePt t="12305" x="4348163" y="3546475"/>
          <p14:tracePt t="12312" x="4333875" y="3546475"/>
          <p14:tracePt t="12319" x="4333875" y="3533775"/>
          <p14:tracePt t="12327" x="4292600" y="3519488"/>
          <p14:tracePt t="12334" x="4278313" y="3505200"/>
          <p14:tracePt t="12342" x="4237038" y="3505200"/>
          <p14:tracePt t="12348" x="4222750" y="3490913"/>
          <p14:tracePt t="12355" x="4195763" y="3490913"/>
          <p14:tracePt t="12362" x="4154488" y="3490913"/>
          <p14:tracePt t="12370" x="4084638" y="3490913"/>
          <p14:tracePt t="12377" x="4002088" y="3505200"/>
          <p14:tracePt t="12383" x="3919538" y="3546475"/>
          <p14:tracePt t="12392" x="3836988" y="3587750"/>
          <p14:tracePt t="12399" x="3768725" y="3657600"/>
          <p14:tracePt t="12405" x="3725863" y="3684588"/>
          <p14:tracePt t="12412" x="3657600" y="3713163"/>
          <p14:tracePt t="12419" x="3616325" y="3740150"/>
          <p14:tracePt t="12427" x="3546475" y="3781425"/>
          <p14:tracePt t="12434" x="3519488" y="3808413"/>
          <p14:tracePt t="12442" x="3492500" y="3822700"/>
          <p14:tracePt t="12449" x="3451225" y="3863975"/>
          <p14:tracePt t="12456" x="3408363" y="3892550"/>
          <p14:tracePt t="12463" x="3381375" y="3946525"/>
          <p14:tracePt t="12470" x="3354388" y="3987800"/>
          <p14:tracePt t="12477" x="3313113" y="4098925"/>
          <p14:tracePt t="12484" x="3298825" y="4181475"/>
          <p14:tracePt t="12492" x="3284538" y="4292600"/>
          <p14:tracePt t="12498" x="3243263" y="4375150"/>
          <p14:tracePt t="12505" x="3243263" y="4457700"/>
          <p14:tracePt t="12512" x="3243263" y="4513263"/>
          <p14:tracePt t="12519" x="3243263" y="4554538"/>
          <p14:tracePt t="12526" x="3243263" y="4595813"/>
          <p14:tracePt t="12534" x="3257550" y="4637088"/>
          <p14:tracePt t="12542" x="3271838" y="4664075"/>
          <p14:tracePt t="12548" x="3284538" y="4692650"/>
          <p14:tracePt t="12555" x="3313113" y="4733925"/>
          <p14:tracePt t="12564" x="3325813" y="4775200"/>
          <p14:tracePt t="12570" x="3354388" y="4802188"/>
          <p14:tracePt t="12577" x="3408363" y="4830763"/>
          <p14:tracePt t="12584" x="3451225" y="4872038"/>
          <p14:tracePt t="12592" x="3478213" y="4913313"/>
          <p14:tracePt t="12598" x="3505200" y="4940300"/>
          <p14:tracePt t="12605" x="3560763" y="4995863"/>
          <p14:tracePt t="12613" x="3616325" y="5037138"/>
          <p14:tracePt t="12620" x="3643313" y="5078413"/>
          <p14:tracePt t="12627" x="3671888" y="5119688"/>
          <p14:tracePt t="12635" x="3698875" y="5148263"/>
          <p14:tracePt t="12642" x="3725863" y="5175250"/>
          <p14:tracePt t="12649" x="3768725" y="5202238"/>
          <p14:tracePt t="12655" x="3836988" y="5245100"/>
          <p14:tracePt t="12663" x="3851275" y="5257800"/>
          <p14:tracePt t="12670" x="3892550" y="5299075"/>
          <p14:tracePt t="12677" x="3905250" y="5313363"/>
          <p14:tracePt t="12684" x="3960813" y="5327650"/>
          <p14:tracePt t="12692" x="3975100" y="5340350"/>
          <p14:tracePt t="12699" x="4002088" y="5354638"/>
          <p14:tracePt t="12706" x="4016375" y="5354638"/>
          <p14:tracePt t="12713" x="4043363" y="5354638"/>
          <p14:tracePt t="12720" x="4084638" y="5381625"/>
          <p14:tracePt t="12727" x="4113213" y="5381625"/>
          <p14:tracePt t="12734" x="4127500" y="5381625"/>
          <p14:tracePt t="12750" x="4154488" y="5381625"/>
          <p14:tracePt t="12755" x="4210050" y="5381625"/>
          <p14:tracePt t="12764" x="4251325" y="5381625"/>
          <p14:tracePt t="12770" x="4278313" y="5381625"/>
          <p14:tracePt t="12777" x="4319588" y="5381625"/>
          <p14:tracePt t="12784" x="4430713" y="5354638"/>
          <p14:tracePt t="12792" x="4540250" y="5313363"/>
          <p14:tracePt t="12799" x="4624388" y="5257800"/>
          <p14:tracePt t="12806" x="4748213" y="5189538"/>
          <p14:tracePt t="12813" x="4816475" y="5119688"/>
          <p14:tracePt t="12820" x="4941888" y="4968875"/>
          <p14:tracePt t="12828" x="5010150" y="4884738"/>
          <p14:tracePt t="12834" x="5092700" y="4733925"/>
          <p14:tracePt t="12843" x="5162550" y="4651375"/>
          <p14:tracePt t="12849" x="5216525" y="4581525"/>
          <p14:tracePt t="12857" x="5245100" y="4484688"/>
          <p14:tracePt t="12863" x="5300663" y="4443413"/>
          <p14:tracePt t="12870" x="5300663" y="4416425"/>
          <p14:tracePt t="12878" x="5313363" y="4389438"/>
          <p14:tracePt t="12885" x="5327650" y="4346575"/>
          <p14:tracePt t="12892" x="5327650" y="4333875"/>
          <p14:tracePt t="12899" x="5327650" y="4292600"/>
          <p14:tracePt t="12906" x="5327650" y="4264025"/>
          <p14:tracePt t="12913" x="5327650" y="4195763"/>
          <p14:tracePt t="12921" x="5313363" y="4154488"/>
          <p14:tracePt t="12928" x="5272088" y="4125913"/>
          <p14:tracePt t="12935" x="5245100" y="4071938"/>
          <p14:tracePt t="12942" x="5203825" y="4043363"/>
          <p14:tracePt t="12949" x="5175250" y="4002088"/>
          <p14:tracePt t="12956" x="5133975" y="3975100"/>
          <p14:tracePt t="12964" x="5078413" y="3919538"/>
          <p14:tracePt t="12970" x="5037138" y="3892550"/>
          <p14:tracePt t="12977" x="4954588" y="3849688"/>
          <p14:tracePt t="12984" x="4899025" y="3808413"/>
          <p14:tracePt t="12992" x="4789488" y="3795713"/>
          <p14:tracePt t="12999" x="4719638" y="3767138"/>
          <p14:tracePt t="13006" x="4665663" y="3754438"/>
          <p14:tracePt t="13013" x="4554538" y="3754438"/>
          <p14:tracePt t="13021" x="4445000" y="3754438"/>
          <p14:tracePt t="13028" x="4389438" y="3781425"/>
          <p14:tracePt t="13035" x="4348163" y="3781425"/>
          <p14:tracePt t="13042" x="4278313" y="3795713"/>
          <p14:tracePt t="13049" x="4222750" y="3808413"/>
          <p14:tracePt t="13057" x="4181475" y="3822700"/>
          <p14:tracePt t="13064" x="4098925" y="3863975"/>
          <p14:tracePt t="13071" x="4057650" y="3892550"/>
          <p14:tracePt t="13078" x="3948113" y="3960813"/>
          <p14:tracePt t="13085" x="3863975" y="4016375"/>
          <p14:tracePt t="13093" x="3768725" y="4084638"/>
          <p14:tracePt t="13099" x="3671888" y="4167188"/>
          <p14:tracePt t="13107" x="3630613" y="4222750"/>
          <p14:tracePt t="13114" x="3560763" y="4292600"/>
          <p14:tracePt t="13121" x="3492500" y="4333875"/>
          <p14:tracePt t="13128" x="3451225" y="4375150"/>
          <p14:tracePt t="13135" x="3422650" y="4416425"/>
          <p14:tracePt t="13144" x="3381375" y="4457700"/>
          <p14:tracePt t="13149" x="3340100" y="4513263"/>
          <p14:tracePt t="13160" x="3313113" y="4540250"/>
          <p14:tracePt t="13164" x="3284538" y="4595813"/>
          <p14:tracePt t="13171" x="3257550" y="4637088"/>
          <p14:tracePt t="13178" x="3228975" y="4705350"/>
          <p14:tracePt t="13185" x="3175000" y="4760913"/>
          <p14:tracePt t="13194" x="3160713" y="4830763"/>
          <p14:tracePt t="13199" x="3146425" y="4913313"/>
          <p14:tracePt t="13209" x="3133725" y="4968875"/>
          <p14:tracePt t="13214" x="3133725" y="5022850"/>
          <p14:tracePt t="13221" x="3119438" y="5064125"/>
          <p14:tracePt t="13228" x="3119438" y="5106988"/>
          <p14:tracePt t="13235" x="3119438" y="5148263"/>
          <p14:tracePt t="13242" x="3119438" y="5202238"/>
          <p14:tracePt t="13250" x="3119438" y="5216525"/>
          <p14:tracePt t="13259" x="3133725" y="5245100"/>
          <p14:tracePt t="13264" x="3146425" y="5257800"/>
          <p14:tracePt t="13271" x="3160713" y="5286375"/>
          <p14:tracePt t="13279" x="3216275" y="5340350"/>
          <p14:tracePt t="13285" x="3284538" y="5381625"/>
          <p14:tracePt t="13293" x="3325813" y="5424488"/>
          <p14:tracePt t="13299" x="3408363" y="5478463"/>
          <p14:tracePt t="13308" x="3451225" y="5507038"/>
          <p14:tracePt t="13314" x="3519488" y="5519738"/>
          <p14:tracePt t="13321" x="3560763" y="5548313"/>
          <p14:tracePt t="13328" x="3602038" y="5561013"/>
          <p14:tracePt t="13336" x="3630613" y="5575300"/>
          <p14:tracePt t="13343" x="3671888" y="5589588"/>
          <p14:tracePt t="13350" x="3713163" y="5603875"/>
          <p14:tracePt t="13359" x="3740150" y="5603875"/>
          <p14:tracePt t="13364" x="3795713" y="5603875"/>
          <p14:tracePt t="13371" x="3836988" y="5603875"/>
          <p14:tracePt t="13378" x="3919538" y="5603875"/>
          <p14:tracePt t="13385" x="3975100" y="5589588"/>
          <p14:tracePt t="13392" x="4084638" y="5534025"/>
          <p14:tracePt t="13400" x="4181475" y="5492750"/>
          <p14:tracePt t="13409" x="4319588" y="5410200"/>
          <p14:tracePt t="13414" x="4430713" y="5340350"/>
          <p14:tracePt t="13421" x="4554538" y="5257800"/>
          <p14:tracePt t="13429" x="4665663" y="5160963"/>
          <p14:tracePt t="13435" x="4733925" y="5106988"/>
          <p14:tracePt t="13443" x="4830763" y="5037138"/>
          <p14:tracePt t="13451" x="4899025" y="4968875"/>
          <p14:tracePt t="13459" x="4941888" y="4927600"/>
          <p14:tracePt t="13464" x="5037138" y="4830763"/>
          <p14:tracePt t="13471" x="5065713" y="4760913"/>
          <p14:tracePt t="13479" x="5092700" y="4719638"/>
          <p14:tracePt t="13486" x="5121275" y="4678363"/>
          <p14:tracePt t="13493" x="5148263" y="4637088"/>
          <p14:tracePt t="13501" x="5148263" y="4610100"/>
          <p14:tracePt t="13508" x="5148263" y="4581525"/>
          <p14:tracePt t="13518" x="5175250" y="4554538"/>
          <p14:tracePt t="13521" x="5175250" y="4513263"/>
          <p14:tracePt t="13529" x="5175250" y="4484688"/>
          <p14:tracePt t="13535" x="5175250" y="4430713"/>
          <p14:tracePt t="13543" x="5162550" y="4389438"/>
          <p14:tracePt t="13550" x="5148263" y="4346575"/>
          <p14:tracePt t="13559" x="5133975" y="4292600"/>
          <p14:tracePt t="13565" x="5106988" y="4222750"/>
          <p14:tracePt t="13572" x="5092700" y="4140200"/>
          <p14:tracePt t="13580" x="5078413" y="4098925"/>
          <p14:tracePt t="13586" x="5051425" y="4071938"/>
          <p14:tracePt t="13593" x="5024438" y="4043363"/>
          <p14:tracePt t="13600" x="4968875" y="3975100"/>
          <p14:tracePt t="13609" x="4941888" y="3933825"/>
          <p14:tracePt t="13614" x="4913313" y="3905250"/>
          <p14:tracePt t="13622" x="4845050" y="3849688"/>
          <p14:tracePt t="13629" x="4789488" y="3808413"/>
          <p14:tracePt t="13636" x="4719638" y="3781425"/>
          <p14:tracePt t="13643" x="4637088" y="3767138"/>
          <p14:tracePt t="13651" x="4581525" y="3767138"/>
          <p14:tracePt t="13659" x="4498975" y="3767138"/>
          <p14:tracePt t="13665" x="4457700" y="3767138"/>
          <p14:tracePt t="13672" x="4389438" y="3767138"/>
          <p14:tracePt t="13679" x="4348163" y="3767138"/>
          <p14:tracePt t="13686" x="4306888" y="3781425"/>
          <p14:tracePt t="13693" x="4222750" y="3795713"/>
          <p14:tracePt t="13701" x="4154488" y="3822700"/>
          <p14:tracePt t="13708" x="4043363" y="3905250"/>
          <p14:tracePt t="13715" x="3948113" y="3960813"/>
          <p14:tracePt t="13722" x="3836988" y="4016375"/>
          <p14:tracePt t="13729" x="3768725" y="4084638"/>
          <p14:tracePt t="13736" x="3698875" y="4140200"/>
          <p14:tracePt t="13744" x="3630613" y="4222750"/>
          <p14:tracePt t="13750" x="3560763" y="4264025"/>
          <p14:tracePt t="13758" x="3519488" y="4305300"/>
          <p14:tracePt t="13765" x="3492500" y="4333875"/>
          <p14:tracePt t="13772" x="3478213" y="4346575"/>
          <p14:tracePt t="13780" x="3463925" y="4360863"/>
          <p14:tracePt t="13786" x="3451225" y="4360863"/>
          <p14:tracePt t="13793" x="3436938" y="4389438"/>
          <p14:tracePt t="13801" x="3422650" y="4402138"/>
          <p14:tracePt t="13808" x="3408363" y="4430713"/>
          <p14:tracePt t="13815" x="3395663" y="4457700"/>
          <p14:tracePt t="13823" x="3395663" y="4513263"/>
          <p14:tracePt t="13829" x="3381375" y="4554538"/>
          <p14:tracePt t="13836" x="3381375" y="4610100"/>
          <p14:tracePt t="13844" x="3381375" y="4664075"/>
          <p14:tracePt t="13851" x="3395663" y="4705350"/>
          <p14:tracePt t="13859" x="3408363" y="4789488"/>
          <p14:tracePt t="13865" x="3463925" y="4857750"/>
          <p14:tracePt t="13873" x="3519488" y="4927600"/>
          <p14:tracePt t="13879" x="3546475" y="4995863"/>
          <p14:tracePt t="13887" x="3587750" y="5037138"/>
          <p14:tracePt t="13894" x="3657600" y="5064125"/>
          <p14:tracePt t="13901" x="3725863" y="5133975"/>
          <p14:tracePt t="13909" x="3781425" y="5160963"/>
          <p14:tracePt t="13915" x="3851275" y="5202238"/>
          <p14:tracePt t="13922" x="3960813" y="5216525"/>
          <p14:tracePt t="13929" x="4030663" y="5272088"/>
          <p14:tracePt t="13937" x="4140200" y="5286375"/>
          <p14:tracePt t="13944" x="4237038" y="5286375"/>
          <p14:tracePt t="13951" x="4375150" y="5286375"/>
          <p14:tracePt t="13959" x="4527550" y="5286375"/>
          <p14:tracePt t="13966" x="4651375" y="5286375"/>
          <p14:tracePt t="13973" x="4760913" y="5286375"/>
          <p14:tracePt t="13980" x="4899025" y="5245100"/>
          <p14:tracePt t="13987" x="4983163" y="5230813"/>
          <p14:tracePt t="13994" x="5037138" y="5216525"/>
          <p14:tracePt t="14001" x="5065713" y="5202238"/>
          <p14:tracePt t="14009" x="5078413" y="5202238"/>
          <p14:tracePt t="14024" x="5092700" y="5202238"/>
          <p14:tracePt t="14044" x="5092700" y="5189538"/>
          <p14:tracePt t="14051" x="5121275" y="5160963"/>
          <p14:tracePt t="14059" x="5162550" y="5092700"/>
          <p14:tracePt t="14065" x="5189538" y="5051425"/>
          <p14:tracePt t="14073" x="5203825" y="5010150"/>
          <p14:tracePt t="14080" x="5216525" y="4981575"/>
          <p14:tracePt t="14088" x="5230813" y="4913313"/>
          <p14:tracePt t="14094" x="5245100" y="4843463"/>
          <p14:tracePt t="14101" x="5245100" y="4789488"/>
          <p14:tracePt t="14109" x="5257800" y="4748213"/>
          <p14:tracePt t="14115" x="5257800" y="4705350"/>
          <p14:tracePt t="14125" x="5272088" y="4678363"/>
          <p14:tracePt t="14130" x="5272088" y="4637088"/>
          <p14:tracePt t="14137" x="5272088" y="4610100"/>
          <p14:tracePt t="14144" x="5272088" y="4568825"/>
          <p14:tracePt t="14151" x="5272088" y="4525963"/>
          <p14:tracePt t="14158" x="5272088" y="4498975"/>
          <p14:tracePt t="14165" x="5272088" y="4484688"/>
          <p14:tracePt t="14173" x="5272088" y="4457700"/>
          <p14:tracePt t="14180" x="5272088" y="4443413"/>
          <p14:tracePt t="14187" x="5272088" y="4402138"/>
          <p14:tracePt t="14194" x="5257800" y="4375150"/>
          <p14:tracePt t="14202" x="5245100" y="4346575"/>
          <p14:tracePt t="14208" x="5230813" y="4333875"/>
          <p14:tracePt t="14215" x="5216525" y="4278313"/>
          <p14:tracePt t="14223" x="5203825" y="4264025"/>
          <p14:tracePt t="14230" x="5162550" y="4222750"/>
          <p14:tracePt t="14237" x="5121275" y="4181475"/>
          <p14:tracePt t="14245" x="5078413" y="4140200"/>
          <p14:tracePt t="14251" x="5051425" y="4098925"/>
          <p14:tracePt t="14259" x="5010150" y="4071938"/>
          <p14:tracePt t="14266" x="4995863" y="4043363"/>
          <p14:tracePt t="14273" x="4968875" y="4029075"/>
          <p14:tracePt t="14280" x="4954588" y="4002088"/>
          <p14:tracePt t="14287" x="4941888" y="3987800"/>
          <p14:tracePt t="14304" x="4927600" y="3987800"/>
          <p14:tracePt t="14310" x="4913313" y="3975100"/>
          <p14:tracePt t="14316" x="4872038" y="3960813"/>
          <p14:tracePt t="14323" x="4857750" y="3960813"/>
          <p14:tracePt t="14353" x="4845050" y="3946525"/>
          <p14:tracePt t="14969" x="4816475" y="3946525"/>
          <p14:tracePt t="14975" x="4775200" y="3946525"/>
          <p14:tracePt t="14982" x="4733925" y="3946525"/>
          <p14:tracePt t="14989" x="4706938" y="3946525"/>
          <p14:tracePt t="14996" x="4665663" y="3946525"/>
          <p14:tracePt t="15003" x="4610100" y="3946525"/>
          <p14:tracePt t="15010" x="4568825" y="3960813"/>
          <p14:tracePt t="15017" x="4486275" y="3987800"/>
          <p14:tracePt t="15025" x="4430713" y="4029075"/>
          <p14:tracePt t="15032" x="4360863" y="4057650"/>
          <p14:tracePt t="15039" x="4292600" y="4125913"/>
          <p14:tracePt t="15046" x="4222750" y="4154488"/>
          <p14:tracePt t="15053" x="4154488" y="4208463"/>
          <p14:tracePt t="15061" x="4084638" y="4278313"/>
          <p14:tracePt t="15067" x="4057650" y="4319588"/>
          <p14:tracePt t="15077" x="4002088" y="4375150"/>
          <p14:tracePt t="15082" x="3948113" y="4443413"/>
          <p14:tracePt t="15089" x="3919538" y="4484688"/>
          <p14:tracePt t="15096" x="3878263" y="4513263"/>
          <p14:tracePt t="15105" x="3878263" y="4525963"/>
          <p14:tracePt t="15111" x="3863975" y="4525963"/>
          <p14:tracePt t="15118" x="3851275" y="4554538"/>
          <p14:tracePt t="15125" x="3822700" y="4581525"/>
          <p14:tracePt t="15131" x="3810000" y="4595813"/>
          <p14:tracePt t="15139" x="3810000" y="4622800"/>
          <p14:tracePt t="15146" x="3795713" y="4664075"/>
          <p14:tracePt t="15153" x="3781425" y="4719638"/>
          <p14:tracePt t="15160" x="3781425" y="4760913"/>
          <p14:tracePt t="15167" x="3781425" y="4789488"/>
          <p14:tracePt t="15175" x="3781425" y="4830763"/>
          <p14:tracePt t="15182" x="3781425" y="4857750"/>
          <p14:tracePt t="15197" x="3781425" y="4884738"/>
          <p14:tracePt t="15203" x="3781425" y="4899025"/>
          <p14:tracePt t="15211" x="3795713" y="4927600"/>
          <p14:tracePt t="15225" x="3795713" y="4940300"/>
          <p14:tracePt t="15242" x="3810000" y="4940300"/>
          <p14:tracePt t="15247" x="3810000" y="4954588"/>
          <p14:tracePt t="15269" x="3810000" y="4968875"/>
          <p14:tracePt t="16022" x="3822700" y="4968875"/>
          <p14:tracePt t="16028" x="3836988" y="4954588"/>
          <p14:tracePt t="16033" x="3878263" y="4940300"/>
          <p14:tracePt t="16042" x="3892550" y="4927600"/>
          <p14:tracePt t="16048" x="3905250" y="4927600"/>
          <p14:tracePt t="16055" x="3919538" y="4927600"/>
          <p14:tracePt t="16062" x="3933825" y="4899025"/>
          <p14:tracePt t="16069" x="3948113" y="4884738"/>
          <p14:tracePt t="16076" x="3960813" y="4884738"/>
          <p14:tracePt t="16092" x="3975100" y="4884738"/>
          <p14:tracePt t="16114" x="3975100" y="4872038"/>
          <p14:tracePt t="16128" x="3989388" y="4872038"/>
          <p14:tracePt t="16149" x="4002088" y="4872038"/>
          <p14:tracePt t="16185" x="4002088" y="4857750"/>
          <p14:tracePt t="16192" x="4016375" y="4857750"/>
          <p14:tracePt t="16199" x="4030663" y="4843463"/>
          <p14:tracePt t="16206" x="4084638" y="4816475"/>
          <p14:tracePt t="16212" x="4113213" y="4748213"/>
          <p14:tracePt t="16219" x="4154488" y="4705350"/>
          <p14:tracePt t="16227" x="4181475" y="4637088"/>
          <p14:tracePt t="16234" x="4251325" y="4568825"/>
          <p14:tracePt t="16241" x="4265613" y="4540250"/>
          <p14:tracePt t="16248" x="4278313" y="4540250"/>
          <p14:tracePt t="16255" x="4292600" y="4525963"/>
          <p14:tracePt t="16263" x="4292600" y="4513263"/>
          <p14:tracePt t="16277" x="4306888" y="4513263"/>
          <p14:tracePt t="16284" x="4306888" y="4498975"/>
          <p14:tracePt t="16313" x="4319588" y="4471988"/>
          <p14:tracePt t="16343" x="4333875" y="4471988"/>
          <p14:tracePt t="16350" x="4333875" y="4457700"/>
          <p14:tracePt t="16378" x="4360863" y="4457700"/>
          <p14:tracePt t="16385" x="4360863" y="4443413"/>
          <p14:tracePt t="16414" x="4375150" y="4443413"/>
          <p14:tracePt t="16421" x="4389438" y="4430713"/>
          <p14:tracePt t="16528" x="4375150" y="4416425"/>
          <p14:tracePt t="16535" x="4319588" y="4402138"/>
          <p14:tracePt t="16541" x="4292600" y="4402138"/>
          <p14:tracePt t="16549" x="4251325" y="4375150"/>
          <p14:tracePt t="16558" x="4210050" y="4333875"/>
          <p14:tracePt t="16564" x="4181475" y="4319588"/>
          <p14:tracePt t="16571" x="4168775" y="4319588"/>
          <p14:tracePt t="16577" x="4168775" y="4305300"/>
          <p14:tracePt t="16584" x="4140200" y="4292600"/>
          <p14:tracePt t="16592" x="4113213" y="4264025"/>
          <p14:tracePt t="16599" x="4084638" y="4222750"/>
          <p14:tracePt t="16608" x="4084638" y="4195763"/>
          <p14:tracePt t="16614" x="4071938" y="4181475"/>
          <p14:tracePt t="16620" x="4071938" y="4167188"/>
          <p14:tracePt t="16642" x="4071938" y="4154488"/>
          <p14:tracePt t="16649" x="4071938" y="4140200"/>
          <p14:tracePt t="16665" x="4071938" y="4098925"/>
          <p14:tracePt t="16670" x="4098925" y="4071938"/>
          <p14:tracePt t="16678" x="4113213" y="4016375"/>
          <p14:tracePt t="16684" x="4140200" y="3975100"/>
          <p14:tracePt t="16692" x="4154488" y="3919538"/>
          <p14:tracePt t="16699" x="4168775" y="3863975"/>
          <p14:tracePt t="16708" x="4181475" y="3849688"/>
          <p14:tracePt t="16713" x="4181475" y="3808413"/>
          <p14:tracePt t="16721" x="4195763" y="3795713"/>
          <p14:tracePt t="16727" x="4195763" y="3781425"/>
          <p14:tracePt t="16751" x="4195763" y="3767138"/>
          <p14:tracePt t="16815" x="4195763" y="3754438"/>
          <p14:tracePt t="16872" x="4195763" y="3740150"/>
          <p14:tracePt t="16879" x="4168775" y="3740150"/>
          <p14:tracePt t="16886" x="4140200" y="3725863"/>
          <p14:tracePt t="16907" x="4071938" y="3725863"/>
          <p14:tracePt t="16914" x="4043363" y="3725863"/>
          <p14:tracePt t="16922" x="4016375" y="3740150"/>
          <p14:tracePt t="16928" x="3989388" y="3754438"/>
          <p14:tracePt t="16935" x="3948113" y="3767138"/>
          <p14:tracePt t="16942" x="3905250" y="3781425"/>
          <p14:tracePt t="16949" x="3878263" y="3836988"/>
          <p14:tracePt t="16958" x="3781425" y="3892550"/>
          <p14:tracePt t="16964" x="3740150" y="3933825"/>
          <p14:tracePt t="16971" x="3713163" y="4002088"/>
          <p14:tracePt t="16978" x="3643313" y="4057650"/>
          <p14:tracePt t="16985" x="3616325" y="4098925"/>
          <p14:tracePt t="16992" x="3587750" y="4125913"/>
          <p14:tracePt t="17000" x="3575050" y="4181475"/>
          <p14:tracePt t="17008" x="3560763" y="4195763"/>
          <p14:tracePt t="17014" x="3560763" y="4222750"/>
          <p14:tracePt t="17021" x="3533775" y="4264025"/>
          <p14:tracePt t="17028" x="3533775" y="4305300"/>
          <p14:tracePt t="17035" x="3533775" y="4319588"/>
          <p14:tracePt t="17042" x="3546475" y="4346575"/>
          <p14:tracePt t="17049" x="3546475" y="4375150"/>
          <p14:tracePt t="17058" x="3560763" y="4402138"/>
          <p14:tracePt t="17064" x="3560763" y="4430713"/>
          <p14:tracePt t="17071" x="3575050" y="4443413"/>
          <p14:tracePt t="17078" x="3575050" y="4457700"/>
          <p14:tracePt t="17085" x="3587750" y="4457700"/>
          <p14:tracePt t="17092" x="3602038" y="4471988"/>
          <p14:tracePt t="17099" x="3616325" y="4484688"/>
          <p14:tracePt t="17108" x="3630613" y="4498975"/>
          <p14:tracePt t="17114" x="3630613" y="4513263"/>
          <p14:tracePt t="17121" x="3657600" y="4513263"/>
          <p14:tracePt t="17128" x="3671888" y="4513263"/>
          <p14:tracePt t="17135" x="3684588" y="4513263"/>
          <p14:tracePt t="17151" x="3684588" y="4540250"/>
          <p14:tracePt t="17158" x="3698875" y="4554538"/>
          <p14:tracePt t="17164" x="3713163" y="4554538"/>
          <p14:tracePt t="17171" x="3713163" y="4568825"/>
          <p14:tracePt t="17194" x="3725863" y="4568825"/>
          <p14:tracePt t="17201" x="3740150" y="4568825"/>
          <p14:tracePt t="17252" x="3740150" y="4581525"/>
          <p14:tracePt t="17258" x="3768725" y="4581525"/>
          <p14:tracePt t="17264" x="3781425" y="4581525"/>
          <p14:tracePt t="19442" x="3810000" y="4581525"/>
          <p14:tracePt t="19448" x="3836988" y="4568825"/>
          <p14:tracePt t="19456" x="3863975" y="4554538"/>
          <p14:tracePt t="19461" x="3878263" y="4554538"/>
          <p14:tracePt t="19469" x="3892550" y="4540250"/>
          <p14:tracePt t="19476" x="3919538" y="4513263"/>
          <p14:tracePt t="19483" x="3948113" y="4484688"/>
          <p14:tracePt t="19491" x="3989388" y="4457700"/>
          <p14:tracePt t="19498" x="4030663" y="4430713"/>
          <p14:tracePt t="19505" x="4057650" y="4402138"/>
          <p14:tracePt t="19512" x="4084638" y="4360863"/>
          <p14:tracePt t="19519" x="4127500" y="4346575"/>
          <p14:tracePt t="19526" x="4140200" y="4333875"/>
          <p14:tracePt t="19533" x="4154488" y="4319588"/>
          <p14:tracePt t="19548" x="4154488" y="4305300"/>
          <p14:tracePt t="19555" x="4168775" y="4305300"/>
          <p14:tracePt t="20565" x="4181475" y="4292600"/>
          <p14:tracePt t="20636" x="4195763" y="4251325"/>
          <p14:tracePt t="20642" x="4237038" y="4222750"/>
          <p14:tracePt t="20649" x="4292600" y="4181475"/>
          <p14:tracePt t="20657" x="4319588" y="4113213"/>
          <p14:tracePt t="20663" x="4416425" y="4057650"/>
          <p14:tracePt t="20671" x="4486275" y="3987800"/>
          <p14:tracePt t="20677" x="4581525" y="3892550"/>
          <p14:tracePt t="20685" x="4692650" y="3795713"/>
          <p14:tracePt t="20692" x="4816475" y="3657600"/>
          <p14:tracePt t="20699" x="4913313" y="3575050"/>
          <p14:tracePt t="20706" x="5010150" y="3463925"/>
          <p14:tracePt t="20713" x="5106988" y="3381375"/>
          <p14:tracePt t="20720" x="5189538" y="3284538"/>
          <p14:tracePt t="20728" x="5257800" y="3243263"/>
          <p14:tracePt t="20735" x="5354638" y="3187700"/>
          <p14:tracePt t="20742" x="5438775" y="3132138"/>
          <p14:tracePt t="20749" x="5534025" y="3119438"/>
          <p14:tracePt t="20756" x="5618163" y="3063875"/>
          <p14:tracePt t="20764" x="5754688" y="3022600"/>
          <p14:tracePt t="20770" x="5838825" y="2981325"/>
          <p14:tracePt t="20778" x="5976938" y="2925763"/>
          <p14:tracePt t="20785" x="6086475" y="2884488"/>
          <p14:tracePt t="20792" x="6210300" y="2828925"/>
          <p14:tracePt t="20799" x="6321425" y="2801938"/>
          <p14:tracePt t="20807" x="6403975" y="2719388"/>
          <p14:tracePt t="20814" x="6542088" y="2663825"/>
          <p14:tracePt t="20821" x="6638925" y="2608263"/>
          <p14:tracePt t="20829" x="6721475" y="2566988"/>
          <p14:tracePt t="20836" x="6791325" y="2552700"/>
          <p14:tracePt t="20843" x="6859588" y="2552700"/>
          <p14:tracePt t="20851" x="6886575" y="2552700"/>
          <p14:tracePt t="20856" x="6927850" y="2540000"/>
          <p14:tracePt t="20864" x="6942138" y="2540000"/>
          <p14:tracePt t="20871" x="6970713" y="2540000"/>
          <p14:tracePt t="21087" x="6956425" y="2540000"/>
          <p14:tracePt t="21095" x="6956425" y="2566988"/>
          <p14:tracePt t="21101" x="6915150" y="2581275"/>
          <p14:tracePt t="21107" x="6900863" y="2593975"/>
          <p14:tracePt t="21115" x="6873875" y="2593975"/>
          <p14:tracePt t="21125" x="6859588" y="2608263"/>
          <p14:tracePt t="21129" x="6832600" y="2608263"/>
          <p14:tracePt t="21136" x="6818313" y="2622550"/>
          <p14:tracePt t="21143" x="6791325" y="2635250"/>
          <p14:tracePt t="21150" x="6762750" y="2649538"/>
          <p14:tracePt t="21158" x="6735763" y="2663825"/>
          <p14:tracePt t="21165" x="6707188" y="2690813"/>
          <p14:tracePt t="21174" x="6707188" y="2705100"/>
          <p14:tracePt t="21193" x="6694488" y="2705100"/>
          <p14:tracePt t="21209" x="6680200" y="2719388"/>
          <p14:tracePt t="21224" x="6653213" y="2719388"/>
          <p14:tracePt t="21238" x="6638925" y="2719388"/>
          <p14:tracePt t="21252" x="6624638" y="2732088"/>
          <p14:tracePt t="21258" x="6611938" y="2732088"/>
          <p14:tracePt t="21266" x="6597650" y="2746375"/>
          <p14:tracePt t="21511" x="6597650" y="2760663"/>
          <p14:tracePt t="21516" x="6597650" y="2773363"/>
          <p14:tracePt t="21524" x="6611938" y="2773363"/>
          <p14:tracePt t="21531" x="6624638" y="2773363"/>
          <p14:tracePt t="21538" x="6624638" y="2787650"/>
          <p14:tracePt t="21544" x="6624638" y="2801938"/>
          <p14:tracePt t="21552" x="6653213" y="2801938"/>
          <p14:tracePt t="21558" x="6653213" y="2814638"/>
          <p14:tracePt t="21565" x="6665913" y="2843213"/>
          <p14:tracePt t="21580" x="6680200" y="2843213"/>
          <p14:tracePt t="21595" x="6707188" y="2857500"/>
          <p14:tracePt t="21601" x="6707188" y="2870200"/>
          <p14:tracePt t="21608" x="6707188" y="2884488"/>
          <p14:tracePt t="21616" x="6707188" y="2898775"/>
          <p14:tracePt t="21624" x="6721475" y="2898775"/>
          <p14:tracePt t="21638" x="6735763" y="2911475"/>
          <p14:tracePt t="21674" x="6735763" y="2925763"/>
          <p14:tracePt t="21681" x="6735763" y="2952750"/>
          <p14:tracePt t="21717" x="6748463" y="2967038"/>
          <p14:tracePt t="21746" x="6748463" y="2981325"/>
          <p14:tracePt t="21760" x="6762750" y="2994025"/>
          <p14:tracePt t="21767" x="6762750" y="3008313"/>
          <p14:tracePt t="21781" x="6777038" y="3022600"/>
          <p14:tracePt t="21788" x="6791325" y="3063875"/>
          <p14:tracePt t="21795" x="6818313" y="3063875"/>
          <p14:tracePt t="21802" x="6832600" y="3078163"/>
          <p14:tracePt t="21809" x="6832600" y="3090863"/>
          <p14:tracePt t="21825" x="6845300" y="3105150"/>
          <p14:tracePt t="21830" x="6859588" y="3119438"/>
          <p14:tracePt t="21838" x="6886575" y="3132138"/>
          <p14:tracePt t="21845" x="6900863" y="3160713"/>
          <p14:tracePt t="21853" x="6915150" y="3173413"/>
          <p14:tracePt t="21859" x="6915150" y="3187700"/>
          <p14:tracePt t="21866" x="6927850" y="3201988"/>
          <p14:tracePt t="21874" x="6927850" y="3216275"/>
          <p14:tracePt t="21896" x="6942138" y="3216275"/>
          <p14:tracePt t="21917" x="6942138" y="3228975"/>
          <p14:tracePt t="21932" x="6956425" y="3228975"/>
          <p14:tracePt t="21954" x="6956425" y="3243263"/>
          <p14:tracePt t="22019" x="6970713" y="3243263"/>
          <p14:tracePt t="22742" x="6956425" y="3284538"/>
          <p14:tracePt t="22747" x="6942138" y="3325813"/>
          <p14:tracePt t="22754" x="6927850" y="3395663"/>
          <p14:tracePt t="22761" x="6900863" y="3449638"/>
          <p14:tracePt t="22768" x="6886575" y="3490913"/>
          <p14:tracePt t="22775" x="6873875" y="3519488"/>
          <p14:tracePt t="22782" x="6845300" y="3560763"/>
          <p14:tracePt t="22790" x="6845300" y="3587750"/>
          <p14:tracePt t="22796" x="6832600" y="3629025"/>
          <p14:tracePt t="22804" x="6832600" y="3643313"/>
          <p14:tracePt t="22811" x="6818313" y="3684588"/>
          <p14:tracePt t="22818" x="6818313" y="3698875"/>
          <p14:tracePt t="22825" x="6818313" y="3725863"/>
          <p14:tracePt t="22832" x="6818313" y="3754438"/>
          <p14:tracePt t="22840" x="6818313" y="3781425"/>
          <p14:tracePt t="22848" x="6818313" y="3822700"/>
          <p14:tracePt t="22856" x="6818313" y="3836988"/>
          <p14:tracePt t="22869" x="6818313" y="3849688"/>
          <p14:tracePt t="22876" x="6818313" y="3878263"/>
          <p14:tracePt t="22882" x="6818313" y="3892550"/>
          <p14:tracePt t="22891" x="6804025" y="3905250"/>
          <p14:tracePt t="22908" x="6804025" y="3933825"/>
          <p14:tracePt t="22912" x="6804025" y="3946525"/>
          <p14:tracePt t="22918" x="6804025" y="3960813"/>
          <p14:tracePt t="22932" x="6791325" y="3975100"/>
          <p14:tracePt t="22940" x="6791325" y="3987800"/>
          <p14:tracePt t="22946" x="6777038" y="4016375"/>
          <p14:tracePt t="22961" x="6777038" y="4029075"/>
          <p14:tracePt t="22970" x="6777038" y="4057650"/>
          <p14:tracePt t="22976" x="6777038" y="4071938"/>
          <p14:tracePt t="22983" x="6777038" y="4084638"/>
          <p14:tracePt t="22990" x="6777038" y="4098925"/>
          <p14:tracePt t="23034" x="6777038" y="4113213"/>
          <p14:tracePt t="23320" x="6748463" y="4154488"/>
          <p14:tracePt t="23327" x="6721475" y="4195763"/>
          <p14:tracePt t="23334" x="6694488" y="4208463"/>
          <p14:tracePt t="23341" x="6653213" y="4251325"/>
          <p14:tracePt t="23347" x="6624638" y="4278313"/>
          <p14:tracePt t="23356" x="6611938" y="4305300"/>
          <p14:tracePt t="23362" x="6583363" y="4319588"/>
          <p14:tracePt t="23369" x="6569075" y="4346575"/>
          <p14:tracePt t="23377" x="6542088" y="4375150"/>
          <p14:tracePt t="23384" x="6500813" y="4402138"/>
          <p14:tracePt t="23390" x="6486525" y="4416425"/>
          <p14:tracePt t="23398" x="6486525" y="4430713"/>
          <p14:tracePt t="23407" x="6473825" y="4443413"/>
          <p14:tracePt t="23412" x="6459538" y="4443413"/>
          <p14:tracePt t="23419" x="6445250" y="4457700"/>
          <p14:tracePt t="23426" x="6430963" y="4471988"/>
          <p14:tracePt t="23433" x="6418263" y="4498975"/>
          <p14:tracePt t="23448" x="6389688" y="4513263"/>
          <p14:tracePt t="23457" x="6389688" y="4525963"/>
          <p14:tracePt t="23462" x="6376988" y="4540250"/>
          <p14:tracePt t="23469" x="6362700" y="4554538"/>
          <p14:tracePt t="23476" x="6362700" y="4568825"/>
          <p14:tracePt t="23491" x="6362700" y="4581525"/>
          <p14:tracePt t="23498" x="6348413" y="4581525"/>
          <p14:tracePt t="23506" x="6348413" y="4610100"/>
          <p14:tracePt t="23512" x="6348413" y="4622800"/>
          <p14:tracePt t="23527" x="6335713" y="4622800"/>
          <p14:tracePt t="23534" x="6335713" y="4637088"/>
          <p14:tracePt t="23541" x="6321425" y="4651375"/>
          <p14:tracePt t="23557" x="6321425" y="4664075"/>
          <p14:tracePt t="23578" x="6321425" y="4678363"/>
          <p14:tracePt t="24286" x="6321425" y="4760913"/>
          <p14:tracePt t="24293" x="6348413" y="4872038"/>
          <p14:tracePt t="24300" x="6362700" y="4954588"/>
          <p14:tracePt t="24307" x="6389688" y="5037138"/>
          <p14:tracePt t="24314" x="6403975" y="5092700"/>
          <p14:tracePt t="24323" x="6418263" y="5148263"/>
          <p14:tracePt t="24328" x="6418263" y="5189538"/>
          <p14:tracePt t="24335" x="6430963" y="5202238"/>
          <p14:tracePt t="24344" x="6430963" y="5216525"/>
          <p14:tracePt t="24350" x="6430963" y="5230813"/>
          <p14:tracePt t="24357" x="6430963" y="5245100"/>
          <p14:tracePt t="24373" x="6459538" y="5257800"/>
          <p14:tracePt t="24387" x="6459538" y="5272088"/>
          <p14:tracePt t="24751" x="6459538" y="5286375"/>
          <p14:tracePt t="24758" x="6459538" y="5313363"/>
          <p14:tracePt t="24765" x="6459538" y="5354638"/>
          <p14:tracePt t="24773" x="6459538" y="5451475"/>
          <p14:tracePt t="24779" x="6459538" y="5534025"/>
          <p14:tracePt t="24786" x="6500813" y="5672138"/>
          <p14:tracePt t="24794" x="6542088" y="5810250"/>
          <p14:tracePt t="24800" x="6569075" y="5919788"/>
          <p14:tracePt t="24807" x="6653213" y="6057900"/>
          <p14:tracePt t="24814" x="6694488" y="6169025"/>
          <p14:tracePt t="24823" x="6735763" y="6280150"/>
          <p14:tracePt t="24829" x="6762750" y="6389688"/>
          <p14:tracePt t="24836" x="6804025" y="6472238"/>
          <p14:tracePt t="24843" x="6859588" y="6569075"/>
          <p14:tracePt t="24850" x="6873875" y="6624638"/>
          <p14:tracePt t="24858" x="6886575" y="6680200"/>
          <p14:tracePt t="24865" x="6900863" y="6692900"/>
          <p14:tracePt t="24874" x="6900863" y="6707188"/>
          <p14:tracePt t="25875" x="6927850" y="6680200"/>
          <p14:tracePt t="25882" x="7038975" y="6542088"/>
          <p14:tracePt t="25892" x="7108825" y="6445250"/>
          <p14:tracePt t="25895" x="7191375" y="6307138"/>
          <p14:tracePt t="25902" x="7273925" y="6169025"/>
          <p14:tracePt t="25910" x="7342188" y="6072188"/>
          <p14:tracePt t="25917" x="7439025" y="5962650"/>
          <p14:tracePt t="25924" x="7494588" y="5892800"/>
          <p14:tracePt t="25931" x="7535863" y="5795963"/>
          <p14:tracePt t="25940" x="7562850" y="5754688"/>
          <p14:tracePt t="25945" x="7591425" y="5740400"/>
          <p14:tracePt t="25960" x="7591425" y="5727700"/>
          <p14:tracePt t="25982" x="7591425" y="5713413"/>
          <p14:tracePt t="25989" x="7605713" y="5686425"/>
          <p14:tracePt t="25995" x="7618413" y="5657850"/>
          <p14:tracePt t="26003" x="7618413" y="5645150"/>
          <p14:tracePt t="26010" x="7618413" y="5616575"/>
          <p14:tracePt t="26017" x="7618413" y="5589588"/>
          <p14:tracePt t="26025" x="7605713" y="5548313"/>
          <p14:tracePt t="26032" x="7591425" y="5534025"/>
          <p14:tracePt t="26040" x="7577138" y="5507038"/>
          <p14:tracePt t="26046" x="7521575" y="5478463"/>
          <p14:tracePt t="26054" x="7480300" y="5451475"/>
          <p14:tracePt t="26060" x="7424738" y="5437188"/>
          <p14:tracePt t="26067" x="7383463" y="5410200"/>
          <p14:tracePt t="26075" x="7356475" y="5395913"/>
          <p14:tracePt t="26082" x="7329488" y="5395913"/>
          <p14:tracePt t="26090" x="7288213" y="5381625"/>
          <p14:tracePt t="26096" x="7259638" y="5381625"/>
          <p14:tracePt t="26104" x="7218363" y="5381625"/>
          <p14:tracePt t="26110" x="7191375" y="5395913"/>
          <p14:tracePt t="26117" x="7150100" y="5395913"/>
          <p14:tracePt t="26124" x="7108825" y="5424488"/>
          <p14:tracePt t="26131" x="7080250" y="5424488"/>
          <p14:tracePt t="26139" x="7053263" y="5437188"/>
          <p14:tracePt t="26146" x="6997700" y="5451475"/>
          <p14:tracePt t="26157" x="6956425" y="5478463"/>
          <p14:tracePt t="26160" x="6915150" y="5492750"/>
          <p14:tracePt t="26167" x="6845300" y="5519738"/>
          <p14:tracePt t="26174" x="6832600" y="5534025"/>
          <p14:tracePt t="26182" x="6804025" y="5548313"/>
          <p14:tracePt t="26189" x="6748463" y="5589588"/>
          <p14:tracePt t="26196" x="6707188" y="5603875"/>
          <p14:tracePt t="26203" x="6680200" y="5616575"/>
          <p14:tracePt t="26210" x="6665913" y="5630863"/>
          <p14:tracePt t="26217" x="6638925" y="5645150"/>
          <p14:tracePt t="26225" x="6624638" y="5657850"/>
          <p14:tracePt t="26232" x="6597650" y="5657850"/>
          <p14:tracePt t="26240" x="6583363" y="5672138"/>
          <p14:tracePt t="26246" x="6556375" y="5713413"/>
          <p14:tracePt t="26253" x="6542088" y="5727700"/>
          <p14:tracePt t="26261" x="6527800" y="5740400"/>
          <p14:tracePt t="26268" x="6515100" y="5754688"/>
          <p14:tracePt t="26275" x="6500813" y="5768975"/>
          <p14:tracePt t="26282" x="6500813" y="5783263"/>
          <p14:tracePt t="26290" x="6473825" y="5795963"/>
          <p14:tracePt t="26296" x="6473825" y="5810250"/>
          <p14:tracePt t="26303" x="6459538" y="5810250"/>
          <p14:tracePt t="26325" x="6459538" y="5824538"/>
          <p14:tracePt t="26870" x="6445250" y="5865813"/>
          <p14:tracePt t="26876" x="6445250" y="5892800"/>
          <p14:tracePt t="26883" x="6445250" y="5907088"/>
          <p14:tracePt t="26905" x="6445250" y="5919788"/>
          <p14:tracePt t="26920" x="6445250" y="5934075"/>
          <p14:tracePt t="26934" x="6445250" y="5948363"/>
          <p14:tracePt t="26999" x="6445250" y="5975350"/>
          <p14:tracePt t="27098" x="6445250" y="5962650"/>
          <p14:tracePt t="27105" x="6445250" y="5948363"/>
          <p14:tracePt t="27112" x="6473825" y="5907088"/>
          <p14:tracePt t="27119" x="6500813" y="5878513"/>
          <p14:tracePt t="27126" x="6515100" y="5851525"/>
          <p14:tracePt t="27133" x="6527800" y="5824538"/>
          <p14:tracePt t="27164" x="6542088" y="5810250"/>
          <p14:tracePt t="27170" x="6542088" y="5795963"/>
          <p14:tracePt t="27177" x="6569075" y="5768975"/>
          <p14:tracePt t="27183" x="6569075" y="5727700"/>
          <p14:tracePt t="27190" x="6569075" y="5713413"/>
          <p14:tracePt t="27198" x="6569075" y="5686425"/>
          <p14:tracePt t="27206" x="6569075" y="5657850"/>
          <p14:tracePt t="27212" x="6569075" y="5645150"/>
          <p14:tracePt t="27219" x="6556375" y="5616575"/>
          <p14:tracePt t="27234" x="6542088" y="5603875"/>
          <p14:tracePt t="27241" x="6527800" y="5561013"/>
          <p14:tracePt t="27248" x="6527800" y="5548313"/>
          <p14:tracePt t="27256" x="6527800" y="5534025"/>
          <p14:tracePt t="27262" x="6515100" y="5534025"/>
          <p14:tracePt t="27493" x="6527800" y="5561013"/>
          <p14:tracePt t="27500" x="6542088" y="5589588"/>
          <p14:tracePt t="27506" x="6556375" y="5603875"/>
          <p14:tracePt t="27578" x="6556375" y="5616575"/>
          <p14:tracePt t="27585" x="6583363" y="5616575"/>
          <p14:tracePt t="27674" x="6583363" y="563086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-9" dirty="0"/>
              <a:t>Probabilistic</a:t>
            </a:r>
            <a:r>
              <a:rPr sz="3491" spc="-45" dirty="0"/>
              <a:t> </a:t>
            </a:r>
            <a:r>
              <a:rPr sz="3491" dirty="0"/>
              <a:t>classifier</a:t>
            </a:r>
            <a:endParaRPr sz="3491"/>
          </a:p>
        </p:txBody>
      </p:sp>
      <p:sp>
        <p:nvSpPr>
          <p:cNvPr id="3" name="object 3"/>
          <p:cNvSpPr txBox="1"/>
          <p:nvPr/>
        </p:nvSpPr>
        <p:spPr>
          <a:xfrm>
            <a:off x="1975511" y="2058632"/>
            <a:ext cx="7611171" cy="2251149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420347" indent="-409406">
              <a:spcBef>
                <a:spcPts val="621"/>
              </a:spcBef>
              <a:buAutoNum type="arabicPeriod"/>
              <a:tabLst>
                <a:tab pos="420347" algn="l"/>
                <a:tab pos="420922" algn="l"/>
              </a:tabLst>
            </a:pPr>
            <a:r>
              <a:rPr sz="2222" spc="5" dirty="0">
                <a:latin typeface="Calibri"/>
                <a:cs typeface="Calibri"/>
              </a:rPr>
              <a:t>A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b="1" spc="-14" dirty="0">
                <a:latin typeface="Calibri"/>
                <a:cs typeface="Calibri"/>
              </a:rPr>
              <a:t>feature</a:t>
            </a:r>
            <a:r>
              <a:rPr sz="2222" b="1" spc="9" dirty="0">
                <a:latin typeface="Calibri"/>
                <a:cs typeface="Calibri"/>
              </a:rPr>
              <a:t> </a:t>
            </a:r>
            <a:r>
              <a:rPr sz="2222" b="1" spc="-9" dirty="0">
                <a:latin typeface="Calibri"/>
                <a:cs typeface="Calibri"/>
              </a:rPr>
              <a:t>representation</a:t>
            </a:r>
            <a:r>
              <a:rPr sz="2222" b="1" spc="-1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the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input.</a:t>
            </a:r>
            <a:endParaRPr sz="2222">
              <a:latin typeface="Calibri"/>
              <a:cs typeface="Calibri"/>
            </a:endParaRPr>
          </a:p>
          <a:p>
            <a:pPr marL="420347" indent="-409406">
              <a:lnSpc>
                <a:spcPts val="2535"/>
              </a:lnSpc>
              <a:spcBef>
                <a:spcPts val="530"/>
              </a:spcBef>
              <a:buAutoNum type="arabicPeriod"/>
              <a:tabLst>
                <a:tab pos="420347" algn="l"/>
                <a:tab pos="420922" algn="l"/>
              </a:tabLst>
            </a:pPr>
            <a:r>
              <a:rPr sz="2222" spc="5" dirty="0">
                <a:latin typeface="Calibri"/>
                <a:cs typeface="Calibri"/>
              </a:rPr>
              <a:t>A </a:t>
            </a:r>
            <a:r>
              <a:rPr sz="2222" dirty="0">
                <a:latin typeface="Calibri"/>
                <a:cs typeface="Calibri"/>
              </a:rPr>
              <a:t>classification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function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that computes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spc="5" dirty="0">
                <a:latin typeface="Calibri"/>
                <a:cs typeface="Calibri"/>
              </a:rPr>
              <a:t>the </a:t>
            </a:r>
            <a:r>
              <a:rPr sz="2222" spc="-9" dirty="0">
                <a:latin typeface="Calibri"/>
                <a:cs typeface="Calibri"/>
              </a:rPr>
              <a:t>estimated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class,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via</a:t>
            </a:r>
            <a:endParaRPr sz="2222">
              <a:latin typeface="Calibri"/>
              <a:cs typeface="Calibri"/>
            </a:endParaRPr>
          </a:p>
          <a:p>
            <a:pPr marL="420347">
              <a:lnSpc>
                <a:spcPts val="2535"/>
              </a:lnSpc>
            </a:pPr>
            <a:r>
              <a:rPr sz="2222" i="1" dirty="0">
                <a:latin typeface="Calibri"/>
                <a:cs typeface="Calibri"/>
              </a:rPr>
              <a:t>p</a:t>
            </a:r>
            <a:r>
              <a:rPr sz="2222" dirty="0">
                <a:latin typeface="Calibri"/>
                <a:cs typeface="Calibri"/>
              </a:rPr>
              <a:t>(</a:t>
            </a:r>
            <a:r>
              <a:rPr sz="2222" i="1" dirty="0">
                <a:latin typeface="Calibri"/>
                <a:cs typeface="Calibri"/>
              </a:rPr>
              <a:t>yIx</a:t>
            </a:r>
            <a:r>
              <a:rPr sz="2222" dirty="0">
                <a:latin typeface="Calibri"/>
                <a:cs typeface="Calibri"/>
              </a:rPr>
              <a:t>).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Ex.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b="1" dirty="0">
                <a:latin typeface="Calibri"/>
                <a:cs typeface="Calibri"/>
              </a:rPr>
              <a:t>sigmoid</a:t>
            </a:r>
            <a:endParaRPr sz="2222">
              <a:latin typeface="Calibri"/>
              <a:cs typeface="Calibri"/>
            </a:endParaRPr>
          </a:p>
          <a:p>
            <a:pPr marL="420347" indent="-409406">
              <a:spcBef>
                <a:spcPts val="535"/>
              </a:spcBef>
              <a:buAutoNum type="arabicPeriod" startAt="3"/>
              <a:tabLst>
                <a:tab pos="420347" algn="l"/>
                <a:tab pos="420922" algn="l"/>
              </a:tabLst>
            </a:pPr>
            <a:r>
              <a:rPr sz="2222" spc="5" dirty="0">
                <a:latin typeface="Calibri"/>
                <a:cs typeface="Calibri"/>
              </a:rPr>
              <a:t>An</a:t>
            </a:r>
            <a:r>
              <a:rPr sz="2222" spc="14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objective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function</a:t>
            </a:r>
            <a:r>
              <a:rPr sz="2222" spc="-14" dirty="0">
                <a:latin typeface="Calibri"/>
                <a:cs typeface="Calibri"/>
              </a:rPr>
              <a:t> for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learning,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b="1" dirty="0">
                <a:latin typeface="Calibri"/>
                <a:cs typeface="Calibri"/>
              </a:rPr>
              <a:t>loss </a:t>
            </a:r>
            <a:r>
              <a:rPr sz="2222" b="1" spc="-5" dirty="0">
                <a:latin typeface="Calibri"/>
                <a:cs typeface="Calibri"/>
              </a:rPr>
              <a:t>function</a:t>
            </a:r>
            <a:endParaRPr sz="2222">
              <a:latin typeface="Calibri"/>
              <a:cs typeface="Calibri"/>
            </a:endParaRPr>
          </a:p>
          <a:p>
            <a:pPr marL="420347" marR="332823" indent="-409406">
              <a:lnSpc>
                <a:spcPts val="2403"/>
              </a:lnSpc>
              <a:spcBef>
                <a:spcPts val="833"/>
              </a:spcBef>
              <a:buAutoNum type="arabicPeriod" startAt="3"/>
              <a:tabLst>
                <a:tab pos="420347" algn="l"/>
                <a:tab pos="420922" algn="l"/>
              </a:tabLst>
            </a:pPr>
            <a:r>
              <a:rPr sz="2222" spc="5" dirty="0">
                <a:latin typeface="Calibri"/>
                <a:cs typeface="Calibri"/>
              </a:rPr>
              <a:t>An </a:t>
            </a:r>
            <a:r>
              <a:rPr sz="2222" spc="-5" dirty="0">
                <a:latin typeface="Calibri"/>
                <a:cs typeface="Calibri"/>
              </a:rPr>
              <a:t>algorithm </a:t>
            </a:r>
            <a:r>
              <a:rPr sz="2222" spc="-18" dirty="0">
                <a:latin typeface="Calibri"/>
                <a:cs typeface="Calibri"/>
              </a:rPr>
              <a:t>for </a:t>
            </a:r>
            <a:r>
              <a:rPr sz="2222" dirty="0">
                <a:latin typeface="Calibri"/>
                <a:cs typeface="Calibri"/>
              </a:rPr>
              <a:t>optimizing the </a:t>
            </a:r>
            <a:r>
              <a:rPr sz="2222" spc="-5" dirty="0">
                <a:latin typeface="Calibri"/>
                <a:cs typeface="Calibri"/>
              </a:rPr>
              <a:t>objective </a:t>
            </a:r>
            <a:r>
              <a:rPr sz="2222" dirty="0">
                <a:latin typeface="Calibri"/>
                <a:cs typeface="Calibri"/>
              </a:rPr>
              <a:t>function. </a:t>
            </a:r>
            <a:r>
              <a:rPr sz="2222" b="1" spc="-9" dirty="0">
                <a:latin typeface="Calibri"/>
                <a:cs typeface="Calibri"/>
              </a:rPr>
              <a:t>gradient </a:t>
            </a:r>
            <a:r>
              <a:rPr sz="2222" b="1" spc="-490" dirty="0">
                <a:latin typeface="Calibri"/>
                <a:cs typeface="Calibri"/>
              </a:rPr>
              <a:t> </a:t>
            </a:r>
            <a:r>
              <a:rPr sz="2222" b="1" dirty="0">
                <a:latin typeface="Calibri"/>
                <a:cs typeface="Calibri"/>
              </a:rPr>
              <a:t>descent</a:t>
            </a:r>
            <a:r>
              <a:rPr sz="2222" b="1" spc="-18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algorithm</a:t>
            </a:r>
            <a:endParaRPr sz="2222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1"/>
    </mc:Choice>
    <mc:Fallback xmlns="">
      <p:transition spd="slow" advTm="4055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-27" dirty="0"/>
              <a:t>Discriminative</a:t>
            </a:r>
            <a:r>
              <a:rPr sz="3491" spc="-131" dirty="0"/>
              <a:t> </a:t>
            </a:r>
            <a:r>
              <a:rPr sz="3491" spc="-18" dirty="0"/>
              <a:t>Classifier</a:t>
            </a:r>
            <a:endParaRPr sz="3491"/>
          </a:p>
        </p:txBody>
      </p:sp>
      <p:sp>
        <p:nvSpPr>
          <p:cNvPr id="3" name="object 3"/>
          <p:cNvSpPr txBox="1"/>
          <p:nvPr/>
        </p:nvSpPr>
        <p:spPr>
          <a:xfrm>
            <a:off x="2356875" y="1993733"/>
            <a:ext cx="5496765" cy="2678475"/>
          </a:xfrm>
          <a:prstGeom prst="rect">
            <a:avLst/>
          </a:prstGeom>
        </p:spPr>
        <p:txBody>
          <a:bodyPr vert="horz" wrap="square" lIns="0" tIns="14971" rIns="0" bIns="0" rtlCol="0" anchor="t">
            <a:spAutoFit/>
          </a:bodyPr>
          <a:lstStyle/>
          <a:p>
            <a:pPr marL="237813" indent="-226872">
              <a:spcBef>
                <a:spcPts val="118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406" spc="5" dirty="0">
                <a:latin typeface="Calibri"/>
                <a:cs typeface="Calibri"/>
              </a:rPr>
              <a:t>Problem:</a:t>
            </a:r>
            <a:r>
              <a:rPr sz="1406" spc="-5" dirty="0">
                <a:latin typeface="Calibri"/>
                <a:cs typeface="Calibri"/>
              </a:rPr>
              <a:t> </a:t>
            </a:r>
            <a:r>
              <a:rPr sz="1406" spc="-54" dirty="0">
                <a:latin typeface="Calibri"/>
                <a:cs typeface="Calibri"/>
              </a:rPr>
              <a:t>To</a:t>
            </a:r>
            <a:r>
              <a:rPr sz="1406" spc="5" dirty="0">
                <a:latin typeface="Calibri"/>
                <a:cs typeface="Calibri"/>
              </a:rPr>
              <a:t> distinguish </a:t>
            </a:r>
            <a:r>
              <a:rPr sz="1406" spc="9" dirty="0">
                <a:latin typeface="Calibri"/>
                <a:cs typeface="Calibri"/>
              </a:rPr>
              <a:t>dog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images</a:t>
            </a:r>
            <a:r>
              <a:rPr sz="1406" spc="5" dirty="0">
                <a:latin typeface="Calibri"/>
                <a:cs typeface="Calibri"/>
              </a:rPr>
              <a:t> from cat</a:t>
            </a:r>
            <a:r>
              <a:rPr sz="1406" spc="-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images</a:t>
            </a:r>
            <a:endParaRPr sz="1406">
              <a:latin typeface="Calibri"/>
              <a:cs typeface="Calibri"/>
            </a:endParaRPr>
          </a:p>
          <a:p>
            <a:pPr>
              <a:spcBef>
                <a:spcPts val="54"/>
              </a:spcBef>
              <a:buChar char=""/>
            </a:pPr>
            <a:endParaRPr sz="1360">
              <a:latin typeface="Calibri"/>
              <a:cs typeface="Calibri"/>
            </a:endParaRPr>
          </a:p>
          <a:p>
            <a:pPr marL="237813" indent="-226872"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587" spc="-5" dirty="0">
                <a:solidFill>
                  <a:srgbClr val="FF0000"/>
                </a:solidFill>
                <a:latin typeface="Calibri"/>
                <a:cs typeface="Calibri"/>
              </a:rPr>
              <a:t>Discriminative</a:t>
            </a:r>
            <a:r>
              <a:rPr sz="1587" spc="-2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87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1587">
              <a:latin typeface="Calibri"/>
              <a:cs typeface="Calibri"/>
            </a:endParaRPr>
          </a:p>
          <a:p>
            <a:pPr marL="601154" lvl="1" indent="-226872">
              <a:spcBef>
                <a:spcPts val="41"/>
              </a:spcBef>
              <a:buFont typeface="Wingdings"/>
              <a:buChar char=""/>
              <a:tabLst>
                <a:tab pos="601154" algn="l"/>
                <a:tab pos="601730" algn="l"/>
              </a:tabLst>
            </a:pPr>
            <a:r>
              <a:rPr sz="1406" spc="9" dirty="0">
                <a:latin typeface="Calibri"/>
                <a:cs typeface="Calibri"/>
              </a:rPr>
              <a:t>learn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to</a:t>
            </a:r>
            <a:r>
              <a:rPr sz="1406" spc="9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distinguish</a:t>
            </a:r>
            <a:r>
              <a:rPr sz="1406" spc="9" dirty="0">
                <a:latin typeface="Calibri"/>
                <a:cs typeface="Calibri"/>
              </a:rPr>
              <a:t> </a:t>
            </a:r>
            <a:r>
              <a:rPr sz="1406" spc="14" dirty="0">
                <a:latin typeface="Calibri"/>
                <a:cs typeface="Calibri"/>
              </a:rPr>
              <a:t>the</a:t>
            </a:r>
            <a:r>
              <a:rPr sz="1406" spc="9" dirty="0">
                <a:latin typeface="Calibri"/>
                <a:cs typeface="Calibri"/>
              </a:rPr>
              <a:t> classes</a:t>
            </a:r>
            <a:r>
              <a:rPr sz="1406" spc="-14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without</a:t>
            </a:r>
            <a:r>
              <a:rPr sz="1406" spc="18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learning</a:t>
            </a:r>
            <a:r>
              <a:rPr sz="1406" spc="9" dirty="0">
                <a:latin typeface="Calibri"/>
                <a:cs typeface="Calibri"/>
              </a:rPr>
              <a:t> </a:t>
            </a:r>
            <a:r>
              <a:rPr sz="1406" spc="14" dirty="0">
                <a:latin typeface="Calibri"/>
                <a:cs typeface="Calibri"/>
              </a:rPr>
              <a:t>much</a:t>
            </a:r>
            <a:r>
              <a:rPr sz="1406" spc="23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about </a:t>
            </a:r>
            <a:r>
              <a:rPr sz="1406" spc="14" dirty="0">
                <a:latin typeface="Calibri"/>
                <a:cs typeface="Calibri"/>
              </a:rPr>
              <a:t>them</a:t>
            </a:r>
            <a:endParaRPr sz="1406">
              <a:latin typeface="Calibri"/>
              <a:cs typeface="Calibri"/>
            </a:endParaRPr>
          </a:p>
          <a:p>
            <a:pPr marL="601154" lvl="1" indent="-226872">
              <a:spcBef>
                <a:spcPts val="32"/>
              </a:spcBef>
              <a:buFont typeface="Wingdings"/>
              <a:buChar char=""/>
              <a:tabLst>
                <a:tab pos="601154" algn="l"/>
                <a:tab pos="601730" algn="l"/>
              </a:tabLst>
            </a:pPr>
            <a:r>
              <a:rPr sz="1406" spc="5" dirty="0">
                <a:latin typeface="Calibri"/>
                <a:cs typeface="Calibri"/>
              </a:rPr>
              <a:t>Estimate</a:t>
            </a:r>
            <a:r>
              <a:rPr sz="1406" spc="-9" dirty="0">
                <a:latin typeface="Calibri"/>
                <a:cs typeface="Calibri"/>
              </a:rPr>
              <a:t> </a:t>
            </a:r>
            <a:r>
              <a:rPr sz="1406" dirty="0">
                <a:latin typeface="Calibri"/>
                <a:cs typeface="Calibri"/>
              </a:rPr>
              <a:t>parameters</a:t>
            </a:r>
            <a:r>
              <a:rPr sz="1406" spc="-14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of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14" dirty="0">
                <a:latin typeface="Calibri"/>
                <a:cs typeface="Calibri"/>
              </a:rPr>
              <a:t>P(Y|X)</a:t>
            </a:r>
            <a:r>
              <a:rPr sz="1406" spc="-14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directly from</a:t>
            </a:r>
            <a:r>
              <a:rPr sz="1406" spc="-5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training</a:t>
            </a:r>
            <a:r>
              <a:rPr sz="1406" spc="18" dirty="0">
                <a:latin typeface="Calibri"/>
                <a:cs typeface="Calibri"/>
              </a:rPr>
              <a:t> </a:t>
            </a:r>
            <a:r>
              <a:rPr sz="1406" dirty="0">
                <a:latin typeface="Calibri"/>
                <a:cs typeface="Calibri"/>
              </a:rPr>
              <a:t>data</a:t>
            </a:r>
            <a:endParaRPr sz="1406">
              <a:latin typeface="Calibri"/>
              <a:cs typeface="Calibri"/>
            </a:endParaRPr>
          </a:p>
          <a:p>
            <a:pPr lvl="1">
              <a:spcBef>
                <a:spcPts val="50"/>
              </a:spcBef>
              <a:buFont typeface="Wingdings"/>
              <a:buChar char=""/>
            </a:pPr>
            <a:endParaRPr sz="1360">
              <a:latin typeface="Calibri"/>
              <a:cs typeface="Calibri"/>
            </a:endParaRPr>
          </a:p>
          <a:p>
            <a:pPr marL="237813" indent="-226872"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587" spc="-5" dirty="0">
                <a:solidFill>
                  <a:srgbClr val="FF0000"/>
                </a:solidFill>
                <a:latin typeface="Calibri"/>
                <a:cs typeface="Calibri"/>
              </a:rPr>
              <a:t>Generative</a:t>
            </a:r>
            <a:r>
              <a:rPr sz="1587" spc="-3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87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1587">
              <a:latin typeface="Calibri"/>
              <a:cs typeface="Calibri"/>
            </a:endParaRPr>
          </a:p>
          <a:p>
            <a:pPr marL="601154" lvl="1" indent="-226872">
              <a:spcBef>
                <a:spcPts val="41"/>
              </a:spcBef>
              <a:buFont typeface="Wingdings"/>
              <a:buChar char=""/>
              <a:tabLst>
                <a:tab pos="601154" algn="l"/>
                <a:tab pos="601730" algn="l"/>
              </a:tabLst>
            </a:pPr>
            <a:r>
              <a:rPr sz="1406" spc="5" dirty="0">
                <a:latin typeface="Calibri"/>
                <a:cs typeface="Calibri"/>
              </a:rPr>
              <a:t>Estimate</a:t>
            </a:r>
            <a:r>
              <a:rPr sz="1406" spc="-9" dirty="0">
                <a:latin typeface="Calibri"/>
                <a:cs typeface="Calibri"/>
              </a:rPr>
              <a:t> </a:t>
            </a:r>
            <a:r>
              <a:rPr sz="1406" dirty="0">
                <a:latin typeface="Calibri"/>
                <a:cs typeface="Calibri"/>
              </a:rPr>
              <a:t>parameters</a:t>
            </a:r>
            <a:r>
              <a:rPr sz="1406" spc="-9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of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P(X|Y),</a:t>
            </a:r>
            <a:r>
              <a:rPr sz="1406" spc="-14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P(Y)</a:t>
            </a:r>
            <a:r>
              <a:rPr sz="1406" spc="5" dirty="0">
                <a:latin typeface="Calibri"/>
                <a:cs typeface="Calibri"/>
              </a:rPr>
              <a:t> directly</a:t>
            </a:r>
            <a:r>
              <a:rPr sz="1406" spc="9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from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training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lang="en-US" sz="1406" spc="5" dirty="0">
                <a:latin typeface="Calibri"/>
                <a:cs typeface="Calibri"/>
              </a:rPr>
              <a:t>data</a:t>
            </a:r>
            <a:endParaRPr sz="1406" dirty="0">
              <a:latin typeface="Calibri"/>
              <a:cs typeface="Calibri"/>
            </a:endParaRPr>
          </a:p>
          <a:p>
            <a:pPr marL="601154" lvl="1" indent="-226872">
              <a:spcBef>
                <a:spcPts val="32"/>
              </a:spcBef>
              <a:buFont typeface="Wingdings"/>
              <a:buChar char=""/>
              <a:tabLst>
                <a:tab pos="601154" algn="l"/>
                <a:tab pos="601730" algn="l"/>
              </a:tabLst>
            </a:pPr>
            <a:r>
              <a:rPr sz="1406" spc="5" dirty="0">
                <a:latin typeface="Calibri"/>
                <a:cs typeface="Calibri"/>
              </a:rPr>
              <a:t>Indirect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computation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of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P(Y|X)</a:t>
            </a:r>
            <a:r>
              <a:rPr sz="1406" spc="-9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through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Bayes</a:t>
            </a:r>
            <a:r>
              <a:rPr sz="1406" spc="-23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rule</a:t>
            </a:r>
            <a:endParaRPr sz="1406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32">
              <a:latin typeface="Calibri"/>
              <a:cs typeface="Calibri"/>
            </a:endParaRPr>
          </a:p>
          <a:p>
            <a:pPr>
              <a:spcBef>
                <a:spcPts val="32"/>
              </a:spcBef>
            </a:pPr>
            <a:endParaRPr sz="1179">
              <a:latin typeface="Calibri"/>
              <a:cs typeface="Calibri"/>
            </a:endParaRPr>
          </a:p>
          <a:p>
            <a:pPr marL="52399"/>
            <a:r>
              <a:rPr sz="1406" spc="9" dirty="0">
                <a:latin typeface="Calibri"/>
                <a:cs typeface="Calibri"/>
              </a:rPr>
              <a:t>Logistic</a:t>
            </a:r>
            <a:r>
              <a:rPr sz="1406" spc="-18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Regression</a:t>
            </a:r>
            <a:r>
              <a:rPr sz="1406" spc="-23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is</a:t>
            </a:r>
            <a:r>
              <a:rPr sz="1406" spc="-5" dirty="0">
                <a:latin typeface="Calibri"/>
                <a:cs typeface="Calibri"/>
              </a:rPr>
              <a:t> </a:t>
            </a:r>
            <a:r>
              <a:rPr sz="1406" spc="14" dirty="0">
                <a:latin typeface="Calibri"/>
                <a:cs typeface="Calibri"/>
              </a:rPr>
              <a:t>a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Discriminative</a:t>
            </a:r>
            <a:r>
              <a:rPr sz="14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3038" y="1792300"/>
            <a:ext cx="1738512" cy="1484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3442" y="3781050"/>
            <a:ext cx="1708108" cy="1173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37"/>
    </mc:Choice>
    <mc:Fallback xmlns="">
      <p:transition spd="slow" advTm="68137"/>
    </mc:Fallback>
  </mc:AlternateContent>
  <p:extLst>
    <p:ext uri="{3A86A75C-4F4B-4683-9AE1-C65F6400EC91}">
      <p14:laserTraceLst xmlns:p14="http://schemas.microsoft.com/office/powerpoint/2010/main">
        <p14:tracePtLst>
          <p14:tracePt t="67308" x="6653213" y="5589588"/>
          <p14:tracePt t="67316" x="6762750" y="5561013"/>
          <p14:tracePt t="67321" x="6873875" y="5507038"/>
          <p14:tracePt t="67328" x="7038975" y="5424488"/>
          <p14:tracePt t="67335" x="7204075" y="5395913"/>
          <p14:tracePt t="67342" x="7356475" y="5354638"/>
          <p14:tracePt t="67350" x="7494588" y="5340350"/>
          <p14:tracePt t="67356" x="7618413" y="5340350"/>
          <p14:tracePt t="67366" x="7756525" y="5327650"/>
          <p14:tracePt t="67371" x="7894638" y="5327650"/>
          <p14:tracePt t="67377" x="8018463" y="5327650"/>
          <p14:tracePt t="67385" x="8156575" y="5340350"/>
          <p14:tracePt t="67392" x="8239125" y="5368925"/>
          <p14:tracePt t="67399" x="8350250" y="5395913"/>
          <p14:tracePt t="67406" x="8432800" y="5437188"/>
          <p14:tracePt t="67415" x="8570913" y="5478463"/>
          <p14:tracePt t="67421" x="8709025" y="5507038"/>
          <p14:tracePt t="67428" x="8764588" y="5548313"/>
          <p14:tracePt t="67434" x="8805863" y="5548313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65430" y="5807878"/>
            <a:ext cx="146834" cy="158725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952" dirty="0">
                <a:solidFill>
                  <a:srgbClr val="898989"/>
                </a:solidFill>
                <a:latin typeface="Calibri"/>
                <a:cs typeface="Calibri"/>
              </a:rPr>
              <a:t>26</a:t>
            </a:r>
            <a:endParaRPr sz="952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5" dirty="0"/>
              <a:t>Summary</a:t>
            </a:r>
            <a:endParaRPr sz="3491"/>
          </a:p>
        </p:txBody>
      </p:sp>
      <p:sp>
        <p:nvSpPr>
          <p:cNvPr id="4" name="object 4"/>
          <p:cNvSpPr txBox="1"/>
          <p:nvPr/>
        </p:nvSpPr>
        <p:spPr>
          <a:xfrm>
            <a:off x="1975465" y="2065354"/>
            <a:ext cx="7132665" cy="3289813"/>
          </a:xfrm>
          <a:prstGeom prst="rect">
            <a:avLst/>
          </a:prstGeom>
        </p:spPr>
        <p:txBody>
          <a:bodyPr vert="horz" wrap="square" lIns="0" tIns="42611" rIns="0" bIns="0" rtlCol="0">
            <a:spAutoFit/>
          </a:bodyPr>
          <a:lstStyle/>
          <a:p>
            <a:pPr marL="193475" indent="-182534">
              <a:spcBef>
                <a:spcPts val="336"/>
              </a:spcBef>
              <a:buFont typeface="Arial MT"/>
              <a:buChar char="•"/>
              <a:tabLst>
                <a:tab pos="194051" algn="l"/>
                <a:tab pos="2896940" algn="l"/>
              </a:tabLst>
            </a:pPr>
            <a:r>
              <a:rPr sz="2358" dirty="0">
                <a:latin typeface="Calibri"/>
                <a:cs typeface="Calibri"/>
              </a:rPr>
              <a:t>Logistic</a:t>
            </a:r>
            <a:r>
              <a:rPr sz="2358" spc="23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Regression</a:t>
            </a:r>
            <a:r>
              <a:rPr sz="2358" spc="18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is	</a:t>
            </a:r>
            <a:r>
              <a:rPr sz="2358" spc="9" dirty="0">
                <a:latin typeface="Calibri"/>
                <a:cs typeface="Calibri"/>
              </a:rPr>
              <a:t>a</a:t>
            </a:r>
            <a:r>
              <a:rPr sz="2358" spc="-9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probabilistic</a:t>
            </a:r>
            <a:r>
              <a:rPr sz="2358" spc="27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classifier</a:t>
            </a:r>
            <a:r>
              <a:rPr sz="2358" spc="-9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p(y|x)</a:t>
            </a:r>
            <a:endParaRPr sz="2358">
              <a:latin typeface="Calibri"/>
              <a:cs typeface="Calibri"/>
            </a:endParaRPr>
          </a:p>
          <a:p>
            <a:pPr marL="193475" indent="-182534">
              <a:lnSpc>
                <a:spcPts val="2802"/>
              </a:lnSpc>
              <a:spcBef>
                <a:spcPts val="249"/>
              </a:spcBef>
              <a:buFont typeface="Arial MT"/>
              <a:buChar char="•"/>
              <a:tabLst>
                <a:tab pos="194051" algn="l"/>
              </a:tabLst>
            </a:pPr>
            <a:r>
              <a:rPr sz="2358" dirty="0">
                <a:latin typeface="Calibri"/>
                <a:cs typeface="Calibri"/>
              </a:rPr>
              <a:t>Logistic</a:t>
            </a:r>
            <a:r>
              <a:rPr sz="2358" spc="9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Regression</a:t>
            </a:r>
            <a:r>
              <a:rPr sz="2358" spc="5" dirty="0">
                <a:latin typeface="Calibri"/>
                <a:cs typeface="Calibri"/>
              </a:rPr>
              <a:t> is </a:t>
            </a:r>
            <a:r>
              <a:rPr sz="2358" spc="9" dirty="0">
                <a:latin typeface="Calibri"/>
                <a:cs typeface="Calibri"/>
              </a:rPr>
              <a:t>a</a:t>
            </a:r>
            <a:r>
              <a:rPr sz="2358" spc="5" dirty="0">
                <a:latin typeface="Calibri"/>
                <a:cs typeface="Calibri"/>
              </a:rPr>
              <a:t> linear</a:t>
            </a:r>
            <a:r>
              <a:rPr sz="2358" spc="-5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classifier</a:t>
            </a:r>
            <a:endParaRPr sz="2358">
              <a:latin typeface="Calibri"/>
              <a:cs typeface="Calibri"/>
            </a:endParaRPr>
          </a:p>
          <a:p>
            <a:pPr marL="557392" lvl="1" indent="-183110">
              <a:lnSpc>
                <a:spcPts val="2421"/>
              </a:lnSpc>
              <a:buFont typeface="Arial MT"/>
              <a:buChar char="•"/>
              <a:tabLst>
                <a:tab pos="557968" algn="l"/>
              </a:tabLst>
            </a:pPr>
            <a:r>
              <a:rPr sz="2040" spc="9" dirty="0">
                <a:latin typeface="Calibri"/>
                <a:cs typeface="Calibri"/>
              </a:rPr>
              <a:t>decision</a:t>
            </a:r>
            <a:r>
              <a:rPr sz="2040" spc="-5" dirty="0">
                <a:latin typeface="Calibri"/>
                <a:cs typeface="Calibri"/>
              </a:rPr>
              <a:t> </a:t>
            </a:r>
            <a:r>
              <a:rPr sz="2040" spc="9" dirty="0">
                <a:latin typeface="Calibri"/>
                <a:cs typeface="Calibri"/>
              </a:rPr>
              <a:t>rule</a:t>
            </a:r>
            <a:r>
              <a:rPr sz="2040" dirty="0">
                <a:latin typeface="Calibri"/>
                <a:cs typeface="Calibri"/>
              </a:rPr>
              <a:t> </a:t>
            </a:r>
            <a:r>
              <a:rPr sz="2040" spc="5" dirty="0">
                <a:latin typeface="Calibri"/>
                <a:cs typeface="Calibri"/>
              </a:rPr>
              <a:t>is</a:t>
            </a:r>
            <a:r>
              <a:rPr sz="2040" spc="-5" dirty="0">
                <a:latin typeface="Calibri"/>
                <a:cs typeface="Calibri"/>
              </a:rPr>
              <a:t> </a:t>
            </a:r>
            <a:r>
              <a:rPr sz="2040" spc="9" dirty="0">
                <a:latin typeface="Calibri"/>
                <a:cs typeface="Calibri"/>
              </a:rPr>
              <a:t>a</a:t>
            </a:r>
            <a:r>
              <a:rPr sz="2040" dirty="0">
                <a:latin typeface="Calibri"/>
                <a:cs typeface="Calibri"/>
              </a:rPr>
              <a:t> </a:t>
            </a:r>
            <a:r>
              <a:rPr sz="2040" spc="5" dirty="0">
                <a:latin typeface="Calibri"/>
                <a:cs typeface="Calibri"/>
              </a:rPr>
              <a:t>hyperplane</a:t>
            </a:r>
            <a:endParaRPr sz="2040">
              <a:latin typeface="Calibri"/>
              <a:cs typeface="Calibri"/>
            </a:endParaRPr>
          </a:p>
          <a:p>
            <a:pPr marL="193475" indent="-182534">
              <a:spcBef>
                <a:spcPts val="245"/>
              </a:spcBef>
              <a:buFont typeface="Arial MT"/>
              <a:buChar char="•"/>
              <a:tabLst>
                <a:tab pos="194051" algn="l"/>
              </a:tabLst>
            </a:pPr>
            <a:r>
              <a:rPr sz="2358" dirty="0">
                <a:latin typeface="Calibri"/>
                <a:cs typeface="Calibri"/>
              </a:rPr>
              <a:t>Logistic</a:t>
            </a:r>
            <a:r>
              <a:rPr sz="2358" spc="9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Regression</a:t>
            </a:r>
            <a:r>
              <a:rPr sz="2358" spc="5" dirty="0">
                <a:latin typeface="Calibri"/>
                <a:cs typeface="Calibri"/>
              </a:rPr>
              <a:t> is </a:t>
            </a:r>
            <a:r>
              <a:rPr sz="2358" spc="9" dirty="0">
                <a:latin typeface="Calibri"/>
                <a:cs typeface="Calibri"/>
              </a:rPr>
              <a:t>a</a:t>
            </a:r>
            <a:r>
              <a:rPr sz="2358" spc="5" dirty="0">
                <a:latin typeface="Calibri"/>
                <a:cs typeface="Calibri"/>
              </a:rPr>
              <a:t> discriminative</a:t>
            </a:r>
            <a:r>
              <a:rPr sz="2358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classifier</a:t>
            </a:r>
            <a:endParaRPr sz="2358">
              <a:latin typeface="Calibri"/>
              <a:cs typeface="Calibri"/>
            </a:endParaRPr>
          </a:p>
          <a:p>
            <a:pPr marL="193475" indent="-182534">
              <a:spcBef>
                <a:spcPts val="249"/>
              </a:spcBef>
              <a:buFont typeface="Arial MT"/>
              <a:buChar char="•"/>
              <a:tabLst>
                <a:tab pos="194051" algn="l"/>
              </a:tabLst>
            </a:pPr>
            <a:r>
              <a:rPr sz="2358" spc="14" dirty="0">
                <a:latin typeface="Calibri"/>
                <a:cs typeface="Calibri"/>
              </a:rPr>
              <a:t>Uses</a:t>
            </a:r>
            <a:r>
              <a:rPr sz="2358" spc="-9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sigmoid</a:t>
            </a:r>
            <a:r>
              <a:rPr sz="2358" spc="14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function</a:t>
            </a:r>
            <a:r>
              <a:rPr sz="2358" dirty="0">
                <a:latin typeface="Calibri"/>
                <a:cs typeface="Calibri"/>
              </a:rPr>
              <a:t> </a:t>
            </a:r>
            <a:r>
              <a:rPr sz="2358" spc="-5" dirty="0">
                <a:latin typeface="Calibri"/>
                <a:cs typeface="Calibri"/>
              </a:rPr>
              <a:t>to</a:t>
            </a:r>
            <a:r>
              <a:rPr sz="2358" dirty="0">
                <a:latin typeface="Calibri"/>
                <a:cs typeface="Calibri"/>
              </a:rPr>
              <a:t> </a:t>
            </a:r>
            <a:r>
              <a:rPr sz="2358" spc="14" dirty="0">
                <a:latin typeface="Calibri"/>
                <a:cs typeface="Calibri"/>
              </a:rPr>
              <a:t>map </a:t>
            </a:r>
            <a:r>
              <a:rPr sz="2358" spc="5" dirty="0">
                <a:latin typeface="Calibri"/>
                <a:cs typeface="Calibri"/>
              </a:rPr>
              <a:t>output</a:t>
            </a:r>
            <a:r>
              <a:rPr sz="2358" spc="14" dirty="0">
                <a:latin typeface="Calibri"/>
                <a:cs typeface="Calibri"/>
              </a:rPr>
              <a:t> </a:t>
            </a:r>
            <a:r>
              <a:rPr sz="2358" spc="-5" dirty="0">
                <a:latin typeface="Calibri"/>
                <a:cs typeface="Calibri"/>
              </a:rPr>
              <a:t>to</a:t>
            </a:r>
            <a:r>
              <a:rPr sz="2358" dirty="0">
                <a:latin typeface="Calibri"/>
                <a:cs typeface="Calibri"/>
              </a:rPr>
              <a:t> </a:t>
            </a:r>
            <a:r>
              <a:rPr sz="2358" spc="9" dirty="0">
                <a:latin typeface="Calibri"/>
                <a:cs typeface="Calibri"/>
              </a:rPr>
              <a:t>0-1 </a:t>
            </a:r>
            <a:r>
              <a:rPr sz="2358" spc="-5" dirty="0">
                <a:latin typeface="Calibri"/>
                <a:cs typeface="Calibri"/>
              </a:rPr>
              <a:t>range</a:t>
            </a:r>
            <a:endParaRPr sz="2358">
              <a:latin typeface="Calibri"/>
              <a:cs typeface="Calibri"/>
            </a:endParaRPr>
          </a:p>
          <a:p>
            <a:pPr marL="193475" indent="-182534">
              <a:spcBef>
                <a:spcPts val="254"/>
              </a:spcBef>
              <a:buFont typeface="Arial MT"/>
              <a:buChar char="•"/>
              <a:tabLst>
                <a:tab pos="194051" algn="l"/>
              </a:tabLst>
            </a:pPr>
            <a:r>
              <a:rPr sz="2358" spc="14" dirty="0">
                <a:latin typeface="Calibri"/>
                <a:cs typeface="Calibri"/>
              </a:rPr>
              <a:t>Uses</a:t>
            </a:r>
            <a:r>
              <a:rPr sz="2358" spc="-18" dirty="0">
                <a:latin typeface="Calibri"/>
                <a:cs typeface="Calibri"/>
              </a:rPr>
              <a:t> </a:t>
            </a:r>
            <a:r>
              <a:rPr sz="2358" spc="9" dirty="0">
                <a:latin typeface="Calibri"/>
                <a:cs typeface="Calibri"/>
              </a:rPr>
              <a:t>a</a:t>
            </a:r>
            <a:r>
              <a:rPr sz="2358" spc="5" dirty="0">
                <a:latin typeface="Calibri"/>
                <a:cs typeface="Calibri"/>
              </a:rPr>
              <a:t> log</a:t>
            </a:r>
            <a:r>
              <a:rPr sz="2358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loss</a:t>
            </a:r>
            <a:r>
              <a:rPr sz="2358" spc="18" dirty="0">
                <a:latin typeface="Calibri"/>
                <a:cs typeface="Calibri"/>
              </a:rPr>
              <a:t> </a:t>
            </a:r>
            <a:r>
              <a:rPr sz="2358" spc="-5" dirty="0">
                <a:latin typeface="Calibri"/>
                <a:cs typeface="Calibri"/>
              </a:rPr>
              <a:t>error</a:t>
            </a:r>
            <a:r>
              <a:rPr sz="2358" spc="18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function</a:t>
            </a:r>
            <a:endParaRPr sz="2358">
              <a:latin typeface="Calibri"/>
              <a:cs typeface="Calibri"/>
            </a:endParaRPr>
          </a:p>
          <a:p>
            <a:pPr marL="193475" indent="-182534">
              <a:lnSpc>
                <a:spcPts val="2802"/>
              </a:lnSpc>
              <a:spcBef>
                <a:spcPts val="258"/>
              </a:spcBef>
              <a:buFont typeface="Arial MT"/>
              <a:buChar char="•"/>
              <a:tabLst>
                <a:tab pos="194051" algn="l"/>
              </a:tabLst>
            </a:pPr>
            <a:r>
              <a:rPr sz="2358" dirty="0">
                <a:latin typeface="Calibri"/>
                <a:cs typeface="Calibri"/>
              </a:rPr>
              <a:t>Logistic</a:t>
            </a:r>
            <a:r>
              <a:rPr sz="2358" spc="14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Regression</a:t>
            </a:r>
            <a:r>
              <a:rPr sz="2358" spc="14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is</a:t>
            </a:r>
            <a:r>
              <a:rPr sz="2358" spc="9" dirty="0">
                <a:latin typeface="Calibri"/>
                <a:cs typeface="Calibri"/>
              </a:rPr>
              <a:t> </a:t>
            </a:r>
            <a:r>
              <a:rPr sz="2358" dirty="0">
                <a:latin typeface="Calibri"/>
                <a:cs typeface="Calibri"/>
              </a:rPr>
              <a:t>optimized</a:t>
            </a:r>
            <a:r>
              <a:rPr sz="2358" spc="27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by</a:t>
            </a:r>
            <a:r>
              <a:rPr sz="2358" spc="-5" dirty="0">
                <a:latin typeface="Calibri"/>
                <a:cs typeface="Calibri"/>
              </a:rPr>
              <a:t> </a:t>
            </a:r>
            <a:r>
              <a:rPr sz="2358" spc="5" dirty="0">
                <a:latin typeface="Calibri"/>
                <a:cs typeface="Calibri"/>
              </a:rPr>
              <a:t>conditional</a:t>
            </a:r>
            <a:r>
              <a:rPr sz="2358" spc="27" dirty="0">
                <a:latin typeface="Calibri"/>
                <a:cs typeface="Calibri"/>
              </a:rPr>
              <a:t> </a:t>
            </a:r>
            <a:r>
              <a:rPr sz="2358" spc="-5" dirty="0">
                <a:latin typeface="Calibri"/>
                <a:cs typeface="Calibri"/>
              </a:rPr>
              <a:t>likelihood</a:t>
            </a:r>
            <a:endParaRPr sz="2358">
              <a:latin typeface="Calibri"/>
              <a:cs typeface="Calibri"/>
            </a:endParaRPr>
          </a:p>
          <a:p>
            <a:pPr marL="557392" lvl="1" indent="-183110">
              <a:lnSpc>
                <a:spcPts val="2389"/>
              </a:lnSpc>
              <a:buFont typeface="Arial MT"/>
              <a:buChar char="•"/>
              <a:tabLst>
                <a:tab pos="557968" algn="l"/>
              </a:tabLst>
            </a:pPr>
            <a:r>
              <a:rPr sz="2040" spc="9" dirty="0">
                <a:latin typeface="Calibri"/>
                <a:cs typeface="Calibri"/>
              </a:rPr>
              <a:t>no</a:t>
            </a:r>
            <a:r>
              <a:rPr sz="2040" spc="-18" dirty="0">
                <a:latin typeface="Calibri"/>
                <a:cs typeface="Calibri"/>
              </a:rPr>
              <a:t> </a:t>
            </a:r>
            <a:r>
              <a:rPr sz="2040" spc="5" dirty="0">
                <a:latin typeface="Calibri"/>
                <a:cs typeface="Calibri"/>
              </a:rPr>
              <a:t>closed-form</a:t>
            </a:r>
            <a:r>
              <a:rPr sz="2040" spc="-14" dirty="0">
                <a:latin typeface="Calibri"/>
                <a:cs typeface="Calibri"/>
              </a:rPr>
              <a:t> </a:t>
            </a:r>
            <a:r>
              <a:rPr sz="2040" spc="9" dirty="0">
                <a:latin typeface="Calibri"/>
                <a:cs typeface="Calibri"/>
              </a:rPr>
              <a:t>solution</a:t>
            </a:r>
            <a:endParaRPr sz="2040">
              <a:latin typeface="Calibri"/>
              <a:cs typeface="Calibri"/>
            </a:endParaRPr>
          </a:p>
          <a:p>
            <a:pPr marL="557392" lvl="1" indent="-183110">
              <a:lnSpc>
                <a:spcPts val="2417"/>
              </a:lnSpc>
              <a:buFont typeface="Arial MT"/>
              <a:buChar char="•"/>
              <a:tabLst>
                <a:tab pos="557968" algn="l"/>
              </a:tabLst>
            </a:pPr>
            <a:r>
              <a:rPr sz="2040" spc="9" dirty="0">
                <a:latin typeface="Calibri"/>
                <a:cs typeface="Calibri"/>
              </a:rPr>
              <a:t>global optimum</a:t>
            </a:r>
            <a:r>
              <a:rPr sz="2040" dirty="0">
                <a:latin typeface="Calibri"/>
                <a:cs typeface="Calibri"/>
              </a:rPr>
              <a:t> </a:t>
            </a:r>
            <a:r>
              <a:rPr sz="2040" spc="9" dirty="0">
                <a:latin typeface="Calibri"/>
                <a:cs typeface="Calibri"/>
              </a:rPr>
              <a:t>with</a:t>
            </a:r>
            <a:r>
              <a:rPr sz="2040" dirty="0">
                <a:latin typeface="Calibri"/>
                <a:cs typeface="Calibri"/>
              </a:rPr>
              <a:t> gradient</a:t>
            </a:r>
            <a:r>
              <a:rPr sz="2040" spc="5" dirty="0">
                <a:latin typeface="Calibri"/>
                <a:cs typeface="Calibri"/>
              </a:rPr>
              <a:t> </a:t>
            </a:r>
            <a:r>
              <a:rPr sz="2040" spc="9" dirty="0">
                <a:latin typeface="Calibri"/>
                <a:cs typeface="Calibri"/>
              </a:rPr>
              <a:t>descent</a:t>
            </a:r>
            <a:endParaRPr sz="204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09"/>
    </mc:Choice>
    <mc:Fallback xmlns="">
      <p:transition spd="slow" advTm="33609"/>
    </mc:Fallback>
  </mc:AlternateContent>
  <p:extLst>
    <p:ext uri="{3A86A75C-4F4B-4683-9AE1-C65F6400EC91}">
      <p14:laserTraceLst xmlns:p14="http://schemas.microsoft.com/office/powerpoint/2010/main">
        <p14:tracePtLst>
          <p14:tracePt t="31200" x="8585200" y="5230813"/>
          <p14:tracePt t="31206" x="8294688" y="4857750"/>
          <p14:tracePt t="31213" x="7977188" y="4457700"/>
          <p14:tracePt t="31221" x="7673975" y="4084638"/>
          <p14:tracePt t="31227" x="7370763" y="3740150"/>
          <p14:tracePt t="31234" x="6970713" y="3408363"/>
          <p14:tracePt t="31242" x="6583363" y="3078163"/>
          <p14:tracePt t="31248" x="6156325" y="2773363"/>
          <p14:tracePt t="31256" x="5783263" y="2525713"/>
          <p14:tracePt t="31263" x="5383213" y="2317750"/>
          <p14:tracePt t="31270" x="5024438" y="2222500"/>
          <p14:tracePt t="31277" x="4789488" y="2152650"/>
          <p14:tracePt t="31284" x="4595813" y="2070100"/>
          <p14:tracePt t="31291" x="4402138" y="2028825"/>
          <p14:tracePt t="31298" x="4181475" y="1987550"/>
          <p14:tracePt t="31307" x="3960813" y="1946275"/>
          <p14:tracePt t="31313" x="3754438" y="1876425"/>
          <p14:tracePt t="31320" x="3643313" y="1863725"/>
          <p14:tracePt t="31327" x="3492500" y="1863725"/>
          <p14:tracePt t="31335" x="3381375" y="1863725"/>
          <p14:tracePt t="31342" x="3257550" y="1863725"/>
          <p14:tracePt t="31348" x="3090863" y="1890713"/>
          <p14:tracePt t="31356" x="2954338" y="1917700"/>
          <p14:tracePt t="31363" x="2870200" y="1958975"/>
          <p14:tracePt t="31371" x="2760663" y="1973263"/>
          <p14:tracePt t="31378" x="2649538" y="2001838"/>
          <p14:tracePt t="31384" x="2595563" y="2014538"/>
          <p14:tracePt t="31391" x="2566988" y="2028825"/>
          <p14:tracePt t="31398" x="2552700" y="2028825"/>
          <p14:tracePt t="31665" x="2290763" y="2097088"/>
          <p14:tracePt t="31672" x="1960563" y="2125663"/>
          <p14:tracePt t="31679" x="1546225" y="2125663"/>
          <p14:tracePt t="31685" x="1104900" y="2111375"/>
          <p14:tracePt t="31692" x="455613" y="2043113"/>
          <p14:tracePt t="31699" x="14288" y="19875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94161" y="1847802"/>
            <a:ext cx="6269513" cy="1581198"/>
            <a:chOff x="2002712" y="2982015"/>
            <a:chExt cx="6913880" cy="1743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2712" y="2982015"/>
              <a:ext cx="6913790" cy="17432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39027" y="368959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0" y="0"/>
                  </a:lnTo>
                  <a:lnTo>
                    <a:pt x="1523" y="0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8225" y="4070253"/>
            <a:ext cx="3261301" cy="9691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5497" y="1122136"/>
            <a:ext cx="3921325" cy="30465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04" spc="-5" dirty="0">
                <a:solidFill>
                  <a:srgbClr val="FF0000"/>
                </a:solidFill>
                <a:latin typeface="Calibri"/>
                <a:cs typeface="Calibri"/>
              </a:rPr>
              <a:t>Fit</a:t>
            </a:r>
            <a:r>
              <a:rPr sz="1904" spc="-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4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904" spc="-14" dirty="0">
                <a:solidFill>
                  <a:srgbClr val="FF0000"/>
                </a:solidFill>
                <a:latin typeface="Calibri"/>
                <a:cs typeface="Calibri"/>
              </a:rPr>
              <a:t>straight</a:t>
            </a:r>
            <a:r>
              <a:rPr sz="19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4" spc="-5" dirty="0">
                <a:solidFill>
                  <a:srgbClr val="FF0000"/>
                </a:solidFill>
                <a:latin typeface="Calibri"/>
                <a:cs typeface="Calibri"/>
              </a:rPr>
              <a:t>line </a:t>
            </a:r>
            <a:r>
              <a:rPr sz="1904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904" spc="-9" dirty="0">
                <a:solidFill>
                  <a:srgbClr val="FF0000"/>
                </a:solidFill>
                <a:latin typeface="Calibri"/>
                <a:cs typeface="Calibri"/>
              </a:rPr>
              <a:t>define</a:t>
            </a:r>
            <a:r>
              <a:rPr sz="1904" spc="2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04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4" spc="-9" dirty="0">
                <a:solidFill>
                  <a:srgbClr val="FF0000"/>
                </a:solidFill>
                <a:latin typeface="Calibri"/>
                <a:cs typeface="Calibri"/>
              </a:rPr>
              <a:t>threshold</a:t>
            </a:r>
            <a:endParaRPr sz="1904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2444" y="6575062"/>
            <a:ext cx="2407498" cy="145264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861" dirty="0">
                <a:latin typeface="Arial MT"/>
                <a:cs typeface="Arial MT"/>
              </a:rPr>
              <a:t>slides</a:t>
            </a:r>
            <a:r>
              <a:rPr sz="861" spc="9" dirty="0">
                <a:latin typeface="Arial MT"/>
                <a:cs typeface="Arial MT"/>
              </a:rPr>
              <a:t> </a:t>
            </a:r>
            <a:r>
              <a:rPr sz="861" dirty="0">
                <a:latin typeface="Arial MT"/>
                <a:cs typeface="Arial MT"/>
              </a:rPr>
              <a:t>taken</a:t>
            </a:r>
            <a:r>
              <a:rPr sz="861" spc="18" dirty="0">
                <a:latin typeface="Arial MT"/>
                <a:cs typeface="Arial MT"/>
              </a:rPr>
              <a:t> </a:t>
            </a:r>
            <a:r>
              <a:rPr sz="861" spc="5" dirty="0">
                <a:latin typeface="Arial MT"/>
                <a:cs typeface="Arial MT"/>
              </a:rPr>
              <a:t>from</a:t>
            </a:r>
            <a:r>
              <a:rPr sz="861" spc="-23" dirty="0">
                <a:latin typeface="Arial MT"/>
                <a:cs typeface="Arial MT"/>
              </a:rPr>
              <a:t> </a:t>
            </a:r>
            <a:r>
              <a:rPr sz="861" dirty="0">
                <a:latin typeface="Arial MT"/>
                <a:cs typeface="Arial MT"/>
              </a:rPr>
              <a:t>course</a:t>
            </a:r>
            <a:r>
              <a:rPr sz="861" spc="18" dirty="0">
                <a:latin typeface="Arial MT"/>
                <a:cs typeface="Arial MT"/>
              </a:rPr>
              <a:t> </a:t>
            </a:r>
            <a:r>
              <a:rPr sz="861" dirty="0">
                <a:latin typeface="Arial MT"/>
                <a:cs typeface="Arial MT"/>
              </a:rPr>
              <a:t>materials</a:t>
            </a:r>
            <a:r>
              <a:rPr sz="861" spc="14" dirty="0">
                <a:latin typeface="Arial MT"/>
                <a:cs typeface="Arial MT"/>
              </a:rPr>
              <a:t> </a:t>
            </a:r>
            <a:r>
              <a:rPr sz="861" dirty="0">
                <a:latin typeface="Arial MT"/>
                <a:cs typeface="Arial MT"/>
              </a:rPr>
              <a:t>of Andrew</a:t>
            </a:r>
            <a:r>
              <a:rPr sz="861" spc="32" dirty="0">
                <a:latin typeface="Arial MT"/>
                <a:cs typeface="Arial MT"/>
              </a:rPr>
              <a:t> </a:t>
            </a:r>
            <a:r>
              <a:rPr sz="861" dirty="0">
                <a:latin typeface="Arial MT"/>
                <a:cs typeface="Arial MT"/>
              </a:rPr>
              <a:t>Ng</a:t>
            </a:r>
            <a:endParaRPr sz="861">
              <a:latin typeface="Arial MT"/>
              <a:cs typeface="Arial M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2485E6-3650-DD9E-0C5A-28C89A1E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solve using linear regression?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8"/>
    </mc:Choice>
    <mc:Fallback xmlns="">
      <p:transition spd="slow" advTm="153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dirty="0"/>
              <a:t>Can</a:t>
            </a:r>
            <a:r>
              <a:rPr sz="3491" spc="-18" dirty="0"/>
              <a:t> </a:t>
            </a:r>
            <a:r>
              <a:rPr sz="3491" spc="-14" dirty="0"/>
              <a:t>we</a:t>
            </a:r>
            <a:r>
              <a:rPr sz="3491" dirty="0"/>
              <a:t> </a:t>
            </a:r>
            <a:r>
              <a:rPr sz="3491" spc="-5" dirty="0"/>
              <a:t>solve</a:t>
            </a:r>
            <a:r>
              <a:rPr sz="3491" spc="-9" dirty="0"/>
              <a:t> </a:t>
            </a:r>
            <a:r>
              <a:rPr sz="3491" dirty="0"/>
              <a:t>using</a:t>
            </a:r>
            <a:r>
              <a:rPr sz="3491" spc="-5" dirty="0"/>
              <a:t> </a:t>
            </a:r>
            <a:r>
              <a:rPr sz="3491" dirty="0"/>
              <a:t>linear </a:t>
            </a:r>
            <a:r>
              <a:rPr sz="3491" spc="-9" dirty="0"/>
              <a:t>regression?</a:t>
            </a:r>
            <a:endParaRPr sz="3491"/>
          </a:p>
        </p:txBody>
      </p:sp>
      <p:grpSp>
        <p:nvGrpSpPr>
          <p:cNvPr id="3" name="object 3"/>
          <p:cNvGrpSpPr/>
          <p:nvPr/>
        </p:nvGrpSpPr>
        <p:grpSpPr>
          <a:xfrm>
            <a:off x="2899054" y="2591179"/>
            <a:ext cx="7444183" cy="2443198"/>
            <a:chOff x="1821179" y="2857494"/>
            <a:chExt cx="8209280" cy="2694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3923" y="4482813"/>
              <a:ext cx="3596490" cy="10687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179" y="2857494"/>
              <a:ext cx="7214616" cy="187299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374752" y="1836123"/>
            <a:ext cx="1604231" cy="231458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1406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6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1406" dirty="0">
                <a:solidFill>
                  <a:srgbClr val="FF0000"/>
                </a:solidFill>
                <a:latin typeface="Calibri"/>
                <a:cs typeface="Calibri"/>
              </a:rPr>
              <a:t> data</a:t>
            </a:r>
            <a:r>
              <a:rPr sz="1406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endParaRPr sz="140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4817" y="4880701"/>
            <a:ext cx="1588108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H(x)</a:t>
            </a:r>
            <a:r>
              <a:rPr sz="1406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406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1406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406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1406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3993" y="5564932"/>
            <a:ext cx="4600873" cy="321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25"/>
    </mc:Choice>
    <mc:Fallback xmlns="">
      <p:transition spd="slow" advTm="559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-5" dirty="0"/>
              <a:t>How</a:t>
            </a:r>
            <a:r>
              <a:rPr sz="3491" spc="-23" dirty="0"/>
              <a:t> </a:t>
            </a:r>
            <a:r>
              <a:rPr sz="3491" spc="-14" dirty="0"/>
              <a:t>to</a:t>
            </a:r>
            <a:r>
              <a:rPr sz="3491" spc="-27" dirty="0"/>
              <a:t> </a:t>
            </a:r>
            <a:r>
              <a:rPr sz="3491" spc="5" dirty="0"/>
              <a:t>limit</a:t>
            </a:r>
            <a:r>
              <a:rPr sz="3491" spc="-14" dirty="0"/>
              <a:t> </a:t>
            </a:r>
            <a:r>
              <a:rPr sz="3491" dirty="0"/>
              <a:t>h(x)?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688" y="1095691"/>
            <a:ext cx="7432206" cy="32932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22627" y="4671942"/>
            <a:ext cx="4950889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9" dirty="0">
                <a:solidFill>
                  <a:srgbClr val="757575"/>
                </a:solidFill>
                <a:latin typeface="Calibri"/>
                <a:cs typeface="Calibri"/>
              </a:rPr>
              <a:t>Linear</a:t>
            </a:r>
            <a:r>
              <a:rPr sz="1406" spc="5" dirty="0">
                <a:solidFill>
                  <a:srgbClr val="757575"/>
                </a:solidFill>
                <a:latin typeface="Calibri"/>
                <a:cs typeface="Calibri"/>
              </a:rPr>
              <a:t> Regression</a:t>
            </a:r>
            <a:r>
              <a:rPr sz="1406" spc="-18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757575"/>
                </a:solidFill>
                <a:latin typeface="Calibri"/>
                <a:cs typeface="Calibri"/>
              </a:rPr>
              <a:t>VS Logistic</a:t>
            </a:r>
            <a:r>
              <a:rPr sz="1406" spc="-14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757575"/>
                </a:solidFill>
                <a:latin typeface="Calibri"/>
                <a:cs typeface="Calibri"/>
              </a:rPr>
              <a:t>Regression</a:t>
            </a:r>
            <a:r>
              <a:rPr sz="1406" spc="-18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406" spc="5" dirty="0">
                <a:solidFill>
                  <a:srgbClr val="757575"/>
                </a:solidFill>
                <a:latin typeface="Calibri"/>
                <a:cs typeface="Calibri"/>
              </a:rPr>
              <a:t>Graph|</a:t>
            </a:r>
            <a:r>
              <a:rPr sz="1406" spc="9" dirty="0">
                <a:solidFill>
                  <a:srgbClr val="757575"/>
                </a:solidFill>
                <a:latin typeface="Calibri"/>
                <a:cs typeface="Calibri"/>
              </a:rPr>
              <a:t> Image: </a:t>
            </a:r>
            <a:r>
              <a:rPr sz="1406" dirty="0">
                <a:solidFill>
                  <a:srgbClr val="757575"/>
                </a:solidFill>
                <a:latin typeface="Calibri"/>
                <a:cs typeface="Calibri"/>
              </a:rPr>
              <a:t>Data</a:t>
            </a:r>
            <a:r>
              <a:rPr sz="1406" spc="18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757575"/>
                </a:solidFill>
                <a:latin typeface="Calibri"/>
                <a:cs typeface="Calibri"/>
              </a:rPr>
              <a:t>Camp</a:t>
            </a:r>
            <a:endParaRPr sz="1406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5"/>
    </mc:Choice>
    <mc:Fallback xmlns="">
      <p:transition spd="slow" advTm="64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Logit</a:t>
            </a:r>
            <a:r>
              <a:rPr spc="5" dirty="0"/>
              <a:t> </a:t>
            </a:r>
            <a:r>
              <a:rPr spc="-5" dirty="0"/>
              <a:t>and </a:t>
            </a:r>
            <a:r>
              <a:rPr spc="-9" dirty="0"/>
              <a:t>Logistic</a:t>
            </a:r>
            <a:r>
              <a:rPr spc="23" dirty="0"/>
              <a:t> </a:t>
            </a:r>
            <a:r>
              <a:rPr spc="-5" dirty="0"/>
              <a:t>Function</a:t>
            </a:r>
          </a:p>
          <a:p>
            <a:pPr marL="317852" algn="ctr">
              <a:lnSpc>
                <a:spcPct val="100000"/>
              </a:lnSpc>
              <a:spcBef>
                <a:spcPts val="9"/>
              </a:spcBef>
            </a:pPr>
            <a:r>
              <a:rPr sz="1406" spc="9" dirty="0">
                <a:solidFill>
                  <a:srgbClr val="000000"/>
                </a:solidFill>
                <a:latin typeface="Calibri"/>
                <a:cs typeface="Calibri"/>
              </a:rPr>
              <a:t>Odds</a:t>
            </a:r>
            <a:r>
              <a:rPr sz="1406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spc="9" dirty="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sz="1406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spc="9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406" i="1" spc="5" dirty="0">
                <a:solidFill>
                  <a:srgbClr val="000000"/>
                </a:solidFill>
                <a:latin typeface="Calibri"/>
                <a:cs typeface="Calibri"/>
              </a:rPr>
              <a:t> success</a:t>
            </a:r>
            <a:r>
              <a:rPr sz="1406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406" i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spc="9" dirty="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sz="1406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spc="9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406" i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i="1" dirty="0">
                <a:solidFill>
                  <a:srgbClr val="000000"/>
                </a:solidFill>
                <a:latin typeface="Calibri"/>
                <a:cs typeface="Calibri"/>
              </a:rPr>
              <a:t>failure</a:t>
            </a:r>
            <a:endParaRPr sz="1406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6" y="1594258"/>
            <a:ext cx="5262522" cy="7794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2469" y="3101134"/>
            <a:ext cx="5279105" cy="7960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32469" y="2425605"/>
            <a:ext cx="7356775" cy="675589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 marR="2265268">
              <a:lnSpc>
                <a:spcPct val="101899"/>
              </a:lnSpc>
              <a:spcBef>
                <a:spcPts val="86"/>
              </a:spcBef>
            </a:pPr>
            <a:r>
              <a:rPr sz="1406" spc="9" dirty="0">
                <a:latin typeface="Calibri"/>
                <a:cs typeface="Calibri"/>
              </a:rPr>
              <a:t>The logit function </a:t>
            </a:r>
            <a:r>
              <a:rPr sz="1406" spc="-5" dirty="0">
                <a:latin typeface="Calibri"/>
                <a:cs typeface="Calibri"/>
              </a:rPr>
              <a:t>takes </a:t>
            </a:r>
            <a:r>
              <a:rPr sz="1406" spc="14" dirty="0">
                <a:latin typeface="Calibri"/>
                <a:cs typeface="Calibri"/>
              </a:rPr>
              <a:t>a </a:t>
            </a:r>
            <a:r>
              <a:rPr sz="1406" spc="5" dirty="0">
                <a:latin typeface="Calibri"/>
                <a:cs typeface="Calibri"/>
              </a:rPr>
              <a:t>value </a:t>
            </a:r>
            <a:r>
              <a:rPr sz="1406" spc="9" dirty="0">
                <a:latin typeface="Calibri"/>
                <a:cs typeface="Calibri"/>
              </a:rPr>
              <a:t>between </a:t>
            </a:r>
            <a:r>
              <a:rPr sz="1406" spc="14" dirty="0">
                <a:latin typeface="Calibri"/>
                <a:cs typeface="Calibri"/>
              </a:rPr>
              <a:t>0 and 1 and </a:t>
            </a:r>
            <a:r>
              <a:rPr sz="1406" spc="9" dirty="0">
                <a:latin typeface="Calibri"/>
                <a:cs typeface="Calibri"/>
              </a:rPr>
              <a:t>maps </a:t>
            </a:r>
            <a:r>
              <a:rPr sz="1406" spc="5" dirty="0">
                <a:latin typeface="Calibri"/>
                <a:cs typeface="Calibri"/>
              </a:rPr>
              <a:t>it </a:t>
            </a:r>
            <a:r>
              <a:rPr sz="1406" dirty="0">
                <a:latin typeface="Calibri"/>
                <a:cs typeface="Calibri"/>
              </a:rPr>
              <a:t>to </a:t>
            </a:r>
            <a:r>
              <a:rPr sz="1406" spc="14" dirty="0">
                <a:latin typeface="Calibri"/>
                <a:cs typeface="Calibri"/>
              </a:rPr>
              <a:t>a </a:t>
            </a:r>
            <a:r>
              <a:rPr sz="1406" spc="-308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value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between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18" dirty="0">
                <a:latin typeface="Calibri"/>
                <a:cs typeface="Calibri"/>
              </a:rPr>
              <a:t>−∞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and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23" dirty="0">
                <a:latin typeface="Calibri"/>
                <a:cs typeface="Calibri"/>
              </a:rPr>
              <a:t>∞</a:t>
            </a:r>
            <a:endParaRPr sz="140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0377" y="4002669"/>
            <a:ext cx="4703287" cy="44475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01899"/>
              </a:lnSpc>
              <a:spcBef>
                <a:spcPts val="86"/>
              </a:spcBef>
            </a:pP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406" dirty="0">
                <a:solidFill>
                  <a:srgbClr val="FF0000"/>
                </a:solidFill>
                <a:latin typeface="Calibri"/>
                <a:cs typeface="Calibri"/>
              </a:rPr>
              <a:t>inverse 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logit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function </a:t>
            </a:r>
            <a:r>
              <a:rPr sz="1406" spc="-5" dirty="0">
                <a:solidFill>
                  <a:srgbClr val="FF0000"/>
                </a:solidFill>
                <a:latin typeface="Calibri"/>
                <a:cs typeface="Calibri"/>
              </a:rPr>
              <a:t>takes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value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between </a:t>
            </a:r>
            <a:r>
              <a:rPr sz="1406" spc="18" dirty="0">
                <a:solidFill>
                  <a:srgbClr val="FF0000"/>
                </a:solidFill>
                <a:latin typeface="Calibri"/>
                <a:cs typeface="Calibri"/>
              </a:rPr>
              <a:t>−∞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406" spc="23" dirty="0">
                <a:solidFill>
                  <a:srgbClr val="FF0000"/>
                </a:solidFill>
                <a:latin typeface="Calibri"/>
                <a:cs typeface="Calibri"/>
              </a:rPr>
              <a:t>∞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406" spc="-30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maps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 it </a:t>
            </a:r>
            <a:r>
              <a:rPr sz="1406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 value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14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406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14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406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1542" y="2682563"/>
            <a:ext cx="3090555" cy="214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85E00C-B453-8A58-0A29-F3150EA4C3F1}"/>
              </a:ext>
            </a:extLst>
          </p:cNvPr>
          <p:cNvSpPr txBox="1"/>
          <p:nvPr/>
        </p:nvSpPr>
        <p:spPr>
          <a:xfrm>
            <a:off x="1517689" y="1048332"/>
            <a:ext cx="8798163" cy="4530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2918" tIns="41459" rIns="82918" bIns="4145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374151"/>
                </a:solidFill>
              </a:rPr>
              <a:t>The logit function, denoted as "logit(p)" for a probability "p," is defined as the natural logarithm of the odds of the event occurring (p) to the odds of it not occurring (1 - p). It transforms a probability value into a real number on the entire real number line.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782BA-33C3-8935-81AC-C54434770D77}"/>
              </a:ext>
            </a:extLst>
          </p:cNvPr>
          <p:cNvSpPr txBox="1"/>
          <p:nvPr/>
        </p:nvSpPr>
        <p:spPr>
          <a:xfrm>
            <a:off x="9045475" y="2009991"/>
            <a:ext cx="2487537" cy="3279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2918" tIns="41459" rIns="82918" bIns="4145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87" dirty="0">
                <a:solidFill>
                  <a:srgbClr val="FF0000"/>
                </a:solidFill>
                <a:cs typeface="Calibri"/>
              </a:rPr>
              <a:t>Sigmoid function​</a:t>
            </a:r>
            <a:endParaRPr lang="en-US" sz="1632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23"/>
    </mc:Choice>
    <mc:Fallback xmlns="">
      <p:transition spd="slow" advTm="546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-5" dirty="0"/>
              <a:t>Logistic</a:t>
            </a:r>
            <a:r>
              <a:rPr sz="3491" spc="-27" dirty="0"/>
              <a:t> </a:t>
            </a:r>
            <a:r>
              <a:rPr sz="3491" spc="-9" dirty="0"/>
              <a:t>Regression</a:t>
            </a:r>
            <a:r>
              <a:rPr sz="3491" spc="-54" dirty="0"/>
              <a:t> </a:t>
            </a:r>
            <a:r>
              <a:rPr sz="3491" spc="5" dirty="0"/>
              <a:t>Model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7755" y="1040725"/>
            <a:ext cx="7132979" cy="40715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34467" y="5730593"/>
            <a:ext cx="2740321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b="1" dirty="0">
                <a:latin typeface="Calibri"/>
                <a:cs typeface="Calibri"/>
              </a:rPr>
              <a:t>Interpretation</a:t>
            </a:r>
            <a:r>
              <a:rPr sz="1406" b="1" spc="-23" dirty="0">
                <a:latin typeface="Calibri"/>
                <a:cs typeface="Calibri"/>
              </a:rPr>
              <a:t> </a:t>
            </a:r>
            <a:r>
              <a:rPr sz="1406" b="1" spc="9" dirty="0">
                <a:latin typeface="Calibri"/>
                <a:cs typeface="Calibri"/>
              </a:rPr>
              <a:t>of</a:t>
            </a:r>
            <a:r>
              <a:rPr sz="1406" b="1" dirty="0">
                <a:latin typeface="Calibri"/>
                <a:cs typeface="Calibri"/>
              </a:rPr>
              <a:t> </a:t>
            </a:r>
            <a:r>
              <a:rPr sz="1406" b="1" spc="9" dirty="0">
                <a:latin typeface="Calibri"/>
                <a:cs typeface="Calibri"/>
              </a:rPr>
              <a:t>Hypothesis</a:t>
            </a:r>
            <a:r>
              <a:rPr sz="1406" b="1" spc="-32" dirty="0">
                <a:latin typeface="Calibri"/>
                <a:cs typeface="Calibri"/>
              </a:rPr>
              <a:t> </a:t>
            </a:r>
            <a:r>
              <a:rPr sz="1406" b="1" spc="9" dirty="0">
                <a:latin typeface="Calibri"/>
                <a:cs typeface="Calibri"/>
              </a:rPr>
              <a:t>Output</a:t>
            </a:r>
            <a:endParaRPr sz="1406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3603" y="5730593"/>
            <a:ext cx="4032458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-27" dirty="0">
                <a:latin typeface="Calibri"/>
                <a:cs typeface="Calibri"/>
              </a:rPr>
              <a:t>Tell</a:t>
            </a:r>
            <a:r>
              <a:rPr sz="1406" spc="5" dirty="0">
                <a:latin typeface="Calibri"/>
                <a:cs typeface="Calibri"/>
              </a:rPr>
              <a:t> patient</a:t>
            </a:r>
            <a:r>
              <a:rPr sz="1406" spc="9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that </a:t>
            </a:r>
            <a:r>
              <a:rPr sz="1406" spc="14" dirty="0">
                <a:latin typeface="Calibri"/>
                <a:cs typeface="Calibri"/>
              </a:rPr>
              <a:t>70%</a:t>
            </a:r>
            <a:r>
              <a:rPr sz="1406" spc="9" dirty="0">
                <a:latin typeface="Calibri"/>
                <a:cs typeface="Calibri"/>
              </a:rPr>
              <a:t> chance</a:t>
            </a:r>
            <a:r>
              <a:rPr sz="1406" spc="18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of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14" dirty="0">
                <a:latin typeface="Calibri"/>
                <a:cs typeface="Calibri"/>
              </a:rPr>
              <a:t>tumor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being</a:t>
            </a:r>
            <a:r>
              <a:rPr sz="1406" spc="18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malignant</a:t>
            </a:r>
            <a:endParaRPr sz="1406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7"/>
    </mc:Choice>
    <mc:Fallback xmlns="">
      <p:transition spd="slow" advTm="88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dirty="0"/>
              <a:t>Linear</a:t>
            </a:r>
            <a:r>
              <a:rPr sz="3491" spc="-45" dirty="0"/>
              <a:t> </a:t>
            </a:r>
            <a:r>
              <a:rPr sz="3491" spc="-5" dirty="0"/>
              <a:t>Separability</a:t>
            </a:r>
            <a:endParaRPr sz="34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453" y="3066574"/>
            <a:ext cx="5485018" cy="2499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9752" y="5575720"/>
            <a:ext cx="7348021" cy="44475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01899"/>
              </a:lnSpc>
              <a:spcBef>
                <a:spcPts val="86"/>
              </a:spcBef>
            </a:pPr>
            <a:r>
              <a:rPr sz="1406" spc="9" dirty="0">
                <a:latin typeface="Calibri"/>
                <a:cs typeface="Calibri"/>
              </a:rPr>
              <a:t>Linear </a:t>
            </a:r>
            <a:r>
              <a:rPr sz="1406" spc="5" dirty="0">
                <a:latin typeface="Calibri"/>
                <a:cs typeface="Calibri"/>
              </a:rPr>
              <a:t>separable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(on</a:t>
            </a:r>
            <a:r>
              <a:rPr sz="1406" spc="27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the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left)</a:t>
            </a:r>
            <a:r>
              <a:rPr sz="1406" spc="9" dirty="0">
                <a:latin typeface="Calibri"/>
                <a:cs typeface="Calibri"/>
              </a:rPr>
              <a:t> and</a:t>
            </a:r>
            <a:r>
              <a:rPr sz="1406" spc="18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nonlinear</a:t>
            </a:r>
            <a:r>
              <a:rPr sz="1406" spc="9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separable</a:t>
            </a:r>
            <a:r>
              <a:rPr sz="1406" spc="14" dirty="0">
                <a:latin typeface="Calibri"/>
                <a:cs typeface="Calibri"/>
              </a:rPr>
              <a:t> (on</a:t>
            </a:r>
            <a:r>
              <a:rPr sz="1406" spc="9" dirty="0">
                <a:latin typeface="Calibri"/>
                <a:cs typeface="Calibri"/>
              </a:rPr>
              <a:t> the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right)</a:t>
            </a:r>
            <a:r>
              <a:rPr sz="1406" spc="9" dirty="0">
                <a:latin typeface="Calibri"/>
                <a:cs typeface="Calibri"/>
              </a:rPr>
              <a:t> </a:t>
            </a:r>
            <a:r>
              <a:rPr sz="1406" dirty="0">
                <a:latin typeface="Calibri"/>
                <a:cs typeface="Calibri"/>
              </a:rPr>
              <a:t>data.</a:t>
            </a:r>
            <a:r>
              <a:rPr sz="1406" spc="23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The decision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boundary as </a:t>
            </a:r>
            <a:r>
              <a:rPr sz="1406" spc="-304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shown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in the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dashed</a:t>
            </a:r>
            <a:r>
              <a:rPr sz="1406" spc="5" dirty="0">
                <a:latin typeface="Calibri"/>
                <a:cs typeface="Calibri"/>
              </a:rPr>
              <a:t> line.</a:t>
            </a:r>
            <a:r>
              <a:rPr sz="1406" spc="18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Source: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Mykola</a:t>
            </a:r>
            <a:r>
              <a:rPr sz="1406" spc="-27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Sosnovshchenko</a:t>
            </a:r>
            <a:endParaRPr sz="140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8079" y="1912191"/>
            <a:ext cx="6003484" cy="447800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Decision</a:t>
            </a:r>
            <a:r>
              <a:rPr sz="1406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6" spc="9" dirty="0">
                <a:solidFill>
                  <a:srgbClr val="FF0000"/>
                </a:solidFill>
                <a:latin typeface="Calibri"/>
                <a:cs typeface="Calibri"/>
              </a:rPr>
              <a:t>Boundary</a:t>
            </a:r>
            <a:endParaRPr sz="1406" dirty="0">
              <a:latin typeface="Calibri"/>
              <a:cs typeface="Calibri"/>
            </a:endParaRPr>
          </a:p>
          <a:p>
            <a:pPr marL="11516">
              <a:spcBef>
                <a:spcPts val="36"/>
              </a:spcBef>
            </a:pPr>
            <a:r>
              <a:rPr sz="1406" spc="5" dirty="0">
                <a:latin typeface="Calibri"/>
                <a:cs typeface="Calibri"/>
              </a:rPr>
              <a:t>Finding</a:t>
            </a:r>
            <a:r>
              <a:rPr sz="1406" spc="14" dirty="0">
                <a:latin typeface="Calibri"/>
                <a:cs typeface="Calibri"/>
              </a:rPr>
              <a:t> a</a:t>
            </a:r>
            <a:r>
              <a:rPr sz="1406" spc="9" dirty="0">
                <a:latin typeface="Calibri"/>
                <a:cs typeface="Calibri"/>
              </a:rPr>
              <a:t> good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decision</a:t>
            </a:r>
            <a:r>
              <a:rPr sz="1406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boundary</a:t>
            </a:r>
            <a:r>
              <a:rPr sz="1406" spc="23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=&gt;</a:t>
            </a:r>
            <a:r>
              <a:rPr sz="1406" spc="5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learn </a:t>
            </a:r>
            <a:r>
              <a:rPr sz="1406" spc="5" dirty="0">
                <a:latin typeface="Calibri"/>
                <a:cs typeface="Calibri"/>
              </a:rPr>
              <a:t>appropriate values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-5" dirty="0">
                <a:latin typeface="Calibri"/>
                <a:cs typeface="Calibri"/>
              </a:rPr>
              <a:t>for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9" dirty="0">
                <a:latin typeface="Calibri"/>
                <a:cs typeface="Calibri"/>
              </a:rPr>
              <a:t>the</a:t>
            </a:r>
            <a:r>
              <a:rPr sz="1406" spc="14" dirty="0">
                <a:latin typeface="Calibri"/>
                <a:cs typeface="Calibri"/>
              </a:rPr>
              <a:t> </a:t>
            </a:r>
            <a:r>
              <a:rPr sz="1406" spc="5" dirty="0">
                <a:latin typeface="Calibri"/>
                <a:cs typeface="Calibri"/>
              </a:rPr>
              <a:t>parameters</a:t>
            </a:r>
            <a:endParaRPr sz="1406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4735" y="1654639"/>
            <a:ext cx="3358322" cy="283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"/>
    </mc:Choice>
    <mc:Fallback xmlns="">
      <p:transition spd="slow" advTm="14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z="3491" spc="5" dirty="0"/>
              <a:t>Summary</a:t>
            </a:r>
            <a:endParaRPr sz="3491"/>
          </a:p>
        </p:txBody>
      </p:sp>
      <p:sp>
        <p:nvSpPr>
          <p:cNvPr id="3" name="object 3"/>
          <p:cNvSpPr txBox="1"/>
          <p:nvPr/>
        </p:nvSpPr>
        <p:spPr>
          <a:xfrm>
            <a:off x="1975511" y="2058632"/>
            <a:ext cx="7312897" cy="1233756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193475" indent="-182534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 dirty="0">
                <a:latin typeface="Calibri"/>
                <a:cs typeface="Calibri"/>
              </a:rPr>
              <a:t>Logistic</a:t>
            </a:r>
            <a:r>
              <a:rPr sz="2222" spc="-9" dirty="0">
                <a:latin typeface="Calibri"/>
                <a:cs typeface="Calibri"/>
              </a:rPr>
              <a:t> Regression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is</a:t>
            </a:r>
            <a:r>
              <a:rPr sz="2222" spc="9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</a:t>
            </a:r>
            <a:r>
              <a:rPr sz="2222" spc="14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classification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algorithm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Hypothesis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use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sigmoid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function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to</a:t>
            </a:r>
            <a:r>
              <a:rPr sz="2222" spc="5" dirty="0">
                <a:latin typeface="Calibri"/>
                <a:cs typeface="Calibri"/>
              </a:rPr>
              <a:t> map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output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to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0-1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spc="-14" dirty="0">
                <a:latin typeface="Calibri"/>
                <a:cs typeface="Calibri"/>
              </a:rPr>
              <a:t>range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5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Output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is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the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estimated</a:t>
            </a:r>
            <a:r>
              <a:rPr sz="2222" spc="-36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as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</a:t>
            </a:r>
            <a:r>
              <a:rPr sz="2222" spc="-5" dirty="0">
                <a:latin typeface="Calibri"/>
                <a:cs typeface="Calibri"/>
              </a:rPr>
              <a:t> probability</a:t>
            </a:r>
            <a:endParaRPr sz="2222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"/>
    </mc:Choice>
    <mc:Fallback xmlns="">
      <p:transition spd="slow" advTm="706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834</Words>
  <Application>Microsoft Office PowerPoint</Application>
  <PresentationFormat>Widescreen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MT</vt:lpstr>
      <vt:lpstr>Calibri</vt:lpstr>
      <vt:lpstr>Calibri Light</vt:lpstr>
      <vt:lpstr>Courier New</vt:lpstr>
      <vt:lpstr>Georgia</vt:lpstr>
      <vt:lpstr>Symbol</vt:lpstr>
      <vt:lpstr>Tahoma</vt:lpstr>
      <vt:lpstr>Wingdings</vt:lpstr>
      <vt:lpstr>1_Office Theme</vt:lpstr>
      <vt:lpstr>PowerPoint Presentation</vt:lpstr>
      <vt:lpstr>Example Classification Problem</vt:lpstr>
      <vt:lpstr>Can we solve using linear regression? </vt:lpstr>
      <vt:lpstr>Can we solve using linear regression?</vt:lpstr>
      <vt:lpstr>How to limit h(x)?</vt:lpstr>
      <vt:lpstr>Logit and Logistic Function Odds - ratio of success to ratio of failure</vt:lpstr>
      <vt:lpstr>Logistic Regression Model</vt:lpstr>
      <vt:lpstr>Linear Separability</vt:lpstr>
      <vt:lpstr>Summary</vt:lpstr>
      <vt:lpstr>Cost Function Linear Regression Squared error cost function</vt:lpstr>
      <vt:lpstr>Cost Function</vt:lpstr>
      <vt:lpstr>Maximum Likelihood Estimation (MLE)</vt:lpstr>
      <vt:lpstr>1. log-likelihood function</vt:lpstr>
      <vt:lpstr>2. optimize log-likelihood function</vt:lpstr>
      <vt:lpstr>Derivative of Sigmoid Function</vt:lpstr>
      <vt:lpstr>Partial derivative of log-likelihood</vt:lpstr>
      <vt:lpstr>Gradient Descent Optimization</vt:lpstr>
      <vt:lpstr>Gradient Descent for Logistic Regression</vt:lpstr>
      <vt:lpstr>Example</vt:lpstr>
      <vt:lpstr>Is Logistic Regression a Linear Classifier ?</vt:lpstr>
      <vt:lpstr>Multiclass Classification</vt:lpstr>
      <vt:lpstr>Multiclass Classification</vt:lpstr>
      <vt:lpstr>Probabilistic classifier</vt:lpstr>
      <vt:lpstr>Discriminative Classifier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46</cp:revision>
  <dcterms:created xsi:type="dcterms:W3CDTF">2024-04-16T05:05:28Z</dcterms:created>
  <dcterms:modified xsi:type="dcterms:W3CDTF">2024-05-23T09:55:31Z</dcterms:modified>
</cp:coreProperties>
</file>