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86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317" r:id="rId28"/>
    <p:sldId id="318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EADDB-1C55-0C47-06FC-BED43F5E8BE8}" v="1" dt="2024-01-18T06:23:44.5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VIDH S KRISHNA-[AM.EN.U4AIE22156]" userId="S::am.en.u4aie22156@am.students.amrita.edu::0cc888ae-bab8-4f61-9873-2f29a2bf8bc1" providerId="AD" clId="Web-{E869CFA8-AD18-47EF-3292-2554BB2EE801}"/>
    <pc:docChg chg="modSld">
      <pc:chgData name="VYVIDH S KRISHNA-[AM.EN.U4AIE22156]" userId="S::am.en.u4aie22156@am.students.amrita.edu::0cc888ae-bab8-4f61-9873-2f29a2bf8bc1" providerId="AD" clId="Web-{E869CFA8-AD18-47EF-3292-2554BB2EE801}" dt="2024-01-11T15:20:26.332" v="1" actId="1076"/>
      <pc:docMkLst>
        <pc:docMk/>
      </pc:docMkLst>
      <pc:sldChg chg="modSp">
        <pc:chgData name="VYVIDH S KRISHNA-[AM.EN.U4AIE22156]" userId="S::am.en.u4aie22156@am.students.amrita.edu::0cc888ae-bab8-4f61-9873-2f29a2bf8bc1" providerId="AD" clId="Web-{E869CFA8-AD18-47EF-3292-2554BB2EE801}" dt="2024-01-11T15:20:26.332" v="1" actId="1076"/>
        <pc:sldMkLst>
          <pc:docMk/>
          <pc:sldMk cId="0" sldId="292"/>
        </pc:sldMkLst>
        <pc:grpChg chg="mod">
          <ac:chgData name="VYVIDH S KRISHNA-[AM.EN.U4AIE22156]" userId="S::am.en.u4aie22156@am.students.amrita.edu::0cc888ae-bab8-4f61-9873-2f29a2bf8bc1" providerId="AD" clId="Web-{E869CFA8-AD18-47EF-3292-2554BB2EE801}" dt="2024-01-11T15:20:26.332" v="1" actId="1076"/>
          <ac:grpSpMkLst>
            <pc:docMk/>
            <pc:sldMk cId="0" sldId="292"/>
            <ac:grpSpMk id="7" creationId="{00000000-0000-0000-0000-000000000000}"/>
          </ac:grpSpMkLst>
        </pc:grpChg>
      </pc:sldChg>
    </pc:docChg>
  </pc:docChgLst>
  <pc:docChgLst>
    <pc:chgData name="SANVIA SAJ P S-[AM.EN.U4AIE22163]" userId="S::am.en.u4aie22163@am.students.amrita.edu::37a9aa2f-99f5-45d4-80fe-59c2f77d6256" providerId="AD" clId="Web-{F2E04561-594C-CE7A-70CA-CA272EBED61C}"/>
    <pc:docChg chg="modSld">
      <pc:chgData name="SANVIA SAJ P S-[AM.EN.U4AIE22163]" userId="S::am.en.u4aie22163@am.students.amrita.edu::37a9aa2f-99f5-45d4-80fe-59c2f77d6256" providerId="AD" clId="Web-{F2E04561-594C-CE7A-70CA-CA272EBED61C}" dt="2024-01-05T02:20:56.558" v="3" actId="1076"/>
      <pc:docMkLst>
        <pc:docMk/>
      </pc:docMkLst>
      <pc:sldChg chg="modSp">
        <pc:chgData name="SANVIA SAJ P S-[AM.EN.U4AIE22163]" userId="S::am.en.u4aie22163@am.students.amrita.edu::37a9aa2f-99f5-45d4-80fe-59c2f77d6256" providerId="AD" clId="Web-{F2E04561-594C-CE7A-70CA-CA272EBED61C}" dt="2024-01-05T02:20:56.558" v="3" actId="1076"/>
        <pc:sldMkLst>
          <pc:docMk/>
          <pc:sldMk cId="0" sldId="290"/>
        </pc:sldMkLst>
        <pc:spChg chg="mod">
          <ac:chgData name="SANVIA SAJ P S-[AM.EN.U4AIE22163]" userId="S::am.en.u4aie22163@am.students.amrita.edu::37a9aa2f-99f5-45d4-80fe-59c2f77d6256" providerId="AD" clId="Web-{F2E04561-594C-CE7A-70CA-CA272EBED61C}" dt="2024-01-05T02:20:56.558" v="3" actId="1076"/>
          <ac:spMkLst>
            <pc:docMk/>
            <pc:sldMk cId="0" sldId="290"/>
            <ac:spMk id="4" creationId="{00000000-0000-0000-0000-000000000000}"/>
          </ac:spMkLst>
        </pc:spChg>
      </pc:sldChg>
    </pc:docChg>
  </pc:docChgLst>
  <pc:docChgLst>
    <pc:chgData name="Yadhukrishnan N P-[AM.EN.U4AIE22153]" userId="S::am.en.u4aie22153@am.students.amrita.edu::165d10f6-f004-424c-ac0e-36d591639115" providerId="AD" clId="Web-{C6C01969-7CFF-95E3-C6E0-588D60041E28}"/>
    <pc:docChg chg="modSld">
      <pc:chgData name="Yadhukrishnan N P-[AM.EN.U4AIE22153]" userId="S::am.en.u4aie22153@am.students.amrita.edu::165d10f6-f004-424c-ac0e-36d591639115" providerId="AD" clId="Web-{C6C01969-7CFF-95E3-C6E0-588D60041E28}" dt="2024-01-04T17:05:56.807" v="0" actId="1076"/>
      <pc:docMkLst>
        <pc:docMk/>
      </pc:docMkLst>
      <pc:sldChg chg="modSp">
        <pc:chgData name="Yadhukrishnan N P-[AM.EN.U4AIE22153]" userId="S::am.en.u4aie22153@am.students.amrita.edu::165d10f6-f004-424c-ac0e-36d591639115" providerId="AD" clId="Web-{C6C01969-7CFF-95E3-C6E0-588D60041E28}" dt="2024-01-04T17:05:56.807" v="0" actId="1076"/>
        <pc:sldMkLst>
          <pc:docMk/>
          <pc:sldMk cId="0" sldId="294"/>
        </pc:sldMkLst>
        <pc:spChg chg="mod">
          <ac:chgData name="Yadhukrishnan N P-[AM.EN.U4AIE22153]" userId="S::am.en.u4aie22153@am.students.amrita.edu::165d10f6-f004-424c-ac0e-36d591639115" providerId="AD" clId="Web-{C6C01969-7CFF-95E3-C6E0-588D60041E28}" dt="2024-01-04T17:05:56.807" v="0" actId="1076"/>
          <ac:spMkLst>
            <pc:docMk/>
            <pc:sldMk cId="0" sldId="294"/>
            <ac:spMk id="4" creationId="{00000000-0000-0000-0000-000000000000}"/>
          </ac:spMkLst>
        </pc:spChg>
      </pc:sldChg>
    </pc:docChg>
  </pc:docChgLst>
  <pc:docChgLst>
    <pc:chgData name="Pitti Abhiram Reddy-[AM.EN.U4AIE22162]" userId="S::am.en.u4aie22162@am.students.amrita.edu::429a6783-fff4-4563-ac11-fc180d9cf711" providerId="AD" clId="Web-{0D3A2445-4A66-DF39-AB35-C80408F33226}"/>
    <pc:docChg chg="sldOrd">
      <pc:chgData name="Pitti Abhiram Reddy-[AM.EN.U4AIE22162]" userId="S::am.en.u4aie22162@am.students.amrita.edu::429a6783-fff4-4563-ac11-fc180d9cf711" providerId="AD" clId="Web-{0D3A2445-4A66-DF39-AB35-C80408F33226}" dt="2024-01-11T15:28:47.870" v="0"/>
      <pc:docMkLst>
        <pc:docMk/>
      </pc:docMkLst>
      <pc:sldChg chg="ord">
        <pc:chgData name="Pitti Abhiram Reddy-[AM.EN.U4AIE22162]" userId="S::am.en.u4aie22162@am.students.amrita.edu::429a6783-fff4-4563-ac11-fc180d9cf711" providerId="AD" clId="Web-{0D3A2445-4A66-DF39-AB35-C80408F33226}" dt="2024-01-11T15:28:47.870" v="0"/>
        <pc:sldMkLst>
          <pc:docMk/>
          <pc:sldMk cId="0" sldId="291"/>
        </pc:sldMkLst>
      </pc:sldChg>
    </pc:docChg>
  </pc:docChgLst>
  <pc:docChgLst>
    <pc:chgData name="Sonam Gupta-[AM.EN.U4AIE22157]" userId="S::am.en.u4aie22157@am.students.amrita.edu::8d8b06c3-1961-44e4-af38-c750fd341e11" providerId="AD" clId="Web-{BF5EADDB-1C55-0C47-06FC-BED43F5E8BE8}"/>
    <pc:docChg chg="sldOrd">
      <pc:chgData name="Sonam Gupta-[AM.EN.U4AIE22157]" userId="S::am.en.u4aie22157@am.students.amrita.edu::8d8b06c3-1961-44e4-af38-c750fd341e11" providerId="AD" clId="Web-{BF5EADDB-1C55-0C47-06FC-BED43F5E8BE8}" dt="2024-01-18T06:23:44.570" v="0"/>
      <pc:docMkLst>
        <pc:docMk/>
      </pc:docMkLst>
      <pc:sldChg chg="ord">
        <pc:chgData name="Sonam Gupta-[AM.EN.U4AIE22157]" userId="S::am.en.u4aie22157@am.students.amrita.edu::8d8b06c3-1961-44e4-af38-c750fd341e11" providerId="AD" clId="Web-{BF5EADDB-1C55-0C47-06FC-BED43F5E8BE8}" dt="2024-01-18T06:23:44.570" v="0"/>
        <pc:sldMkLst>
          <pc:docMk/>
          <pc:sldMk cId="0" sldId="298"/>
        </pc:sldMkLst>
      </pc:sldChg>
    </pc:docChg>
  </pc:docChgLst>
  <pc:docChgLst>
    <pc:chgData name="Boddu Madan Gopal-[AM.EN.U4AIE22112]" userId="S::am.en.u4aie22112@am.students.amrita.edu::ca597589-ffe3-4d65-9979-83d2ed46d695" providerId="AD" clId="Web-{5F7C4724-26C6-509C-2B93-E2E5601495EB}"/>
    <pc:docChg chg="modSld">
      <pc:chgData name="Boddu Madan Gopal-[AM.EN.U4AIE22112]" userId="S::am.en.u4aie22112@am.students.amrita.edu::ca597589-ffe3-4d65-9979-83d2ed46d695" providerId="AD" clId="Web-{5F7C4724-26C6-509C-2B93-E2E5601495EB}" dt="2024-01-04T16:48:11.842" v="0" actId="1076"/>
      <pc:docMkLst>
        <pc:docMk/>
      </pc:docMkLst>
      <pc:sldChg chg="modSp">
        <pc:chgData name="Boddu Madan Gopal-[AM.EN.U4AIE22112]" userId="S::am.en.u4aie22112@am.students.amrita.edu::ca597589-ffe3-4d65-9979-83d2ed46d695" providerId="AD" clId="Web-{5F7C4724-26C6-509C-2B93-E2E5601495EB}" dt="2024-01-04T16:48:11.842" v="0" actId="1076"/>
        <pc:sldMkLst>
          <pc:docMk/>
          <pc:sldMk cId="0" sldId="292"/>
        </pc:sldMkLst>
        <pc:spChg chg="mod">
          <ac:chgData name="Boddu Madan Gopal-[AM.EN.U4AIE22112]" userId="S::am.en.u4aie22112@am.students.amrita.edu::ca597589-ffe3-4d65-9979-83d2ed46d695" providerId="AD" clId="Web-{5F7C4724-26C6-509C-2B93-E2E5601495EB}" dt="2024-01-04T16:48:11.842" v="0" actId="1076"/>
          <ac:spMkLst>
            <pc:docMk/>
            <pc:sldMk cId="0" sldId="292"/>
            <ac:spMk id="4" creationId="{00000000-0000-0000-0000-000000000000}"/>
          </ac:spMkLst>
        </pc:spChg>
      </pc:sldChg>
    </pc:docChg>
  </pc:docChgLst>
  <pc:docChgLst>
    <pc:chgData name="KASA AMARESWAR REDDY-[AM.EN.U4AIE22125]" userId="S::am.en.u4aie22125@am.students.amrita.edu::6e1138ec-c8fc-4c41-9048-e67ca1ddcbc3" providerId="AD" clId="Web-{D13D3F5A-D30E-CC4A-7C04-C5D031346E68}"/>
    <pc:docChg chg="modSld">
      <pc:chgData name="KASA AMARESWAR REDDY-[AM.EN.U4AIE22125]" userId="S::am.en.u4aie22125@am.students.amrita.edu::6e1138ec-c8fc-4c41-9048-e67ca1ddcbc3" providerId="AD" clId="Web-{D13D3F5A-D30E-CC4A-7C04-C5D031346E68}" dt="2024-01-05T06:16:49.155" v="1" actId="14100"/>
      <pc:docMkLst>
        <pc:docMk/>
      </pc:docMkLst>
      <pc:sldChg chg="modSp">
        <pc:chgData name="KASA AMARESWAR REDDY-[AM.EN.U4AIE22125]" userId="S::am.en.u4aie22125@am.students.amrita.edu::6e1138ec-c8fc-4c41-9048-e67ca1ddcbc3" providerId="AD" clId="Web-{D13D3F5A-D30E-CC4A-7C04-C5D031346E68}" dt="2024-01-05T06:16:49.155" v="1" actId="14100"/>
        <pc:sldMkLst>
          <pc:docMk/>
          <pc:sldMk cId="0" sldId="318"/>
        </pc:sldMkLst>
        <pc:spChg chg="mod">
          <ac:chgData name="KASA AMARESWAR REDDY-[AM.EN.U4AIE22125]" userId="S::am.en.u4aie22125@am.students.amrita.edu::6e1138ec-c8fc-4c41-9048-e67ca1ddcbc3" providerId="AD" clId="Web-{D13D3F5A-D30E-CC4A-7C04-C5D031346E68}" dt="2024-01-05T06:16:35.124" v="0" actId="14100"/>
          <ac:spMkLst>
            <pc:docMk/>
            <pc:sldMk cId="0" sldId="318"/>
            <ac:spMk id="7" creationId="{00000000-0000-0000-0000-000000000000}"/>
          </ac:spMkLst>
        </pc:spChg>
        <pc:grpChg chg="mod">
          <ac:chgData name="KASA AMARESWAR REDDY-[AM.EN.U4AIE22125]" userId="S::am.en.u4aie22125@am.students.amrita.edu::6e1138ec-c8fc-4c41-9048-e67ca1ddcbc3" providerId="AD" clId="Web-{D13D3F5A-D30E-CC4A-7C04-C5D031346E68}" dt="2024-01-05T06:16:49.155" v="1" actId="14100"/>
          <ac:grpSpMkLst>
            <pc:docMk/>
            <pc:sldMk cId="0" sldId="318"/>
            <ac:grpSpMk id="5" creationId="{00000000-0000-0000-0000-000000000000}"/>
          </ac:grpSpMkLst>
        </pc:grpChg>
      </pc:sldChg>
    </pc:docChg>
  </pc:docChgLst>
  <pc:docChgLst>
    <pc:chgData name="UPPALAMURTHY GIRISH-[AM.EN.U4AIE22152]" userId="S::am.en.u4aie22152@am.students.amrita.edu::860c91b5-0ed4-426b-a260-f37f71f77910" providerId="AD" clId="Web-{9808D967-F3C6-7D39-BC69-BBF1323A6EE9}"/>
    <pc:docChg chg="delSld sldOrd">
      <pc:chgData name="UPPALAMURTHY GIRISH-[AM.EN.U4AIE22152]" userId="S::am.en.u4aie22152@am.students.amrita.edu::860c91b5-0ed4-426b-a260-f37f71f77910" providerId="AD" clId="Web-{9808D967-F3C6-7D39-BC69-BBF1323A6EE9}" dt="2024-01-12T05:56:10.542" v="3"/>
      <pc:docMkLst>
        <pc:docMk/>
      </pc:docMkLst>
      <pc:sldChg chg="del">
        <pc:chgData name="UPPALAMURTHY GIRISH-[AM.EN.U4AIE22152]" userId="S::am.en.u4aie22152@am.students.amrita.edu::860c91b5-0ed4-426b-a260-f37f71f77910" providerId="AD" clId="Web-{9808D967-F3C6-7D39-BC69-BBF1323A6EE9}" dt="2024-01-12T05:56:10.542" v="3"/>
        <pc:sldMkLst>
          <pc:docMk/>
          <pc:sldMk cId="0" sldId="256"/>
        </pc:sldMkLst>
      </pc:sldChg>
      <pc:sldChg chg="ord">
        <pc:chgData name="UPPALAMURTHY GIRISH-[AM.EN.U4AIE22152]" userId="S::am.en.u4aie22152@am.students.amrita.edu::860c91b5-0ed4-426b-a260-f37f71f77910" providerId="AD" clId="Web-{9808D967-F3C6-7D39-BC69-BBF1323A6EE9}" dt="2024-01-12T05:56:09.292" v="2"/>
        <pc:sldMkLst>
          <pc:docMk/>
          <pc:sldMk cId="0" sldId="308"/>
        </pc:sldMkLst>
      </pc:sldChg>
      <pc:sldChg chg="ord">
        <pc:chgData name="UPPALAMURTHY GIRISH-[AM.EN.U4AIE22152]" userId="S::am.en.u4aie22152@am.students.amrita.edu::860c91b5-0ed4-426b-a260-f37f71f77910" providerId="AD" clId="Web-{9808D967-F3C6-7D39-BC69-BBF1323A6EE9}" dt="2024-01-12T05:56:05.370" v="0"/>
        <pc:sldMkLst>
          <pc:docMk/>
          <pc:sldMk cId="0" sldId="317"/>
        </pc:sldMkLst>
      </pc:sldChg>
    </pc:docChg>
  </pc:docChgLst>
  <pc:docChgLst>
    <pc:chgData name="BALLA SAI DINESH MANI KARTHIKEYA-[AM.EN.U4AIE22110]" userId="S::am.en.u4aie22110@am.students.amrita.edu::f255cc95-6082-4000-9a97-c0e71b287485" providerId="AD" clId="Web-{418081B0-F17B-B42D-7AE8-5919E797FF66}"/>
    <pc:docChg chg="addSld delSld">
      <pc:chgData name="BALLA SAI DINESH MANI KARTHIKEYA-[AM.EN.U4AIE22110]" userId="S::am.en.u4aie22110@am.students.amrita.edu::f255cc95-6082-4000-9a97-c0e71b287485" providerId="AD" clId="Web-{418081B0-F17B-B42D-7AE8-5919E797FF66}" dt="2024-01-12T02:55:00.720" v="1"/>
      <pc:docMkLst>
        <pc:docMk/>
      </pc:docMkLst>
      <pc:sldChg chg="new del">
        <pc:chgData name="BALLA SAI DINESH MANI KARTHIKEYA-[AM.EN.U4AIE22110]" userId="S::am.en.u4aie22110@am.students.amrita.edu::f255cc95-6082-4000-9a97-c0e71b287485" providerId="AD" clId="Web-{418081B0-F17B-B42D-7AE8-5919E797FF66}" dt="2024-01-12T02:55:00.720" v="1"/>
        <pc:sldMkLst>
          <pc:docMk/>
          <pc:sldMk cId="3777475147" sldId="319"/>
        </pc:sldMkLst>
      </pc:sldChg>
    </pc:docChg>
  </pc:docChgLst>
  <pc:docChgLst>
    <pc:chgData name="Shaik Rashmi-[AM.EN.U4AIE22149]" userId="S::am.en.u4aie22149@am.students.amrita.edu::183f3806-f77b-4c67-abda-6cc085506f43" providerId="AD" clId="Web-{C2A7F24D-C41B-00E9-1259-A16C0A06093F}"/>
    <pc:docChg chg="modSld">
      <pc:chgData name="Shaik Rashmi-[AM.EN.U4AIE22149]" userId="S::am.en.u4aie22149@am.students.amrita.edu::183f3806-f77b-4c67-abda-6cc085506f43" providerId="AD" clId="Web-{C2A7F24D-C41B-00E9-1259-A16C0A06093F}" dt="2024-01-11T17:29:38.747" v="1" actId="1076"/>
      <pc:docMkLst>
        <pc:docMk/>
      </pc:docMkLst>
      <pc:sldChg chg="modSp">
        <pc:chgData name="Shaik Rashmi-[AM.EN.U4AIE22149]" userId="S::am.en.u4aie22149@am.students.amrita.edu::183f3806-f77b-4c67-abda-6cc085506f43" providerId="AD" clId="Web-{C2A7F24D-C41B-00E9-1259-A16C0A06093F}" dt="2024-01-11T17:29:38.747" v="1" actId="1076"/>
        <pc:sldMkLst>
          <pc:docMk/>
          <pc:sldMk cId="0" sldId="286"/>
        </pc:sldMkLst>
        <pc:spChg chg="mod">
          <ac:chgData name="Shaik Rashmi-[AM.EN.U4AIE22149]" userId="S::am.en.u4aie22149@am.students.amrita.edu::183f3806-f77b-4c67-abda-6cc085506f43" providerId="AD" clId="Web-{C2A7F24D-C41B-00E9-1259-A16C0A06093F}" dt="2024-01-11T17:29:38.747" v="1" actId="1076"/>
          <ac:spMkLst>
            <pc:docMk/>
            <pc:sldMk cId="0" sldId="286"/>
            <ac:spMk id="7" creationId="{00000000-0000-0000-0000-000000000000}"/>
          </ac:spMkLst>
        </pc:spChg>
      </pc:sldChg>
    </pc:docChg>
  </pc:docChgLst>
  <pc:docChgLst>
    <pc:chgData name="CHANDOLU SHANMUKHA SRINIVAS-[AM.EN.U4AIE22113]" userId="S::am.en.u4aie22113@am.students.amrita.edu::f7ecaeed-8b82-4669-bae7-a7804bacec6c" providerId="AD" clId="Web-{0AEC9D26-946F-4004-F96F-9F0B52799E2C}"/>
    <pc:docChg chg="modSld">
      <pc:chgData name="CHANDOLU SHANMUKHA SRINIVAS-[AM.EN.U4AIE22113]" userId="S::am.en.u4aie22113@am.students.amrita.edu::f7ecaeed-8b82-4669-bae7-a7804bacec6c" providerId="AD" clId="Web-{0AEC9D26-946F-4004-F96F-9F0B52799E2C}" dt="2024-01-06T03:57:43.250" v="2" actId="1076"/>
      <pc:docMkLst>
        <pc:docMk/>
      </pc:docMkLst>
      <pc:sldChg chg="modSp">
        <pc:chgData name="CHANDOLU SHANMUKHA SRINIVAS-[AM.EN.U4AIE22113]" userId="S::am.en.u4aie22113@am.students.amrita.edu::f7ecaeed-8b82-4669-bae7-a7804bacec6c" providerId="AD" clId="Web-{0AEC9D26-946F-4004-F96F-9F0B52799E2C}" dt="2024-01-06T03:57:43.250" v="2" actId="1076"/>
        <pc:sldMkLst>
          <pc:docMk/>
          <pc:sldMk cId="0" sldId="307"/>
        </pc:sldMkLst>
        <pc:grpChg chg="mod">
          <ac:chgData name="CHANDOLU SHANMUKHA SRINIVAS-[AM.EN.U4AIE22113]" userId="S::am.en.u4aie22113@am.students.amrita.edu::f7ecaeed-8b82-4669-bae7-a7804bacec6c" providerId="AD" clId="Web-{0AEC9D26-946F-4004-F96F-9F0B52799E2C}" dt="2024-01-06T03:57:43.250" v="2" actId="1076"/>
          <ac:grpSpMkLst>
            <pc:docMk/>
            <pc:sldMk cId="0" sldId="307"/>
            <ac:grpSpMk id="7" creationId="{00000000-0000-0000-0000-000000000000}"/>
          </ac:grpSpMkLst>
        </pc:grpChg>
      </pc:sldChg>
    </pc:docChg>
  </pc:docChgLst>
  <pc:docChgLst>
    <pc:chgData name="THAZHAI MUGUNTHAN G-[AM.EN.U4AIE22051]" userId="S::am.en.u4aie22051@am.students.amrita.edu::fe20b407-3766-4a21-81ee-717595ee3945" providerId="AD" clId="Web-{E2177697-BB56-C78D-AF6E-39C96E8D136D}"/>
    <pc:docChg chg="modSld">
      <pc:chgData name="THAZHAI MUGUNTHAN G-[AM.EN.U4AIE22051]" userId="S::am.en.u4aie22051@am.students.amrita.edu::fe20b407-3766-4a21-81ee-717595ee3945" providerId="AD" clId="Web-{E2177697-BB56-C78D-AF6E-39C96E8D136D}" dt="2024-01-11T13:30:24.564" v="0" actId="1076"/>
      <pc:docMkLst>
        <pc:docMk/>
      </pc:docMkLst>
      <pc:sldChg chg="modSp">
        <pc:chgData name="THAZHAI MUGUNTHAN G-[AM.EN.U4AIE22051]" userId="S::am.en.u4aie22051@am.students.amrita.edu::fe20b407-3766-4a21-81ee-717595ee3945" providerId="AD" clId="Web-{E2177697-BB56-C78D-AF6E-39C96E8D136D}" dt="2024-01-11T13:30:24.564" v="0" actId="1076"/>
        <pc:sldMkLst>
          <pc:docMk/>
          <pc:sldMk cId="0" sldId="296"/>
        </pc:sldMkLst>
        <pc:spChg chg="mod">
          <ac:chgData name="THAZHAI MUGUNTHAN G-[AM.EN.U4AIE22051]" userId="S::am.en.u4aie22051@am.students.amrita.edu::fe20b407-3766-4a21-81ee-717595ee3945" providerId="AD" clId="Web-{E2177697-BB56-C78D-AF6E-39C96E8D136D}" dt="2024-01-11T13:30:24.564" v="0" actId="1076"/>
          <ac:spMkLst>
            <pc:docMk/>
            <pc:sldMk cId="0" sldId="296"/>
            <ac:spMk id="2" creationId="{00000000-0000-0000-0000-000000000000}"/>
          </ac:spMkLst>
        </pc:spChg>
      </pc:sldChg>
    </pc:docChg>
  </pc:docChgLst>
  <pc:docChgLst>
    <pc:chgData name="CHUKKALA  NIKHILESH  KRISHNA-[AM.EN.U4AIE22015]" userId="S::am.en.u4aie22015@am.students.amrita.edu::d4d52b55-bed7-41e3-8ae1-6b8a75016ade" providerId="AD" clId="Web-{86C45A3B-A669-541D-DE84-ABE5552C3E12}"/>
    <pc:docChg chg="modSld">
      <pc:chgData name="CHUKKALA  NIKHILESH  KRISHNA-[AM.EN.U4AIE22015]" userId="S::am.en.u4aie22015@am.students.amrita.edu::d4d52b55-bed7-41e3-8ae1-6b8a75016ade" providerId="AD" clId="Web-{86C45A3B-A669-541D-DE84-ABE5552C3E12}" dt="2024-01-11T16:11:54.224" v="1" actId="1076"/>
      <pc:docMkLst>
        <pc:docMk/>
      </pc:docMkLst>
      <pc:sldChg chg="modSp">
        <pc:chgData name="CHUKKALA  NIKHILESH  KRISHNA-[AM.EN.U4AIE22015]" userId="S::am.en.u4aie22015@am.students.amrita.edu::d4d52b55-bed7-41e3-8ae1-6b8a75016ade" providerId="AD" clId="Web-{86C45A3B-A669-541D-DE84-ABE5552C3E12}" dt="2024-01-11T16:11:54.224" v="1" actId="1076"/>
        <pc:sldMkLst>
          <pc:docMk/>
          <pc:sldMk cId="0" sldId="296"/>
        </pc:sldMkLst>
        <pc:spChg chg="mod">
          <ac:chgData name="CHUKKALA  NIKHILESH  KRISHNA-[AM.EN.U4AIE22015]" userId="S::am.en.u4aie22015@am.students.amrita.edu::d4d52b55-bed7-41e3-8ae1-6b8a75016ade" providerId="AD" clId="Web-{86C45A3B-A669-541D-DE84-ABE5552C3E12}" dt="2024-01-11T16:11:54.224" v="1" actId="1076"/>
          <ac:spMkLst>
            <pc:docMk/>
            <pc:sldMk cId="0" sldId="296"/>
            <ac:spMk id="2" creationId="{00000000-0000-0000-0000-000000000000}"/>
          </ac:spMkLst>
        </pc:spChg>
      </pc:sldChg>
    </pc:docChg>
  </pc:docChgLst>
  <pc:docChgLst>
    <pc:chgData name="BALLA SAI DINESH MANI KARTHIKEYA-[AM.EN.U4AIE22110]" userId="S::am.en.u4aie22110@am.students.amrita.edu::f255cc95-6082-4000-9a97-c0e71b287485" providerId="AD" clId="Web-{CBE3490C-6145-9011-1753-9C34B319D51D}"/>
    <pc:docChg chg="addSld delSld modSld">
      <pc:chgData name="BALLA SAI DINESH MANI KARTHIKEYA-[AM.EN.U4AIE22110]" userId="S::am.en.u4aie22110@am.students.amrita.edu::f255cc95-6082-4000-9a97-c0e71b287485" providerId="AD" clId="Web-{CBE3490C-6145-9011-1753-9C34B319D51D}" dt="2024-01-05T17:41:43.368" v="37"/>
      <pc:docMkLst>
        <pc:docMk/>
      </pc:docMkLst>
      <pc:sldChg chg="modSp">
        <pc:chgData name="BALLA SAI DINESH MANI KARTHIKEYA-[AM.EN.U4AIE22110]" userId="S::am.en.u4aie22110@am.students.amrita.edu::f255cc95-6082-4000-9a97-c0e71b287485" providerId="AD" clId="Web-{CBE3490C-6145-9011-1753-9C34B319D51D}" dt="2024-01-05T16:57:13.945" v="0" actId="1076"/>
        <pc:sldMkLst>
          <pc:docMk/>
          <pc:sldMk cId="0" sldId="288"/>
        </pc:sldMkLst>
        <pc:spChg chg="mod">
          <ac:chgData name="BALLA SAI DINESH MANI KARTHIKEYA-[AM.EN.U4AIE22110]" userId="S::am.en.u4aie22110@am.students.amrita.edu::f255cc95-6082-4000-9a97-c0e71b287485" providerId="AD" clId="Web-{CBE3490C-6145-9011-1753-9C34B319D51D}" dt="2024-01-05T16:57:13.945" v="0" actId="1076"/>
          <ac:spMkLst>
            <pc:docMk/>
            <pc:sldMk cId="0" sldId="288"/>
            <ac:spMk id="3" creationId="{00000000-0000-0000-0000-000000000000}"/>
          </ac:spMkLst>
        </pc:spChg>
      </pc:sldChg>
      <pc:sldChg chg="addSp delSp modSp">
        <pc:chgData name="BALLA SAI DINESH MANI KARTHIKEYA-[AM.EN.U4AIE22110]" userId="S::am.en.u4aie22110@am.students.amrita.edu::f255cc95-6082-4000-9a97-c0e71b287485" providerId="AD" clId="Web-{CBE3490C-6145-9011-1753-9C34B319D51D}" dt="2024-01-05T17:41:43.368" v="37"/>
        <pc:sldMkLst>
          <pc:docMk/>
          <pc:sldMk cId="0" sldId="294"/>
        </pc:sldMkLst>
        <pc:spChg chg="add del mod">
          <ac:chgData name="BALLA SAI DINESH MANI KARTHIKEYA-[AM.EN.U4AIE22110]" userId="S::am.en.u4aie22110@am.students.amrita.edu::f255cc95-6082-4000-9a97-c0e71b287485" providerId="AD" clId="Web-{CBE3490C-6145-9011-1753-9C34B319D51D}" dt="2024-01-05T17:41:43.368" v="37"/>
          <ac:spMkLst>
            <pc:docMk/>
            <pc:sldMk cId="0" sldId="294"/>
            <ac:spMk id="8" creationId="{9ECBB45C-2813-57EE-49F5-8D84EAD5B942}"/>
          </ac:spMkLst>
        </pc:spChg>
      </pc:sldChg>
      <pc:sldChg chg="new del">
        <pc:chgData name="BALLA SAI DINESH MANI KARTHIKEYA-[AM.EN.U4AIE22110]" userId="S::am.en.u4aie22110@am.students.amrita.edu::f255cc95-6082-4000-9a97-c0e71b287485" providerId="AD" clId="Web-{CBE3490C-6145-9011-1753-9C34B319D51D}" dt="2024-01-05T17:35:47.426" v="2"/>
        <pc:sldMkLst>
          <pc:docMk/>
          <pc:sldMk cId="115003232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A531-4581-495B-A9E3-E70395F3B41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65883-7C46-4B1F-889A-89E89EC2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bqrNg4C98U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65883-7C46-4B1F-889A-89E89EC21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65883-7C46-4B1F-889A-89E89EC21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(829) Network Topologies (Star, Bus, Ring, Mesh, Ad hoc, Infrastructure, &amp; Wireless Mesh Topology) - YouTube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65883-7C46-4B1F-889A-89E89EC21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eldengineer.com/skills/lan-technicia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sp>
          <p:nvSpPr>
            <p:cNvPr id="3" name="object 3"/>
            <p:cNvSpPr/>
            <p:nvPr/>
          </p:nvSpPr>
          <p:spPr>
            <a:xfrm>
              <a:off x="0" y="6370320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4600" y="2483619"/>
            <a:ext cx="8860790" cy="236218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5400" b="1" spc="-15">
                <a:latin typeface="Carlito"/>
                <a:cs typeface="Carlito"/>
              </a:rPr>
              <a:t>Network</a:t>
            </a:r>
            <a:r>
              <a:rPr lang="en-IN" sz="5400" b="1" spc="-10">
                <a:latin typeface="Carlito"/>
                <a:cs typeface="Carlito"/>
              </a:rPr>
              <a:t> Topology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605" y="104400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" y="1331975"/>
            <a:ext cx="7587996" cy="46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0" y="762000"/>
            <a:ext cx="4346014" cy="556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  <a:r>
              <a:rPr sz="2000" b="1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this </a:t>
            </a:r>
            <a:r>
              <a:rPr sz="2000" b="1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  <a:r>
              <a:rPr sz="2000" b="1" spc="-7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connected to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other in  bus </a:t>
            </a:r>
            <a:r>
              <a:rPr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topology,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number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cables 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to connect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?which is  known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backbone cable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lines are  required.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35560" indent="-342900" algn="just">
              <a:lnSpc>
                <a:spcPct val="100000"/>
              </a:lnSpc>
              <a:spcBef>
                <a:spcPts val="5"/>
              </a:spcBef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 is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as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 </a:t>
            </a:r>
            <a:r>
              <a:rPr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topology,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it is used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small 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with </a:t>
            </a:r>
            <a:r>
              <a:rPr sz="2000" b="1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000" b="1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  <a:r>
              <a:rPr sz="2000" b="1" spc="-10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377825" indent="-342900" algn="just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fails,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whole  </a:t>
            </a:r>
            <a:r>
              <a:rPr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sz="2000" spc="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 algn="just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2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heavy,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000" spc="3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en-IN"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4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network..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 algn="just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lang="en-US"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Terminator </a:t>
            </a:r>
            <a:r>
              <a:rPr lang="en-US"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</a:t>
            </a:r>
            <a:r>
              <a:rPr lang="en-US"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US" sz="2000" spc="4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disrupted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339" y="379222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85">
                <a:solidFill>
                  <a:srgbClr val="C00000"/>
                </a:solidFill>
                <a:latin typeface="Trebuchet MS"/>
                <a:cs typeface="Trebuchet MS"/>
              </a:rPr>
              <a:t>BUS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5" y="1216425"/>
            <a:ext cx="7174992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291160"/>
            <a:ext cx="5659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5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60">
                <a:solidFill>
                  <a:srgbClr val="C00000"/>
                </a:solidFill>
                <a:latin typeface="Trebuchet MS"/>
                <a:cs typeface="Trebuchet MS"/>
              </a:rPr>
              <a:t>MESH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156" y="916635"/>
            <a:ext cx="3996054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Arial"/>
                <a:cs typeface="Arial"/>
              </a:rPr>
              <a:t>Advantages </a:t>
            </a:r>
            <a:r>
              <a:rPr sz="1800" b="1">
                <a:latin typeface="Arial"/>
                <a:cs typeface="Arial"/>
              </a:rPr>
              <a:t>of a </a:t>
            </a:r>
            <a:r>
              <a:rPr sz="1800" b="1" spc="-5">
                <a:latin typeface="Arial"/>
                <a:cs typeface="Arial"/>
              </a:rPr>
              <a:t>mesh</a:t>
            </a:r>
            <a:r>
              <a:rPr sz="1800" b="1" spc="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40">
                <a:solidFill>
                  <a:srgbClr val="454545"/>
                </a:solidFill>
                <a:latin typeface="Arial"/>
                <a:cs typeface="Arial"/>
              </a:rPr>
              <a:t>Manages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high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amounts </a:t>
            </a:r>
            <a:r>
              <a:rPr sz="1800" spc="-5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60">
                <a:solidFill>
                  <a:srgbClr val="454545"/>
                </a:solidFill>
                <a:latin typeface="Arial"/>
                <a:cs typeface="Arial"/>
              </a:rPr>
              <a:t>traffic, </a:t>
            </a:r>
            <a:r>
              <a:rPr sz="1800" spc="-130">
                <a:solidFill>
                  <a:srgbClr val="454545"/>
                </a:solidFill>
                <a:latin typeface="Arial"/>
                <a:cs typeface="Arial"/>
              </a:rPr>
              <a:t>because  </a:t>
            </a:r>
            <a:r>
              <a:rPr sz="1800" spc="-75">
                <a:solidFill>
                  <a:srgbClr val="454545"/>
                </a:solidFill>
                <a:latin typeface="Arial"/>
                <a:cs typeface="Arial"/>
              </a:rPr>
              <a:t>multiple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25">
                <a:solidFill>
                  <a:srgbClr val="454545"/>
                </a:solidFill>
                <a:latin typeface="Arial"/>
                <a:cs typeface="Arial"/>
              </a:rPr>
              <a:t>can </a:t>
            </a:r>
            <a:r>
              <a:rPr sz="1800" spc="-75">
                <a:solidFill>
                  <a:srgbClr val="454545"/>
                </a:solidFill>
                <a:latin typeface="Arial"/>
                <a:cs typeface="Arial"/>
              </a:rPr>
              <a:t>transmit </a:t>
            </a:r>
            <a:r>
              <a:rPr sz="1800" spc="-130">
                <a:solidFill>
                  <a:srgbClr val="454545"/>
                </a:solidFill>
                <a:latin typeface="Arial"/>
                <a:cs typeface="Arial"/>
              </a:rPr>
              <a:t>data  </a:t>
            </a:r>
            <a:r>
              <a:rPr sz="1800" spc="-100">
                <a:solidFill>
                  <a:srgbClr val="454545"/>
                </a:solidFill>
                <a:latin typeface="Arial"/>
                <a:cs typeface="Arial"/>
              </a:rPr>
              <a:t>simultaneously.</a:t>
            </a:r>
            <a:endParaRPr sz="1800">
              <a:latin typeface="Arial"/>
              <a:cs typeface="Arial"/>
            </a:endParaRPr>
          </a:p>
          <a:p>
            <a:pPr marL="12700" marR="24765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21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failure </a:t>
            </a:r>
            <a:r>
              <a:rPr sz="1800" spc="-5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25">
                <a:solidFill>
                  <a:srgbClr val="454545"/>
                </a:solidFill>
                <a:latin typeface="Arial"/>
                <a:cs typeface="Arial"/>
              </a:rPr>
              <a:t>one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device </a:t>
            </a:r>
            <a:r>
              <a:rPr sz="1800" spc="-114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135">
                <a:solidFill>
                  <a:srgbClr val="454545"/>
                </a:solidFill>
                <a:latin typeface="Arial"/>
                <a:cs typeface="Arial"/>
              </a:rPr>
              <a:t>cause </a:t>
            </a:r>
            <a:r>
              <a:rPr sz="1800" spc="-200">
                <a:solidFill>
                  <a:srgbClr val="454545"/>
                </a:solidFill>
                <a:latin typeface="Arial"/>
                <a:cs typeface="Arial"/>
              </a:rPr>
              <a:t>a  </a:t>
            </a:r>
            <a:r>
              <a:rPr sz="1800" spc="-114">
                <a:solidFill>
                  <a:srgbClr val="454545"/>
                </a:solidFill>
                <a:latin typeface="Arial"/>
                <a:cs typeface="Arial"/>
              </a:rPr>
              <a:t>break </a:t>
            </a:r>
            <a:r>
              <a:rPr sz="1800" spc="-65">
                <a:solidFill>
                  <a:srgbClr val="454545"/>
                </a:solidFill>
                <a:latin typeface="Arial"/>
                <a:cs typeface="Arial"/>
              </a:rPr>
              <a:t>in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network </a:t>
            </a:r>
            <a:r>
              <a:rPr sz="1800" spc="-55">
                <a:solidFill>
                  <a:srgbClr val="454545"/>
                </a:solidFill>
                <a:latin typeface="Arial"/>
                <a:cs typeface="Arial"/>
              </a:rPr>
              <a:t>or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55">
                <a:solidFill>
                  <a:srgbClr val="454545"/>
                </a:solidFill>
                <a:latin typeface="Arial"/>
                <a:cs typeface="Arial"/>
              </a:rPr>
              <a:t>of  </a:t>
            </a:r>
            <a:r>
              <a:rPr sz="1800" spc="-114">
                <a:solidFill>
                  <a:srgbClr val="454545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3111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Adding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additional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14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65">
                <a:solidFill>
                  <a:srgbClr val="454545"/>
                </a:solidFill>
                <a:latin typeface="Arial"/>
                <a:cs typeface="Arial"/>
              </a:rPr>
              <a:t>disrupt  </a:t>
            </a:r>
            <a:r>
              <a:rPr sz="1800" spc="-130">
                <a:solidFill>
                  <a:srgbClr val="454545"/>
                </a:solidFill>
                <a:latin typeface="Arial"/>
                <a:cs typeface="Arial"/>
              </a:rPr>
              <a:t>data </a:t>
            </a:r>
            <a:r>
              <a:rPr sz="1800" spc="-85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110">
                <a:solidFill>
                  <a:srgbClr val="454545"/>
                </a:solidFill>
                <a:latin typeface="Arial"/>
                <a:cs typeface="Arial"/>
              </a:rPr>
              <a:t>between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other </a:t>
            </a:r>
            <a:r>
              <a:rPr sz="1800" spc="-100">
                <a:solidFill>
                  <a:srgbClr val="454545"/>
                </a:solidFill>
                <a:latin typeface="Arial"/>
                <a:cs typeface="Arial"/>
              </a:rPr>
              <a:t>devices. </a:t>
            </a:r>
            <a:r>
              <a:rPr sz="1800" spc="-10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Disadvantages </a:t>
            </a:r>
            <a:r>
              <a:rPr sz="1800" b="1">
                <a:latin typeface="Arial"/>
                <a:cs typeface="Arial"/>
              </a:rPr>
              <a:t>of </a:t>
            </a:r>
            <a:r>
              <a:rPr sz="1800" b="1" spc="-5">
                <a:latin typeface="Arial"/>
                <a:cs typeface="Arial"/>
              </a:rPr>
              <a:t>a mesh</a:t>
            </a:r>
            <a:r>
              <a:rPr sz="1800" b="1" spc="1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75">
                <a:solidFill>
                  <a:srgbClr val="454545"/>
                </a:solidFill>
                <a:latin typeface="Arial"/>
                <a:cs typeface="Arial"/>
              </a:rPr>
              <a:t>cost </a:t>
            </a:r>
            <a:r>
              <a:rPr sz="1800" spc="-55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implement </a:t>
            </a:r>
            <a:r>
              <a:rPr sz="1800" spc="-60">
                <a:solidFill>
                  <a:srgbClr val="454545"/>
                </a:solidFill>
                <a:latin typeface="Arial"/>
                <a:cs typeface="Arial"/>
              </a:rPr>
              <a:t>is </a:t>
            </a:r>
            <a:r>
              <a:rPr sz="1800" spc="-85">
                <a:solidFill>
                  <a:srgbClr val="454545"/>
                </a:solidFill>
                <a:latin typeface="Arial"/>
                <a:cs typeface="Arial"/>
              </a:rPr>
              <a:t>higher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than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other  network </a:t>
            </a:r>
            <a:r>
              <a:rPr sz="1800" spc="-85">
                <a:solidFill>
                  <a:srgbClr val="454545"/>
                </a:solidFill>
                <a:latin typeface="Arial"/>
                <a:cs typeface="Arial"/>
              </a:rPr>
              <a:t>topologies, </a:t>
            </a:r>
            <a:r>
              <a:rPr sz="1800" spc="-110">
                <a:solidFill>
                  <a:srgbClr val="454545"/>
                </a:solidFill>
                <a:latin typeface="Arial"/>
                <a:cs typeface="Arial"/>
              </a:rPr>
              <a:t>making </a:t>
            </a:r>
            <a:r>
              <a:rPr sz="1800" spc="-20">
                <a:solidFill>
                  <a:srgbClr val="454545"/>
                </a:solidFill>
                <a:latin typeface="Arial"/>
                <a:cs typeface="Arial"/>
              </a:rPr>
              <a:t>it </a:t>
            </a:r>
            <a:r>
              <a:rPr sz="1800" spc="-20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95">
                <a:solidFill>
                  <a:srgbClr val="454545"/>
                </a:solidFill>
                <a:latin typeface="Arial"/>
                <a:cs typeface="Arial"/>
              </a:rPr>
              <a:t>less  </a:t>
            </a:r>
            <a:r>
              <a:rPr sz="1800" spc="-100">
                <a:solidFill>
                  <a:srgbClr val="454545"/>
                </a:solidFill>
                <a:latin typeface="Arial"/>
                <a:cs typeface="Arial"/>
              </a:rPr>
              <a:t>desirable</a:t>
            </a:r>
            <a:r>
              <a:rPr sz="1800" spc="5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75">
                <a:solidFill>
                  <a:srgbClr val="454545"/>
                </a:solidFill>
                <a:latin typeface="Arial"/>
                <a:cs typeface="Arial"/>
              </a:rPr>
              <a:t>option.</a:t>
            </a:r>
            <a:endParaRPr sz="18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Building </a:t>
            </a:r>
            <a:r>
              <a:rPr sz="1800" spc="-135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95">
                <a:solidFill>
                  <a:srgbClr val="454545"/>
                </a:solidFill>
                <a:latin typeface="Arial"/>
                <a:cs typeface="Arial"/>
              </a:rPr>
              <a:t>maintaining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5">
                <a:solidFill>
                  <a:srgbClr val="454545"/>
                </a:solidFill>
                <a:latin typeface="Arial"/>
                <a:cs typeface="Arial"/>
              </a:rPr>
              <a:t>topology </a:t>
            </a:r>
            <a:r>
              <a:rPr sz="1800" spc="-6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45">
                <a:solidFill>
                  <a:srgbClr val="454545"/>
                </a:solidFill>
                <a:latin typeface="Arial"/>
                <a:cs typeface="Arial"/>
              </a:rPr>
              <a:t>difficult </a:t>
            </a:r>
            <a:r>
              <a:rPr sz="1800" spc="-135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time</a:t>
            </a:r>
            <a:r>
              <a:rPr sz="1800" spc="-165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consuming.</a:t>
            </a:r>
            <a:endParaRPr sz="1800">
              <a:latin typeface="Arial"/>
              <a:cs typeface="Arial"/>
            </a:endParaRPr>
          </a:p>
          <a:p>
            <a:pPr marL="12700" marR="255904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125">
                <a:solidFill>
                  <a:srgbClr val="454545"/>
                </a:solidFill>
                <a:latin typeface="Arial"/>
                <a:cs typeface="Arial"/>
              </a:rPr>
              <a:t>chance </a:t>
            </a:r>
            <a:r>
              <a:rPr sz="1800" spc="-5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00">
                <a:solidFill>
                  <a:srgbClr val="454545"/>
                </a:solidFill>
                <a:latin typeface="Arial"/>
                <a:cs typeface="Arial"/>
              </a:rPr>
              <a:t>redundant </a:t>
            </a:r>
            <a:r>
              <a:rPr sz="1800" spc="-95">
                <a:solidFill>
                  <a:srgbClr val="454545"/>
                </a:solidFill>
                <a:latin typeface="Arial"/>
                <a:cs typeface="Arial"/>
              </a:rPr>
              <a:t>connections </a:t>
            </a:r>
            <a:r>
              <a:rPr sz="1800" spc="-6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high,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which </a:t>
            </a:r>
            <a:r>
              <a:rPr sz="1800" spc="-125">
                <a:solidFill>
                  <a:srgbClr val="454545"/>
                </a:solidFill>
                <a:latin typeface="Arial"/>
                <a:cs typeface="Arial"/>
              </a:rPr>
              <a:t>adds </a:t>
            </a:r>
            <a:r>
              <a:rPr sz="1800" spc="-55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>
                <a:solidFill>
                  <a:srgbClr val="454545"/>
                </a:solidFill>
                <a:latin typeface="Arial"/>
                <a:cs typeface="Arial"/>
              </a:rPr>
              <a:t>the high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costs </a:t>
            </a:r>
            <a:r>
              <a:rPr sz="1800" spc="-135">
                <a:solidFill>
                  <a:srgbClr val="454545"/>
                </a:solidFill>
                <a:latin typeface="Arial"/>
                <a:cs typeface="Arial"/>
              </a:rPr>
              <a:t>and  </a:t>
            </a:r>
            <a:r>
              <a:rPr sz="1800" spc="-80">
                <a:solidFill>
                  <a:srgbClr val="454545"/>
                </a:solidFill>
                <a:latin typeface="Arial"/>
                <a:cs typeface="Arial"/>
              </a:rPr>
              <a:t>potential </a:t>
            </a:r>
            <a:r>
              <a:rPr sz="1800" spc="-35">
                <a:solidFill>
                  <a:srgbClr val="454545"/>
                </a:solidFill>
                <a:latin typeface="Arial"/>
                <a:cs typeface="Arial"/>
              </a:rPr>
              <a:t>for </a:t>
            </a:r>
            <a:r>
              <a:rPr sz="1800" spc="-105">
                <a:solidFill>
                  <a:srgbClr val="454545"/>
                </a:solidFill>
                <a:latin typeface="Arial"/>
                <a:cs typeface="Arial"/>
              </a:rPr>
              <a:t>reduced</a:t>
            </a:r>
            <a:r>
              <a:rPr sz="1800" spc="105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85">
                <a:solidFill>
                  <a:srgbClr val="454545"/>
                </a:solidFill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807" y="758951"/>
            <a:ext cx="7427976" cy="50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507" y="480059"/>
            <a:ext cx="8813292" cy="567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063" y="10744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38176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701040"/>
            <a:ext cx="8653271" cy="54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3571" y="923544"/>
            <a:ext cx="8334756" cy="517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200" b="1" spc="-2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00">
                <a:solidFill>
                  <a:srgbClr val="C00000"/>
                </a:solidFill>
                <a:latin typeface="Trebuchet MS"/>
                <a:cs typeface="Trebuchet MS"/>
              </a:rPr>
              <a:t>LAN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258572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Carlito"/>
                <a:cs typeface="Carlito"/>
              </a:rPr>
              <a:t>Use </a:t>
            </a:r>
            <a:r>
              <a:rPr sz="2800" spc="-10">
                <a:latin typeface="Carlito"/>
                <a:cs typeface="Carlito"/>
              </a:rPr>
              <a:t>wireless  connection  </a:t>
            </a:r>
            <a:r>
              <a:rPr sz="2800" spc="-15">
                <a:latin typeface="Carlito"/>
                <a:cs typeface="Carlito"/>
              </a:rPr>
              <a:t>instead </a:t>
            </a:r>
            <a:r>
              <a:rPr sz="2800" spc="-5">
                <a:latin typeface="Carlito"/>
                <a:cs typeface="Carlito"/>
              </a:rPr>
              <a:t>of</a:t>
            </a:r>
            <a:r>
              <a:rPr sz="2800" spc="-2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wired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9728" y="365759"/>
            <a:ext cx="7525511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099" y="158495"/>
            <a:ext cx="9268968" cy="615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5744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>
                <a:solidFill>
                  <a:srgbClr val="C00000"/>
                </a:solidFill>
                <a:latin typeface="Trebuchet MS"/>
                <a:cs typeface="Trebuchet MS"/>
              </a:rPr>
              <a:t>MAN </a:t>
            </a:r>
            <a:r>
              <a:rPr sz="3200" b="1" spc="-11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200">
                <a:solidFill>
                  <a:srgbClr val="C00000"/>
                </a:solidFill>
                <a:latin typeface="Trebuchet MS"/>
                <a:cs typeface="Trebuchet MS"/>
              </a:rPr>
              <a:t>Metropolitan </a:t>
            </a:r>
            <a:r>
              <a:rPr sz="3200" b="1" spc="-245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3079" y="1199388"/>
            <a:ext cx="8625840" cy="497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49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228726"/>
            <a:ext cx="6310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/>
              <a:t>Metropolitan </a:t>
            </a:r>
            <a:r>
              <a:rPr spc="-229"/>
              <a:t>Area</a:t>
            </a:r>
            <a:r>
              <a:rPr spc="-700"/>
              <a:t> </a:t>
            </a:r>
            <a:r>
              <a:rPr spc="-215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56893"/>
            <a:ext cx="719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>
                <a:latin typeface="Carlito"/>
                <a:cs typeface="Carlito"/>
              </a:rPr>
              <a:t>A </a:t>
            </a:r>
            <a:r>
              <a:rPr sz="2800" spc="-15">
                <a:latin typeface="Carlito"/>
                <a:cs typeface="Carlito"/>
              </a:rPr>
              <a:t>metropolitan area </a:t>
            </a:r>
            <a:r>
              <a:rPr sz="2800" spc="-10">
                <a:latin typeface="Carlito"/>
                <a:cs typeface="Carlito"/>
              </a:rPr>
              <a:t>network </a:t>
            </a:r>
            <a:r>
              <a:rPr sz="2800" spc="-5">
                <a:latin typeface="Carlito"/>
                <a:cs typeface="Carlito"/>
              </a:rPr>
              <a:t>based on </a:t>
            </a:r>
            <a:r>
              <a:rPr sz="2800" spc="-10">
                <a:latin typeface="Carlito"/>
                <a:cs typeface="Carlito"/>
              </a:rPr>
              <a:t>cable</a:t>
            </a:r>
            <a:r>
              <a:rPr sz="2800" spc="145">
                <a:latin typeface="Carlito"/>
                <a:cs typeface="Carlito"/>
              </a:rPr>
              <a:t> </a:t>
            </a:r>
            <a:r>
              <a:rPr sz="2800" spc="-100">
                <a:latin typeface="Carlito"/>
                <a:cs typeface="Carlito"/>
              </a:rPr>
              <a:t>TV.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7148" y="1911931"/>
            <a:ext cx="7145410" cy="391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111" y="1550263"/>
            <a:ext cx="10195560" cy="45768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3271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633345" algn="l"/>
              </a:tabLst>
            </a:pPr>
            <a:r>
              <a:rPr sz="3200" spc="-10">
                <a:latin typeface="Carlito"/>
                <a:cs typeface="Carlito"/>
              </a:rPr>
              <a:t>Local </a:t>
            </a:r>
            <a:r>
              <a:rPr sz="3200" spc="-15">
                <a:latin typeface="Carlito"/>
                <a:cs typeface="Carlito"/>
              </a:rPr>
              <a:t>Area</a:t>
            </a:r>
            <a:r>
              <a:rPr sz="3200" spc="5">
                <a:latin typeface="Carlito"/>
                <a:cs typeface="Carlito"/>
              </a:rPr>
              <a:t> </a:t>
            </a:r>
            <a:r>
              <a:rPr sz="3200" spc="-1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633345" algn="l"/>
              </a:tabLst>
            </a:pPr>
            <a:r>
              <a:rPr sz="3200" spc="-15">
                <a:latin typeface="Carlito"/>
                <a:cs typeface="Carlito"/>
              </a:rPr>
              <a:t>Metropolitan </a:t>
            </a:r>
            <a:r>
              <a:rPr sz="3200" spc="-10">
                <a:latin typeface="Carlito"/>
                <a:cs typeface="Carlito"/>
              </a:rPr>
              <a:t>Area</a:t>
            </a:r>
            <a:r>
              <a:rPr sz="3200" spc="10">
                <a:latin typeface="Carlito"/>
                <a:cs typeface="Carlito"/>
              </a:rPr>
              <a:t> </a:t>
            </a:r>
            <a:r>
              <a:rPr sz="3200" spc="-1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>
                <a:latin typeface="Carlito"/>
                <a:cs typeface="Carlito"/>
              </a:rPr>
              <a:t>Wide </a:t>
            </a:r>
            <a:r>
              <a:rPr sz="3200" spc="-10">
                <a:latin typeface="Carlito"/>
                <a:cs typeface="Carlito"/>
              </a:rPr>
              <a:t>Area</a:t>
            </a:r>
            <a:r>
              <a:rPr sz="3200" spc="-15">
                <a:latin typeface="Carlito"/>
                <a:cs typeface="Carlito"/>
              </a:rPr>
              <a:t> 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2633345" algn="l"/>
              </a:tabLst>
            </a:pPr>
            <a:r>
              <a:rPr sz="3200" spc="-5">
                <a:latin typeface="Carlito"/>
                <a:cs typeface="Carlito"/>
              </a:rPr>
              <a:t>Wireless</a:t>
            </a:r>
            <a:r>
              <a:rPr sz="3200" spc="-35">
                <a:latin typeface="Carlito"/>
                <a:cs typeface="Carlito"/>
              </a:rPr>
              <a:t> </a:t>
            </a:r>
            <a:r>
              <a:rPr sz="3200" spc="-1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>
                <a:latin typeface="Carlito"/>
                <a:cs typeface="Carlito"/>
              </a:rPr>
              <a:t>Home</a:t>
            </a:r>
            <a:r>
              <a:rPr sz="3200" spc="-15">
                <a:latin typeface="Carlito"/>
                <a:cs typeface="Carlito"/>
              </a:rPr>
              <a:t> </a:t>
            </a:r>
            <a:r>
              <a:rPr sz="3200" spc="-1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1800" spc="-10">
                <a:solidFill>
                  <a:srgbClr val="333333"/>
                </a:solidFill>
                <a:latin typeface="Carlito"/>
                <a:cs typeface="Carlito"/>
              </a:rPr>
              <a:t>There are many </a:t>
            </a:r>
            <a:r>
              <a:rPr sz="1800" spc="-15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types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>
                <a:solidFill>
                  <a:srgbClr val="333333"/>
                </a:solidFill>
                <a:latin typeface="Carlito"/>
                <a:cs typeface="Carlito"/>
              </a:rPr>
              <a:t>network,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1800" spc="-1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be used </a:t>
            </a:r>
            <a:r>
              <a:rPr sz="1800" spc="-15">
                <a:solidFill>
                  <a:srgbClr val="333333"/>
                </a:solidFill>
                <a:latin typeface="Carlito"/>
                <a:cs typeface="Carlito"/>
              </a:rPr>
              <a:t>for different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purposes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by </a:t>
            </a:r>
            <a:r>
              <a:rPr sz="1800" spc="-15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types</a:t>
            </a:r>
            <a:r>
              <a:rPr sz="1800" spc="33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people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5">
                <a:solidFill>
                  <a:srgbClr val="333333"/>
                </a:solidFill>
                <a:latin typeface="Carlito"/>
                <a:cs typeface="Carlito"/>
              </a:rPr>
              <a:t>organization. Here </a:t>
            </a:r>
            <a:r>
              <a:rPr sz="1800" spc="-1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some </a:t>
            </a:r>
            <a:r>
              <a:rPr sz="1800" spc="-5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85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>
                <a:solidFill>
                  <a:srgbClr val="333333"/>
                </a:solidFill>
                <a:latin typeface="Carlito"/>
                <a:cs typeface="Carlito"/>
              </a:rPr>
              <a:t>networks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rlito"/>
              <a:cs typeface="Carlito"/>
            </a:endParaRPr>
          </a:p>
          <a:p>
            <a:pPr marR="2170430" algn="r">
              <a:lnSpc>
                <a:spcPct val="100000"/>
              </a:lnSpc>
            </a:pPr>
            <a:r>
              <a:rPr sz="1800">
                <a:latin typeface="Times New Roman"/>
                <a:cs typeface="Times New Roman"/>
              </a:rPr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3819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04"/>
              <a:t>Types of Networks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817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>
                <a:solidFill>
                  <a:srgbClr val="C00000"/>
                </a:solidFill>
                <a:latin typeface="Trebuchet MS"/>
                <a:cs typeface="Trebuchet MS"/>
              </a:rPr>
              <a:t>SAN </a:t>
            </a:r>
            <a:r>
              <a:rPr sz="3200" b="1" spc="-11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160">
                <a:solidFill>
                  <a:srgbClr val="C00000"/>
                </a:solidFill>
                <a:latin typeface="Trebuchet MS"/>
                <a:cs typeface="Trebuchet MS"/>
              </a:rPr>
              <a:t>Storage </a:t>
            </a:r>
            <a:r>
              <a:rPr sz="3200" b="1" spc="-245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4016" y="1019555"/>
            <a:ext cx="8939784" cy="522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37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>
                <a:solidFill>
                  <a:srgbClr val="C00000"/>
                </a:solidFill>
                <a:latin typeface="Trebuchet MS"/>
                <a:cs typeface="Trebuchet MS"/>
              </a:rPr>
              <a:t>WAN( </a:t>
            </a:r>
            <a:r>
              <a:rPr sz="3200" b="1" spc="-204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3200" b="1" spc="-245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1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404" y="1313688"/>
            <a:ext cx="9403080" cy="486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0325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255222"/>
            <a:ext cx="7710805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1969:</a:t>
            </a:r>
            <a:r>
              <a:rPr sz="2400" b="1" spc="-140">
                <a:latin typeface="Times New Roman"/>
                <a:cs typeface="Times New Roman"/>
              </a:rPr>
              <a:t> </a:t>
            </a:r>
            <a:r>
              <a:rPr sz="2400" b="1" spc="-30">
                <a:latin typeface="Times New Roman"/>
                <a:cs typeface="Times New Roman"/>
              </a:rPr>
              <a:t>ARPANET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>
                <a:latin typeface="Times New Roman"/>
                <a:cs typeface="Times New Roman"/>
              </a:rPr>
              <a:t>1970’s: </a:t>
            </a:r>
            <a:r>
              <a:rPr sz="2400" b="1" spc="-5">
                <a:latin typeface="Times New Roman"/>
                <a:cs typeface="Times New Roman"/>
              </a:rPr>
              <a:t>ALOHA, Ethernet, DECNet,</a:t>
            </a:r>
            <a:r>
              <a:rPr sz="2400" b="1" spc="-114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SNA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>
                <a:latin typeface="Times New Roman"/>
                <a:cs typeface="Times New Roman"/>
              </a:rPr>
              <a:t>1980’s: </a:t>
            </a:r>
            <a:r>
              <a:rPr sz="2400" b="1" spc="-5">
                <a:latin typeface="Times New Roman"/>
                <a:cs typeface="Times New Roman"/>
              </a:rPr>
              <a:t>Proliferation </a:t>
            </a:r>
            <a:r>
              <a:rPr sz="2400" b="1">
                <a:latin typeface="Times New Roman"/>
                <a:cs typeface="Times New Roman"/>
              </a:rPr>
              <a:t>of LAN </a:t>
            </a:r>
            <a:r>
              <a:rPr sz="2400" b="1" spc="-5">
                <a:latin typeface="Times New Roman"/>
                <a:cs typeface="Times New Roman"/>
              </a:rPr>
              <a:t>(Ethernet, </a:t>
            </a:r>
            <a:r>
              <a:rPr sz="2400" b="1" spc="-45">
                <a:latin typeface="Times New Roman"/>
                <a:cs typeface="Times New Roman"/>
              </a:rPr>
              <a:t>Token</a:t>
            </a:r>
            <a:r>
              <a:rPr sz="2400" b="1" spc="-90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Ring)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1987: High </a:t>
            </a:r>
            <a:r>
              <a:rPr sz="2400" b="1" spc="-5">
                <a:latin typeface="Times New Roman"/>
                <a:cs typeface="Times New Roman"/>
              </a:rPr>
              <a:t>speed LAN/MAN (FDDI), BISDN</a:t>
            </a:r>
            <a:r>
              <a:rPr sz="2400" b="1" spc="35">
                <a:latin typeface="Times New Roman"/>
                <a:cs typeface="Times New Roman"/>
              </a:rPr>
              <a:t> </a:t>
            </a:r>
            <a:r>
              <a:rPr sz="2400" b="1" spc="-40">
                <a:latin typeface="Times New Roman"/>
                <a:cs typeface="Times New Roman"/>
              </a:rPr>
              <a:t>(ATM)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1990: High </a:t>
            </a:r>
            <a:r>
              <a:rPr sz="2400" b="1" spc="-5">
                <a:latin typeface="Times New Roman"/>
                <a:cs typeface="Times New Roman"/>
              </a:rPr>
              <a:t>speed </a:t>
            </a:r>
            <a:r>
              <a:rPr sz="2400" b="1" spc="-90">
                <a:latin typeface="Times New Roman"/>
                <a:cs typeface="Times New Roman"/>
              </a:rPr>
              <a:t>WAN </a:t>
            </a:r>
            <a:r>
              <a:rPr sz="2400" b="1" spc="-30">
                <a:latin typeface="Times New Roman"/>
                <a:cs typeface="Times New Roman"/>
              </a:rPr>
              <a:t>(NSFNET, </a:t>
            </a:r>
            <a:r>
              <a:rPr sz="2400" b="1">
                <a:latin typeface="Times New Roman"/>
                <a:cs typeface="Times New Roman"/>
              </a:rPr>
              <a:t>45</a:t>
            </a:r>
            <a:r>
              <a:rPr sz="2400" b="1" spc="90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1993: High speed </a:t>
            </a:r>
            <a:r>
              <a:rPr sz="2400" b="1" spc="-5">
                <a:latin typeface="Times New Roman"/>
                <a:cs typeface="Times New Roman"/>
              </a:rPr>
              <a:t>Ethernet </a:t>
            </a:r>
            <a:r>
              <a:rPr sz="2400" b="1">
                <a:latin typeface="Times New Roman"/>
                <a:cs typeface="Times New Roman"/>
              </a:rPr>
              <a:t>(Fast Ethernet,</a:t>
            </a:r>
            <a:r>
              <a:rPr sz="2400" b="1" spc="-35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EtherSwitch)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1996: </a:t>
            </a:r>
            <a:r>
              <a:rPr sz="2400" b="1" spc="-10">
                <a:latin typeface="Times New Roman"/>
                <a:cs typeface="Times New Roman"/>
              </a:rPr>
              <a:t>Interent </a:t>
            </a:r>
            <a:r>
              <a:rPr sz="2400" b="1" spc="-5">
                <a:latin typeface="Times New Roman"/>
                <a:cs typeface="Times New Roman"/>
              </a:rPr>
              <a:t>II</a:t>
            </a:r>
            <a:r>
              <a:rPr sz="2400" b="1" spc="5">
                <a:latin typeface="Times New Roman"/>
                <a:cs typeface="Times New Roman"/>
              </a:rPr>
              <a:t> </a:t>
            </a:r>
            <a:r>
              <a:rPr sz="2400" b="1" spc="-5">
                <a:latin typeface="Times New Roman"/>
                <a:cs typeface="Times New Roman"/>
              </a:rPr>
              <a:t>(622Mbps)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>
                <a:latin typeface="Times New Roman"/>
                <a:cs typeface="Times New Roman"/>
              </a:rPr>
              <a:t>1998: Gigabit</a:t>
            </a:r>
            <a:r>
              <a:rPr sz="2400" b="1" spc="-4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6982" y="95757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>
                <a:solidFill>
                  <a:srgbClr val="FF3300"/>
                </a:solidFill>
                <a:latin typeface="Times New Roman"/>
                <a:cs typeface="Times New Roman"/>
              </a:rPr>
              <a:t>History of</a:t>
            </a:r>
            <a:r>
              <a:rPr sz="4000" b="1" spc="-22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>
                <a:solidFill>
                  <a:srgbClr val="FF3300"/>
                </a:solidFill>
                <a:latin typeface="Times New Roman"/>
                <a:cs typeface="Times New Roman"/>
              </a:rPr>
              <a:t>Networking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6" name="object 6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52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175005"/>
            <a:ext cx="576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/>
              <a:t>Wide </a:t>
            </a:r>
            <a:r>
              <a:rPr sz="4000" spc="-215"/>
              <a:t>Area </a:t>
            </a:r>
            <a:r>
              <a:rPr sz="4000" spc="-200"/>
              <a:t>Networks</a:t>
            </a:r>
            <a:r>
              <a:rPr sz="4000" spc="-835"/>
              <a:t> </a:t>
            </a:r>
            <a:r>
              <a:rPr sz="4000" spc="-160"/>
              <a:t>(WANs)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02994" y="5783376"/>
            <a:ext cx="725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>
                <a:latin typeface="Carlito"/>
                <a:cs typeface="Carlito"/>
              </a:rPr>
              <a:t>Relation </a:t>
            </a:r>
            <a:r>
              <a:rPr sz="2800" spc="-10">
                <a:latin typeface="Carlito"/>
                <a:cs typeface="Carlito"/>
              </a:rPr>
              <a:t>between </a:t>
            </a:r>
            <a:r>
              <a:rPr sz="2800" spc="-15">
                <a:latin typeface="Carlito"/>
                <a:cs typeface="Carlito"/>
              </a:rPr>
              <a:t>hosts </a:t>
            </a:r>
            <a:r>
              <a:rPr sz="2800" spc="-5">
                <a:latin typeface="Carlito"/>
                <a:cs typeface="Carlito"/>
              </a:rPr>
              <a:t>on </a:t>
            </a:r>
            <a:r>
              <a:rPr sz="2800" spc="-10">
                <a:latin typeface="Carlito"/>
                <a:cs typeface="Carlito"/>
              </a:rPr>
              <a:t>LANs </a:t>
            </a:r>
            <a:r>
              <a:rPr sz="2800" spc="-5">
                <a:latin typeface="Carlito"/>
                <a:cs typeface="Carlito"/>
              </a:rPr>
              <a:t>and the</a:t>
            </a:r>
            <a:r>
              <a:rPr sz="2800" spc="130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subnet.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3516" y="2468879"/>
            <a:ext cx="7808976" cy="3200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5400" y="924356"/>
            <a:ext cx="9372600" cy="14170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46250" indent="-76835">
              <a:lnSpc>
                <a:spcPct val="100000"/>
              </a:lnSpc>
              <a:spcBef>
                <a:spcPts val="750"/>
              </a:spcBef>
              <a:buFont typeface="Arial"/>
              <a:buChar char="·"/>
              <a:tabLst>
                <a:tab pos="1746885" algn="l"/>
              </a:tabLst>
            </a:pPr>
            <a:r>
              <a:rPr sz="2000" spc="-60">
                <a:latin typeface="Arial" panose="020B0604020202020204" pitchFamily="34" charset="0"/>
                <a:cs typeface="Arial" panose="020B0604020202020204" pitchFamily="34" charset="0"/>
              </a:rPr>
              <a:t>WANs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000" b="1" spc="-5">
                <a:latin typeface="Arial" panose="020B0604020202020204" pitchFamily="34" charset="0"/>
                <a:cs typeface="Arial" panose="020B0604020202020204" pitchFamily="34" charset="0"/>
              </a:rPr>
              <a:t>point-to-point</a:t>
            </a:r>
            <a:r>
              <a:rPr sz="2000" b="1" spc="8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marL="1767205" indent="-67310">
              <a:lnSpc>
                <a:spcPct val="100000"/>
              </a:lnSpc>
              <a:spcBef>
                <a:spcPts val="650"/>
              </a:spcBef>
              <a:buSzPct val="94444"/>
              <a:buChar char="·"/>
              <a:tabLst>
                <a:tab pos="1767839" algn="l"/>
              </a:tabLst>
            </a:pPr>
            <a:r>
              <a:rPr sz="2000" spc="-60">
                <a:latin typeface="Arial" panose="020B0604020202020204" pitchFamily="34" charset="0"/>
                <a:cs typeface="Arial" panose="020B0604020202020204" pitchFamily="34" charset="0"/>
              </a:rPr>
              <a:t>WANs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consist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of two distinct</a:t>
            </a:r>
            <a:r>
              <a:rPr sz="2000" spc="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>
                <a:latin typeface="Arial" panose="020B0604020202020204" pitchFamily="34" charset="0"/>
                <a:cs typeface="Arial" panose="020B0604020202020204" pitchFamily="34" charset="0"/>
              </a:rPr>
              <a:t>transmission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sz="2000" spc="-10">
                <a:latin typeface="Arial" panose="020B0604020202020204" pitchFamily="34" charset="0"/>
                <a:cs typeface="Arial" panose="020B0604020202020204" pitchFamily="34" charset="0"/>
              </a:rPr>
              <a:t>(copper, </a:t>
            </a:r>
            <a:r>
              <a:rPr sz="2000" spc="-15">
                <a:latin typeface="Arial" panose="020B0604020202020204" pitchFamily="34" charset="0"/>
                <a:cs typeface="Arial" panose="020B0604020202020204" pitchFamily="34" charset="0"/>
              </a:rPr>
              <a:t>fiber,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microwave) and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</a:rPr>
              <a:t>switches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(electronics,</a:t>
            </a:r>
            <a:r>
              <a:rPr sz="20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optics)</a:t>
            </a:r>
          </a:p>
          <a:p>
            <a:pPr marL="30480">
              <a:lnSpc>
                <a:spcPct val="100000"/>
              </a:lnSpc>
            </a:pPr>
            <a:r>
              <a:rPr sz="2000" spc="2590">
                <a:latin typeface="Arial" panose="020B0604020202020204" pitchFamily="34" charset="0"/>
                <a:cs typeface="Arial" panose="020B0604020202020204" pitchFamily="34" charset="0"/>
              </a:rPr>
              <a:t></a:t>
            </a:r>
            <a:r>
              <a:rPr sz="2000" spc="-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>
                <a:latin typeface="Arial" panose="020B0604020202020204" pitchFamily="34" charset="0"/>
                <a:cs typeface="Arial" panose="020B0604020202020204" pitchFamily="34" charset="0"/>
              </a:rPr>
              <a:t>Store-and-forward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</a:rPr>
              <a:t>packet-switched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450097" y="6641016"/>
            <a:ext cx="7893385" cy="213561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5861" y="1014210"/>
            <a:ext cx="11160125" cy="523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indent="-229235" algn="just">
              <a:lnSpc>
                <a:spcPts val="2050"/>
              </a:lnSpc>
              <a:spcBef>
                <a:spcPts val="100"/>
              </a:spcBef>
              <a:buChar char="•"/>
              <a:tabLst>
                <a:tab pos="525145" algn="l"/>
                <a:tab pos="525780" algn="l"/>
              </a:tabLst>
            </a:pP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Wireless infrastructure used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cellular telephony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send/receive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packets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through a base station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29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145" algn="just">
              <a:lnSpc>
                <a:spcPts val="2050"/>
              </a:lnSpc>
            </a:pP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operated by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cellular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pc="7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provider.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980" marR="5080" lvl="1" indent="-229235" algn="just">
              <a:lnSpc>
                <a:spcPts val="1510"/>
              </a:lnSpc>
              <a:spcBef>
                <a:spcPts val="530"/>
              </a:spcBef>
              <a:buChar char="•"/>
              <a:tabLst>
                <a:tab pos="982980" algn="l"/>
                <a:tab pos="983615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iPhones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9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message,</a:t>
            </a:r>
            <a:r>
              <a:rPr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 social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networks,</a:t>
            </a:r>
            <a:r>
              <a:rPr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movies,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while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on the</a:t>
            </a:r>
            <a:r>
              <a:rPr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pPr marL="982980" lvl="1" indent="-229870" algn="just">
              <a:lnSpc>
                <a:spcPct val="100000"/>
              </a:lnSpc>
              <a:spcBef>
                <a:spcPts val="320"/>
              </a:spcBef>
              <a:buChar char="•"/>
              <a:tabLst>
                <a:tab pos="983615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Unlike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WiFi,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tens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kilometers</a:t>
            </a:r>
            <a:r>
              <a:rPr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station.</a:t>
            </a:r>
          </a:p>
          <a:p>
            <a:pPr marL="525145" indent="-229235" algn="just">
              <a:lnSpc>
                <a:spcPts val="2050"/>
              </a:lnSpc>
              <a:spcBef>
                <a:spcPts val="775"/>
              </a:spcBef>
              <a:buChar char="•"/>
              <a:tabLst>
                <a:tab pos="525145" algn="l"/>
                <a:tab pos="5257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fourth-generation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(4G) of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wide-area wireless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networks—are already being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deployed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spc="3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145" algn="just">
              <a:lnSpc>
                <a:spcPts val="2050"/>
              </a:lnSpc>
            </a:pP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everywhere.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145" marR="514350" indent="-228600" algn="just">
              <a:lnSpc>
                <a:spcPts val="1939"/>
              </a:lnSpc>
              <a:spcBef>
                <a:spcPts val="1030"/>
              </a:spcBef>
              <a:buClr>
                <a:srgbClr val="525252"/>
              </a:buClr>
              <a:buFont typeface="Arial"/>
              <a:buChar char="•"/>
              <a:tabLst>
                <a:tab pos="589280" algn="l"/>
                <a:tab pos="589915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45">
                <a:latin typeface="Arial" panose="020B0604020202020204" pitchFamily="34" charset="0"/>
                <a:cs typeface="Arial" panose="020B0604020202020204" pitchFamily="34" charset="0"/>
              </a:rPr>
              <a:t>LTE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(for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“Long-Term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Evolution has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roots in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3G 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technology,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and can achieve rates in excess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10  Mbps.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145" indent="-229235" algn="just">
              <a:lnSpc>
                <a:spcPts val="2005"/>
              </a:lnSpc>
              <a:spcBef>
                <a:spcPts val="755"/>
              </a:spcBef>
              <a:buChar char="•"/>
              <a:tabLst>
                <a:tab pos="525145" algn="l"/>
                <a:tab pos="525780" algn="l"/>
              </a:tabLst>
            </a:pPr>
            <a:r>
              <a:rPr spc="-45">
                <a:latin typeface="Arial" panose="020B0604020202020204" pitchFamily="34" charset="0"/>
                <a:cs typeface="Arial" panose="020B0604020202020204" pitchFamily="34" charset="0"/>
              </a:rPr>
              <a:t>LTE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downstream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rates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many tens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Mbps have been reported in commercial</a:t>
            </a:r>
            <a:r>
              <a:rPr spc="18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deployments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38555" lvl="1" indent="-287020" algn="just">
              <a:lnSpc>
                <a:spcPts val="2005"/>
              </a:lnSpc>
              <a:buFont typeface="Arial"/>
              <a:buChar char="•"/>
              <a:tabLst>
                <a:tab pos="1139190" algn="l"/>
              </a:tabLst>
            </a:pP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Difference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them is the speed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8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38555" marR="3533140" lvl="1" indent="-287020" algn="just">
              <a:lnSpc>
                <a:spcPct val="100000"/>
              </a:lnSpc>
              <a:buClr>
                <a:srgbClr val="393939"/>
              </a:buClr>
              <a:buFont typeface="Arial"/>
              <a:buChar char="•"/>
              <a:tabLst>
                <a:tab pos="119126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When selecting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smartphone,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older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not support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newer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technology.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 model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that  supports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speed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pc="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needs.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416050" algn="just">
              <a:lnSpc>
                <a:spcPct val="98900"/>
              </a:lnSpc>
              <a:spcBef>
                <a:spcPts val="925"/>
              </a:spcBef>
            </a:pP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Generation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 technology: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third generation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network,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b="1" spc="-5">
                <a:latin typeface="Arial" panose="020B0604020202020204" pitchFamily="34" charset="0"/>
                <a:cs typeface="Arial" panose="020B0604020202020204" pitchFamily="34" charset="0"/>
              </a:rPr>
              <a:t>3G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oldest  technology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group. </a:t>
            </a:r>
            <a:r>
              <a:rPr b="1" spc="-5">
                <a:latin typeface="Arial" panose="020B0604020202020204" pitchFamily="34" charset="0"/>
                <a:cs typeface="Arial" panose="020B0604020202020204" pitchFamily="34" charset="0"/>
              </a:rPr>
              <a:t>4G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fourth generation data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b="1" spc="-45">
                <a:latin typeface="Arial" panose="020B0604020202020204" pitchFamily="34" charset="0"/>
                <a:cs typeface="Arial" panose="020B0604020202020204" pitchFamily="34" charset="0"/>
              </a:rPr>
              <a:t>LTE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stands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spc="-50">
                <a:latin typeface="Arial" panose="020B0604020202020204" pitchFamily="34" charset="0"/>
                <a:cs typeface="Arial" panose="020B0604020202020204" pitchFamily="34" charset="0"/>
              </a:rPr>
              <a:t>Term 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Evolution.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23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>
                <a:solidFill>
                  <a:srgbClr val="A3123E"/>
                </a:solidFill>
                <a:latin typeface="Trebuchet MS"/>
                <a:cs typeface="Trebuchet MS"/>
              </a:rPr>
              <a:t>Wide-Area </a:t>
            </a:r>
            <a:r>
              <a:rPr sz="3200" b="1" spc="-145">
                <a:solidFill>
                  <a:srgbClr val="A3123E"/>
                </a:solidFill>
                <a:latin typeface="Trebuchet MS"/>
                <a:cs typeface="Trebuchet MS"/>
              </a:rPr>
              <a:t>Wireless </a:t>
            </a:r>
            <a:r>
              <a:rPr sz="3200" b="1" spc="-125">
                <a:solidFill>
                  <a:srgbClr val="A3123E"/>
                </a:solidFill>
                <a:latin typeface="Trebuchet MS"/>
                <a:cs typeface="Trebuchet MS"/>
              </a:rPr>
              <a:t>Access: </a:t>
            </a:r>
            <a:r>
              <a:rPr sz="3200" b="1" spc="-225">
                <a:solidFill>
                  <a:srgbClr val="A3123E"/>
                </a:solidFill>
                <a:latin typeface="Trebuchet MS"/>
                <a:cs typeface="Trebuchet MS"/>
              </a:rPr>
              <a:t>3G 4G </a:t>
            </a:r>
            <a:r>
              <a:rPr sz="3200" b="1" spc="-204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-17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330">
                <a:solidFill>
                  <a:srgbClr val="A3123E"/>
                </a:solidFill>
                <a:latin typeface="Trebuchet MS"/>
                <a:cs typeface="Trebuchet MS"/>
              </a:rPr>
              <a:t>LTE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34864" cy="668709"/>
            <a:chOff x="3953254" y="3188207"/>
            <a:chExt cx="1902207" cy="668709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5054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992" y="83261"/>
            <a:ext cx="822833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20"/>
              <a:t>Classification </a:t>
            </a:r>
            <a:r>
              <a:rPr sz="3600" spc="-165"/>
              <a:t>of </a:t>
            </a:r>
            <a:r>
              <a:rPr sz="3600" spc="-215"/>
              <a:t>interconnected </a:t>
            </a:r>
            <a:r>
              <a:rPr sz="3600" spc="-165"/>
              <a:t>processors</a:t>
            </a:r>
            <a:r>
              <a:rPr sz="3600" spc="-735"/>
              <a:t> </a:t>
            </a:r>
            <a:r>
              <a:rPr lang="en-US" sz="3600" spc="-735"/>
              <a:t> </a:t>
            </a:r>
            <a:r>
              <a:rPr sz="3600" spc="-180"/>
              <a:t>by  </a:t>
            </a:r>
            <a:r>
              <a:rPr sz="3600" spc="-220"/>
              <a:t>scale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44595" y="1745762"/>
            <a:ext cx="6142424" cy="405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551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Personal </a:t>
            </a:r>
            <a:r>
              <a:rPr sz="3200" spc="-5">
                <a:solidFill>
                  <a:srgbClr val="A3123E"/>
                </a:solidFill>
                <a:latin typeface="Georgia"/>
                <a:cs typeface="Georgia"/>
              </a:rPr>
              <a:t>Area Network </a:t>
            </a: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(</a:t>
            </a:r>
            <a:r>
              <a:rPr sz="3200" spc="-6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PAN)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6672" y="947927"/>
            <a:ext cx="8321040" cy="5286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467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75">
                <a:solidFill>
                  <a:srgbClr val="C00000"/>
                </a:solidFill>
                <a:latin typeface="Trebuchet MS"/>
                <a:cs typeface="Trebuchet MS"/>
              </a:rPr>
              <a:t>Local </a:t>
            </a:r>
            <a:r>
              <a:rPr sz="3200" b="1" spc="-245">
                <a:solidFill>
                  <a:srgbClr val="C00000"/>
                </a:solidFill>
                <a:latin typeface="Trebuchet MS"/>
                <a:cs typeface="Trebuchet MS"/>
              </a:rPr>
              <a:t>Area </a:t>
            </a:r>
            <a:r>
              <a:rPr sz="3200" b="1" spc="-229">
                <a:solidFill>
                  <a:srgbClr val="C00000"/>
                </a:solidFill>
                <a:latin typeface="Trebuchet MS"/>
                <a:cs typeface="Trebuchet MS"/>
              </a:rPr>
              <a:t>Networks</a:t>
            </a:r>
            <a:r>
              <a:rPr sz="3200" b="1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50">
                <a:solidFill>
                  <a:srgbClr val="C00000"/>
                </a:solidFill>
                <a:latin typeface="Trebuchet MS"/>
                <a:cs typeface="Trebuchet MS"/>
              </a:rPr>
              <a:t>(LANs</a:t>
            </a:r>
            <a:r>
              <a:rPr sz="4000" spc="-150"/>
              <a:t>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3906520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17525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90">
                <a:latin typeface="Arial"/>
                <a:cs typeface="Arial"/>
              </a:rPr>
              <a:t>Group </a:t>
            </a:r>
            <a:r>
              <a:rPr sz="2800" spc="-75">
                <a:latin typeface="Arial"/>
                <a:cs typeface="Arial"/>
              </a:rPr>
              <a:t>of </a:t>
            </a:r>
            <a:r>
              <a:rPr sz="2800" spc="-160">
                <a:latin typeface="Arial"/>
                <a:cs typeface="Arial"/>
              </a:rPr>
              <a:t>devices  </a:t>
            </a:r>
            <a:r>
              <a:rPr sz="2800" spc="-120">
                <a:latin typeface="Arial"/>
                <a:cs typeface="Arial"/>
              </a:rPr>
              <a:t>(computers servers,  </a:t>
            </a:r>
            <a:r>
              <a:rPr sz="2800" spc="-95">
                <a:latin typeface="Arial"/>
                <a:cs typeface="Arial"/>
              </a:rPr>
              <a:t>printers </a:t>
            </a:r>
            <a:r>
              <a:rPr sz="2800" spc="-80">
                <a:latin typeface="Arial"/>
                <a:cs typeface="Arial"/>
              </a:rPr>
              <a:t>, </a:t>
            </a:r>
            <a:r>
              <a:rPr sz="2800" spc="-130">
                <a:latin typeface="Arial"/>
                <a:cs typeface="Arial"/>
              </a:rPr>
              <a:t>switches </a:t>
            </a:r>
            <a:r>
              <a:rPr sz="2800" spc="-135">
                <a:latin typeface="Arial"/>
                <a:cs typeface="Arial"/>
              </a:rPr>
              <a:t>etc  </a:t>
            </a:r>
            <a:r>
              <a:rPr sz="2800" spc="-150">
                <a:latin typeface="Arial"/>
                <a:cs typeface="Arial"/>
              </a:rPr>
              <a:t>located </a:t>
            </a:r>
            <a:r>
              <a:rPr sz="2800" spc="-100">
                <a:latin typeface="Arial"/>
                <a:cs typeface="Arial"/>
              </a:rPr>
              <a:t>in </a:t>
            </a:r>
            <a:r>
              <a:rPr sz="2800" spc="-140">
                <a:latin typeface="Arial"/>
                <a:cs typeface="Arial"/>
              </a:rPr>
              <a:t>the </a:t>
            </a:r>
            <a:r>
              <a:rPr sz="2800" spc="-215">
                <a:latin typeface="Arial"/>
                <a:cs typeface="Arial"/>
              </a:rPr>
              <a:t>same  </a:t>
            </a:r>
            <a:r>
              <a:rPr sz="2800" spc="-120">
                <a:latin typeface="Arial"/>
                <a:cs typeface="Arial"/>
              </a:rPr>
              <a:t>building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130">
                <a:latin typeface="Arial"/>
                <a:cs typeface="Arial"/>
              </a:rPr>
              <a:t>In </a:t>
            </a:r>
            <a:r>
              <a:rPr sz="2800" spc="-150">
                <a:latin typeface="Arial"/>
                <a:cs typeface="Arial"/>
              </a:rPr>
              <a:t>close </a:t>
            </a:r>
            <a:r>
              <a:rPr sz="2800" spc="-100">
                <a:latin typeface="Arial"/>
                <a:cs typeface="Arial"/>
              </a:rPr>
              <a:t>proximity </a:t>
            </a:r>
            <a:r>
              <a:rPr sz="2800" spc="-90">
                <a:latin typeface="Arial"/>
                <a:cs typeface="Arial"/>
              </a:rPr>
              <a:t>to </a:t>
            </a:r>
            <a:r>
              <a:rPr sz="2800" spc="-220">
                <a:latin typeface="Arial"/>
                <a:cs typeface="Arial"/>
              </a:rPr>
              <a:t>each  </a:t>
            </a:r>
            <a:r>
              <a:rPr sz="2800" spc="-114"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  <a:p>
            <a:pPr marL="241300" marR="513080" indent="-228600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14">
                <a:latin typeface="Arial"/>
                <a:cs typeface="Arial"/>
              </a:rPr>
              <a:t>Most </a:t>
            </a:r>
            <a:r>
              <a:rPr sz="2800" spc="-160">
                <a:latin typeface="Arial"/>
                <a:cs typeface="Arial"/>
              </a:rPr>
              <a:t>common </a:t>
            </a:r>
            <a:r>
              <a:rPr sz="2800" spc="-135">
                <a:latin typeface="Arial"/>
                <a:cs typeface="Arial"/>
              </a:rPr>
              <a:t>type </a:t>
            </a:r>
            <a:r>
              <a:rPr sz="2800" spc="-80">
                <a:latin typeface="Arial"/>
                <a:cs typeface="Arial"/>
              </a:rPr>
              <a:t>of  </a:t>
            </a:r>
            <a:r>
              <a:rPr sz="2800" spc="-265">
                <a:latin typeface="Arial"/>
                <a:cs typeface="Arial"/>
              </a:rPr>
              <a:t>LAN </a:t>
            </a:r>
            <a:r>
              <a:rPr sz="2800" spc="-95">
                <a:latin typeface="Arial"/>
                <a:cs typeface="Arial"/>
              </a:rPr>
              <a:t>is </a:t>
            </a:r>
            <a:r>
              <a:rPr sz="2800" spc="-135">
                <a:latin typeface="Arial"/>
                <a:cs typeface="Arial"/>
              </a:rPr>
              <a:t>ethernet</a:t>
            </a:r>
            <a:r>
              <a:rPr sz="2800" spc="-155">
                <a:latin typeface="Arial"/>
                <a:cs typeface="Arial"/>
              </a:rPr>
              <a:t> </a:t>
            </a:r>
            <a:r>
              <a:rPr sz="2800" spc="-265"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6547" y="1365503"/>
            <a:ext cx="5772911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309" y="6420814"/>
            <a:ext cx="228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>
                <a:latin typeface="Times New Roman"/>
                <a:cs typeface="Times New Roman"/>
              </a:rPr>
              <a:t>37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429" y="229870"/>
            <a:ext cx="4524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/>
              <a:t>Local </a:t>
            </a:r>
            <a:r>
              <a:rPr spc="-229"/>
              <a:t>Area</a:t>
            </a:r>
            <a:r>
              <a:rPr spc="-580"/>
              <a:t> </a:t>
            </a:r>
            <a:r>
              <a:rPr spc="-22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1507" y="1028783"/>
            <a:ext cx="6024880" cy="40491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SzPct val="64285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000" spc="-15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n-IN" sz="2000" spc="-15">
                <a:latin typeface="Arial" panose="020B0604020202020204" pitchFamily="34" charset="0"/>
                <a:cs typeface="Arial" panose="020B0604020202020204" pitchFamily="34" charset="0"/>
              </a:rPr>
              <a:t> of LAN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20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sz="20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10Mbps ~</a:t>
            </a:r>
            <a:r>
              <a:rPr sz="2000" spc="-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10Gb/s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topology: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Ethernet (IEEE 802.3):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r>
              <a:rPr sz="2000" spc="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>
                <a:latin typeface="Arial" panose="020B0604020202020204" pitchFamily="34" charset="0"/>
                <a:cs typeface="Arial" panose="020B0604020202020204" pitchFamily="34" charset="0"/>
              </a:rPr>
              <a:t>(10Gb/s)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ring</a:t>
            </a: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sz="2000" spc="-2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ring (IEEE 802.5):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sz="2000" spc="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1405" y="5461445"/>
            <a:ext cx="5113020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>
                <a:latin typeface="Carlito"/>
                <a:cs typeface="Carlito"/>
              </a:rPr>
              <a:t>static: </a:t>
            </a:r>
            <a:r>
              <a:rPr sz="2000">
                <a:latin typeface="Carlito"/>
                <a:cs typeface="Carlito"/>
              </a:rPr>
              <a:t>each machine has an </a:t>
            </a:r>
            <a:r>
              <a:rPr sz="2000" spc="-10">
                <a:latin typeface="Carlito"/>
                <a:cs typeface="Carlito"/>
              </a:rPr>
              <a:t>allocated </a:t>
            </a:r>
            <a:r>
              <a:rPr sz="2000">
                <a:latin typeface="Carlito"/>
                <a:cs typeface="Carlito"/>
              </a:rPr>
              <a:t>time</a:t>
            </a:r>
            <a:r>
              <a:rPr sz="2000" spc="20">
                <a:latin typeface="Carlito"/>
                <a:cs typeface="Carlito"/>
              </a:rPr>
              <a:t> </a:t>
            </a:r>
            <a:r>
              <a:rPr sz="2000" spc="-5">
                <a:latin typeface="Carlito"/>
                <a:cs typeface="Carlito"/>
              </a:rPr>
              <a:t>slot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>
                <a:latin typeface="Carlito"/>
                <a:cs typeface="Carlito"/>
              </a:rPr>
              <a:t>dynamic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8805" y="5029200"/>
            <a:ext cx="8875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2800" spc="-10">
                <a:latin typeface="Carlito"/>
                <a:cs typeface="Carlito"/>
              </a:rPr>
              <a:t>Channel allocation </a:t>
            </a:r>
            <a:r>
              <a:rPr sz="2800" spc="-5">
                <a:latin typeface="Carlito"/>
                <a:cs typeface="Carlito"/>
              </a:rPr>
              <a:t>of </a:t>
            </a:r>
            <a:r>
              <a:rPr sz="2800" spc="-20">
                <a:latin typeface="Carlito"/>
                <a:cs typeface="Carlito"/>
              </a:rPr>
              <a:t>broadcast </a:t>
            </a:r>
            <a:r>
              <a:rPr sz="2800" spc="-15">
                <a:latin typeface="Carlito"/>
                <a:cs typeface="Carlito"/>
              </a:rPr>
              <a:t>networks</a:t>
            </a:r>
            <a:endParaRPr sz="2700" baseline="3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71800" y="6346065"/>
            <a:ext cx="9156700" cy="514350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10601" y="4267200"/>
            <a:ext cx="330390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000" b="1">
                <a:latin typeface="Avenir Next LT Pro" panose="020B0504020202020204" pitchFamily="34" charset="0"/>
                <a:cs typeface="Arial"/>
              </a:rPr>
              <a:t>IEEE </a:t>
            </a:r>
            <a:r>
              <a:rPr lang="en-US" sz="2000" spc="-7">
                <a:latin typeface="Avenir Next LT Pro" panose="020B0504020202020204" pitchFamily="34" charset="0"/>
                <a:cs typeface="Arial"/>
              </a:rPr>
              <a:t>802 is a</a:t>
            </a:r>
            <a:r>
              <a:rPr lang="en-US" sz="2000" spc="367">
                <a:latin typeface="Avenir Next LT Pro" panose="020B0504020202020204" pitchFamily="34" charset="0"/>
                <a:cs typeface="Arial"/>
              </a:rPr>
              <a:t> </a:t>
            </a:r>
            <a:r>
              <a:rPr lang="en-US" sz="2000" spc="-7">
                <a:latin typeface="Avenir Next LT Pro" panose="020B0504020202020204" pitchFamily="34" charset="0"/>
                <a:cs typeface="Arial"/>
              </a:rPr>
              <a:t>collection</a:t>
            </a:r>
            <a:r>
              <a:rPr lang="en-US" sz="2000" spc="-7" baseline="3395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 </a:t>
            </a:r>
            <a:r>
              <a:rPr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of</a:t>
            </a:r>
            <a:r>
              <a:rPr lang="en-IN"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 </a:t>
            </a:r>
            <a:r>
              <a:rPr sz="2000" b="1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networking </a:t>
            </a:r>
            <a:r>
              <a:rPr sz="2000" b="1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standards </a:t>
            </a:r>
            <a:r>
              <a:rPr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that  cover </a:t>
            </a:r>
            <a:r>
              <a:rPr sz="200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the </a:t>
            </a:r>
            <a:r>
              <a:rPr sz="2000" spc="-1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physical </a:t>
            </a:r>
            <a:r>
              <a:rPr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and data-link  </a:t>
            </a:r>
            <a:r>
              <a:rPr sz="2000" spc="-1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layer </a:t>
            </a:r>
            <a:r>
              <a:rPr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spec</a:t>
            </a:r>
            <a:r>
              <a:rPr lang="en-US"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i</a:t>
            </a:r>
            <a:r>
              <a:rPr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fications</a:t>
            </a:r>
            <a:r>
              <a:rPr sz="2000" spc="4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 </a:t>
            </a:r>
            <a:r>
              <a:rPr sz="200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for</a:t>
            </a:r>
            <a:r>
              <a:rPr lang="en-IN" sz="200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 </a:t>
            </a:r>
            <a:r>
              <a:rPr lang="en-US" sz="2000" spc="-5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technologies such as Ethernet and  </a:t>
            </a:r>
            <a:r>
              <a:rPr lang="en-US" sz="2000" spc="-1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wireless</a:t>
            </a:r>
            <a:r>
              <a:rPr lang="en-IN" sz="2000">
                <a:solidFill>
                  <a:srgbClr val="1F2023"/>
                </a:solidFill>
                <a:latin typeface="Avenir Next LT Pro" panose="020B0504020202020204" pitchFamily="34" charset="0"/>
                <a:cs typeface="Arial"/>
              </a:rPr>
              <a:t>      </a:t>
            </a:r>
            <a:endParaRPr sz="2000">
              <a:latin typeface="Avenir Next LT Pro" panose="020B05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0"/>
              <a:t>Local </a:t>
            </a:r>
            <a:r>
              <a:rPr spc="-229"/>
              <a:t>Area </a:t>
            </a:r>
            <a:r>
              <a:rPr spc="-220"/>
              <a:t>Networks</a:t>
            </a:r>
            <a:r>
              <a:rPr spc="-760"/>
              <a:t> </a:t>
            </a:r>
            <a:r>
              <a:rPr spc="-225"/>
              <a:t>(LANs)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75550" y="5794654"/>
            <a:ext cx="582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>
                <a:solidFill>
                  <a:srgbClr val="EC7C30"/>
                </a:solidFill>
                <a:latin typeface="Carlito"/>
                <a:cs typeface="Carlito"/>
              </a:rPr>
              <a:t>(b)</a:t>
            </a:r>
            <a:r>
              <a:rPr sz="1400" spc="-6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400">
                <a:latin typeface="Carlito"/>
                <a:cs typeface="Carlito"/>
              </a:rPr>
              <a:t>Ring</a:t>
            </a:r>
          </a:p>
        </p:txBody>
      </p:sp>
      <p:sp>
        <p:nvSpPr>
          <p:cNvPr id="6" name="object 6"/>
          <p:cNvSpPr/>
          <p:nvPr/>
        </p:nvSpPr>
        <p:spPr>
          <a:xfrm>
            <a:off x="2667482" y="3198966"/>
            <a:ext cx="7912608" cy="301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/>
              <a:t>          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905" y="1016253"/>
            <a:ext cx="9862185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sz="22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network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2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LAN</a:t>
            </a:r>
            <a:r>
              <a:rPr sz="2200" spc="-5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2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connects </a:t>
            </a:r>
            <a:r>
              <a:rPr sz="2200" spc="-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2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area.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might be in</a:t>
            </a:r>
            <a:r>
              <a:rPr sz="2200" spc="3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school, </a:t>
            </a: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2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2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sz="2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5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home.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140970">
              <a:lnSpc>
                <a:spcPct val="100000"/>
              </a:lnSpc>
              <a:spcBef>
                <a:spcPts val="900"/>
              </a:spcBef>
              <a:buSzPct val="90000"/>
              <a:buChar char="·"/>
              <a:tabLst>
                <a:tab pos="470534" algn="l"/>
              </a:tabLst>
            </a:pPr>
            <a:r>
              <a:rPr sz="2200">
                <a:latin typeface="Arial" panose="020B0604020202020204" pitchFamily="34" charset="0"/>
                <a:cs typeface="Arial" panose="020B0604020202020204" pitchFamily="34" charset="0"/>
              </a:rPr>
              <a:t>Ethernets are most popular (up to 10</a:t>
            </a:r>
            <a:r>
              <a:rPr sz="2200" spc="-2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>
                <a:latin typeface="Arial" panose="020B0604020202020204" pitchFamily="34" charset="0"/>
                <a:cs typeface="Arial" panose="020B0604020202020204" pitchFamily="34" charset="0"/>
              </a:rPr>
              <a:t>Gb/s)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48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60">
                <a:solidFill>
                  <a:srgbClr val="C00000"/>
                </a:solidFill>
                <a:latin typeface="Trebuchet MS"/>
                <a:cs typeface="Trebuchet MS"/>
              </a:rPr>
              <a:t>STAR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1235964"/>
            <a:ext cx="6766559" cy="4792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8870" y="3590159"/>
            <a:ext cx="449516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 spc="-5">
                <a:latin typeface="Avenir Next LT Pro" panose="020B0504020202020204" pitchFamily="34" charset="0"/>
                <a:cs typeface="Carlito"/>
              </a:rPr>
              <a:t>Cons</a:t>
            </a:r>
            <a:endParaRPr sz="2200">
              <a:latin typeface="Avenir Next LT Pro" panose="020B0504020202020204" pitchFamily="34" charset="0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>
                <a:latin typeface="Avenir Next LT Pro" panose="020B0504020202020204" pitchFamily="34" charset="0"/>
                <a:cs typeface="Carlito"/>
              </a:rPr>
              <a:t>If the </a:t>
            </a:r>
            <a:r>
              <a:rPr sz="2200" spc="-15">
                <a:latin typeface="Avenir Next LT Pro" panose="020B0504020202020204" pitchFamily="34" charset="0"/>
                <a:cs typeface="Carlito"/>
              </a:rPr>
              <a:t>concentrator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(hub) on which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whole 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topology relies fails,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 whole </a:t>
            </a:r>
            <a:r>
              <a:rPr sz="2200" spc="-20">
                <a:latin typeface="Avenir Next LT Pro" panose="020B0504020202020204" pitchFamily="34" charset="0"/>
                <a:cs typeface="Carlito"/>
              </a:rPr>
              <a:t>system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will 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crash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down.</a:t>
            </a:r>
            <a:endParaRPr sz="2200">
              <a:latin typeface="Avenir Next LT Pro" panose="020B0504020202020204" pitchFamily="34" charset="0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 spc="-10">
                <a:latin typeface="Avenir Next LT Pro" panose="020B0504020202020204" pitchFamily="34" charset="0"/>
                <a:cs typeface="Carlito"/>
              </a:rPr>
              <a:t>Cost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of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installation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is</a:t>
            </a:r>
            <a:r>
              <a:rPr sz="2200" spc="30">
                <a:latin typeface="Avenir Next LT Pro" panose="020B0504020202020204" pitchFamily="34" charset="0"/>
                <a:cs typeface="Carlito"/>
              </a:rPr>
              <a:t>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high.</a:t>
            </a:r>
            <a:endParaRPr sz="2200">
              <a:latin typeface="Avenir Next LT Pro" panose="020B0504020202020204" pitchFamily="34" charset="0"/>
              <a:cs typeface="Carlito"/>
            </a:endParaRPr>
          </a:p>
          <a:p>
            <a:pPr marL="12700" marR="94615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 spc="-10">
                <a:latin typeface="Avenir Next LT Pro" panose="020B0504020202020204" pitchFamily="34" charset="0"/>
                <a:cs typeface="Carlito"/>
              </a:rPr>
              <a:t>Performance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is based on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single  </a:t>
            </a:r>
            <a:r>
              <a:rPr sz="2200" spc="-15">
                <a:latin typeface="Avenir Next LT Pro" panose="020B0504020202020204" pitchFamily="34" charset="0"/>
                <a:cs typeface="Carlito"/>
              </a:rPr>
              <a:t>concentrator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i.e.</a:t>
            </a:r>
            <a:r>
              <a:rPr sz="2200">
                <a:latin typeface="Avenir Next LT Pro" panose="020B0504020202020204" pitchFamily="34" charset="0"/>
                <a:cs typeface="Carlito"/>
              </a:rPr>
              <a:t>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hub.</a:t>
            </a:r>
            <a:endParaRPr sz="2200">
              <a:latin typeface="Avenir Next LT Pro" panose="020B0504020202020204" pitchFamily="34" charset="0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8404" y="601725"/>
            <a:ext cx="449516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 spc="-15">
                <a:latin typeface="Avenir Next LT Pro" panose="020B0504020202020204" pitchFamily="34" charset="0"/>
                <a:cs typeface="Carlito"/>
              </a:rPr>
              <a:t>Pros</a:t>
            </a:r>
            <a:endParaRPr sz="2200">
              <a:latin typeface="Avenir Next LT Pro" panose="020B0504020202020204" pitchFamily="34" charset="0"/>
              <a:cs typeface="Carlito"/>
            </a:endParaRPr>
          </a:p>
          <a:p>
            <a:pPr marL="12700" marR="508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>
                <a:latin typeface="Avenir Next LT Pro" panose="020B0504020202020204" pitchFamily="34" charset="0"/>
                <a:cs typeface="Carlito"/>
              </a:rPr>
              <a:t>If N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devices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are connected to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each other in </a:t>
            </a:r>
            <a:r>
              <a:rPr sz="2200" spc="-15">
                <a:latin typeface="Avenir Next LT Pro" panose="020B0504020202020204" pitchFamily="34" charset="0"/>
                <a:cs typeface="Carlito"/>
              </a:rPr>
              <a:t>star  </a:t>
            </a:r>
            <a:r>
              <a:rPr sz="2200" spc="-25">
                <a:latin typeface="Avenir Next LT Pro" panose="020B0504020202020204" pitchFamily="34" charset="0"/>
                <a:cs typeface="Carlito"/>
              </a:rPr>
              <a:t>topology,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then the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number of cables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required to  connect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them is N. </a:t>
            </a:r>
            <a:r>
              <a:rPr sz="2200" spc="-15">
                <a:latin typeface="Avenir Next LT Pro" panose="020B0504020202020204" pitchFamily="34" charset="0"/>
                <a:cs typeface="Carlito"/>
              </a:rPr>
              <a:t>So,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it is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easy to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set</a:t>
            </a:r>
            <a:r>
              <a:rPr sz="2200" spc="45">
                <a:latin typeface="Avenir Next LT Pro" panose="020B0504020202020204" pitchFamily="34" charset="0"/>
                <a:cs typeface="Carlito"/>
              </a:rPr>
              <a:t>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up.</a:t>
            </a:r>
            <a:endParaRPr sz="2200">
              <a:latin typeface="Avenir Next LT Pro" panose="020B0504020202020204" pitchFamily="34" charset="0"/>
              <a:cs typeface="Carlito"/>
            </a:endParaRPr>
          </a:p>
          <a:p>
            <a:pPr marL="12700" marR="14224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2200" spc="-10">
                <a:latin typeface="Avenir Next LT Pro" panose="020B0504020202020204" pitchFamily="34" charset="0"/>
                <a:cs typeface="Carlito"/>
              </a:rPr>
              <a:t>Each device require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only </a:t>
            </a:r>
            <a:r>
              <a:rPr sz="2200">
                <a:latin typeface="Avenir Next LT Pro" panose="020B0504020202020204" pitchFamily="34" charset="0"/>
                <a:cs typeface="Carlito"/>
              </a:rPr>
              <a:t>1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port i.e. </a:t>
            </a:r>
            <a:r>
              <a:rPr sz="2200" spc="-10">
                <a:latin typeface="Avenir Next LT Pro" panose="020B0504020202020204" pitchFamily="34" charset="0"/>
                <a:cs typeface="Carlito"/>
              </a:rPr>
              <a:t>to connect  to </a:t>
            </a:r>
            <a:r>
              <a:rPr sz="2200">
                <a:latin typeface="Avenir Next LT Pro" panose="020B0504020202020204" pitchFamily="34" charset="0"/>
                <a:cs typeface="Carlito"/>
              </a:rPr>
              <a:t>the</a:t>
            </a:r>
            <a:r>
              <a:rPr sz="2200" spc="15">
                <a:latin typeface="Avenir Next LT Pro" panose="020B0504020202020204" pitchFamily="34" charset="0"/>
                <a:cs typeface="Carlito"/>
              </a:rPr>
              <a:t> </a:t>
            </a:r>
            <a:r>
              <a:rPr sz="2200" spc="-5">
                <a:latin typeface="Avenir Next LT Pro" panose="020B0504020202020204" pitchFamily="34" charset="0"/>
                <a:cs typeface="Carlito"/>
              </a:rPr>
              <a:t>hub.</a:t>
            </a:r>
            <a:endParaRPr sz="2200">
              <a:latin typeface="Avenir Next LT Pro" panose="020B0504020202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1150619"/>
            <a:ext cx="8002523" cy="499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Courtesy: </a:t>
            </a:r>
            <a:r>
              <a:rPr sz="1800" spc="-5">
                <a:latin typeface="Carlito"/>
                <a:cs typeface="Carlito"/>
              </a:rPr>
              <a:t>powerCert Animation</a:t>
            </a:r>
            <a:r>
              <a:rPr sz="1800" spc="-2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390108"/>
            <a:ext cx="548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1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130">
                <a:solidFill>
                  <a:srgbClr val="C00000"/>
                </a:solidFill>
                <a:latin typeface="Trebuchet MS"/>
                <a:cs typeface="Trebuchet MS"/>
              </a:rPr>
              <a:t>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10" y="229044"/>
            <a:ext cx="27806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Advantages </a:t>
            </a:r>
            <a:r>
              <a:rPr sz="2000" b="1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of this </a:t>
            </a:r>
            <a:r>
              <a:rPr sz="2000" b="1" spc="-5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topology</a:t>
            </a:r>
            <a:r>
              <a:rPr sz="2000" b="1" spc="-105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 </a:t>
            </a:r>
            <a:r>
              <a:rPr sz="2000" b="1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:</a:t>
            </a:r>
            <a:endParaRPr sz="2000">
              <a:latin typeface="Avenir Next LT Pro" panose="020B0504020202020204" pitchFamily="34" charset="0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4150" y="1014222"/>
            <a:ext cx="4117849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71145" indent="-28575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All data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flows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in one </a:t>
            </a:r>
            <a:r>
              <a:rPr sz="2000" b="1">
                <a:solidFill>
                  <a:srgbClr val="1F2023"/>
                </a:solidFill>
                <a:latin typeface="Arial"/>
                <a:cs typeface="Arial"/>
              </a:rPr>
              <a:t>direction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, 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reducing 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chance 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packet  collisions.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server 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not needed 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control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connectivity 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between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each</a:t>
            </a:r>
            <a:r>
              <a:rPr sz="2000" spc="5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workstation.</a:t>
            </a:r>
            <a:endParaRPr sz="2000">
              <a:latin typeface="Arial"/>
              <a:cs typeface="Arial"/>
            </a:endParaRPr>
          </a:p>
          <a:p>
            <a:pPr marL="298450" marR="594360" indent="-285750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Data can transfer </a:t>
            </a:r>
            <a:r>
              <a:rPr sz="2000" spc="-10">
                <a:solidFill>
                  <a:srgbClr val="1F2023"/>
                </a:solidFill>
                <a:latin typeface="Arial"/>
                <a:cs typeface="Arial"/>
              </a:rPr>
              <a:t>between  workstations </a:t>
            </a:r>
            <a:r>
              <a:rPr sz="2000">
                <a:solidFill>
                  <a:srgbClr val="1F2023"/>
                </a:solidFill>
                <a:latin typeface="Arial"/>
                <a:cs typeface="Arial"/>
              </a:rPr>
              <a:t>at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high</a:t>
            </a:r>
            <a:r>
              <a:rPr sz="2000" spc="4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1F2023"/>
                </a:solidFill>
                <a:latin typeface="Arial"/>
                <a:cs typeface="Arial"/>
              </a:rPr>
              <a:t>speeds.</a:t>
            </a:r>
            <a:endParaRPr lang="en-IN" sz="2000" spc="-5">
              <a:solidFill>
                <a:srgbClr val="1F2023"/>
              </a:solidFill>
              <a:latin typeface="Arial"/>
              <a:cs typeface="Arial"/>
            </a:endParaRPr>
          </a:p>
          <a:p>
            <a:pPr marL="298450" marR="594360" indent="-285750">
              <a:lnSpc>
                <a:spcPct val="100000"/>
              </a:lnSpc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Cheap </a:t>
            </a:r>
            <a:r>
              <a:rPr sz="2000" spc="-10">
                <a:latin typeface="Arial" panose="020B0604020202020204" pitchFamily="34" charset="0"/>
                <a:cs typeface="Arial" panose="020B0604020202020204" pitchFamily="34" charset="0"/>
              </a:rPr>
              <a:t>to install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latin typeface="Arial" panose="020B0604020202020204" pitchFamily="34" charset="0"/>
                <a:cs typeface="Arial" panose="020B0604020202020204" pitchFamily="34" charset="0"/>
              </a:rPr>
              <a:t>expand.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4150" y="3828153"/>
            <a:ext cx="3898051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just">
              <a:spcBef>
                <a:spcPts val="100"/>
              </a:spcBef>
              <a:buSzPct val="94444"/>
              <a:tabLst>
                <a:tab pos="93980" algn="l"/>
              </a:tabLst>
            </a:pPr>
            <a:r>
              <a:rPr lang="en-US" sz="2000" b="1" spc="-5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Problems with </a:t>
            </a:r>
            <a:r>
              <a:rPr lang="en-US" sz="2000" b="1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this </a:t>
            </a:r>
            <a:r>
              <a:rPr lang="en-US" sz="2000" b="1" spc="-5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topology</a:t>
            </a:r>
            <a:r>
              <a:rPr lang="en-US" sz="2000" b="1" spc="-110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 </a:t>
            </a:r>
            <a:r>
              <a:rPr lang="en-US" sz="2000" b="1">
                <a:solidFill>
                  <a:srgbClr val="40424E"/>
                </a:solidFill>
                <a:latin typeface="Avenir Next LT Pro" panose="020B0504020202020204" pitchFamily="34" charset="0"/>
                <a:cs typeface="Carlito"/>
              </a:rPr>
              <a:t>:</a:t>
            </a:r>
            <a:endParaRPr lang="en-US" sz="2000">
              <a:latin typeface="Avenir Next LT Pro" panose="020B0504020202020204" pitchFamily="34" charset="0"/>
              <a:cs typeface="Carlito"/>
            </a:endParaRP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goes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IN"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sz="2000" spc="-10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 </a:t>
            </a:r>
            <a:r>
              <a:rPr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topology.</a:t>
            </a:r>
            <a:endParaRPr lang="en-I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750" algn="just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93980" algn="l"/>
              </a:tabLst>
            </a:pP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 of </a:t>
            </a:r>
            <a:r>
              <a:rPr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between or 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1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sz="2000" spc="-1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disturb </a:t>
            </a:r>
            <a:r>
              <a:rPr sz="200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000" spc="-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sz="2000" spc="5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>
                <a:solidFill>
                  <a:srgbClr val="404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02A24-4AC0-4FDC-A1B9-AF00D3D0A8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2EE3C2-1C84-4F99-A39B-FE97C6955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B34595-DE5E-4423-99D1-0DF16EFB935D}">
  <ds:schemaRefs>
    <ds:schemaRef ds:uri="5ccd1f3a-c0a7-4b07-9092-256045411fa1"/>
    <ds:schemaRef ds:uri="9074044f-9884-4d8b-b8c5-c3db34b48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Network Topology</vt:lpstr>
      <vt:lpstr>Types of Networks</vt:lpstr>
      <vt:lpstr>Classification of interconnected processors  by  scale</vt:lpstr>
      <vt:lpstr>Personal Area Network ( PAN)</vt:lpstr>
      <vt:lpstr>Local Area Networks (LANs)</vt:lpstr>
      <vt:lpstr>Local Area Networks</vt:lpstr>
      <vt:lpstr>Local Area Networks (LANs)</vt:lpstr>
      <vt:lpstr>Network Topologies- STAR</vt:lpstr>
      <vt:lpstr>Network Topologies- RING</vt:lpstr>
      <vt:lpstr>Network Topologies- BUS</vt:lpstr>
      <vt:lpstr>Network Topologies- MESH</vt:lpstr>
      <vt:lpstr>PowerPoint Presentation</vt:lpstr>
      <vt:lpstr>Wireless Topologies</vt:lpstr>
      <vt:lpstr>Wireless Topologies</vt:lpstr>
      <vt:lpstr>PowerPoint Presentation</vt:lpstr>
      <vt:lpstr>Wireless LAN</vt:lpstr>
      <vt:lpstr>PowerPoint Presentation</vt:lpstr>
      <vt:lpstr>MAN ( Metropolitan Area Network)</vt:lpstr>
      <vt:lpstr>Metropolitan Area Networks</vt:lpstr>
      <vt:lpstr>SAN ( Storage Area Network)</vt:lpstr>
      <vt:lpstr>WAN( Wide Area Network)</vt:lpstr>
      <vt:lpstr>History of Networking</vt:lpstr>
      <vt:lpstr>Wide Area Networks (WANs)</vt:lpstr>
      <vt:lpstr>Wide-Area Wireless Access: 3G 4G and LTE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revision>2</cp:revision>
  <dcterms:created xsi:type="dcterms:W3CDTF">2021-07-20T09:33:30Z</dcterms:created>
  <dcterms:modified xsi:type="dcterms:W3CDTF">2024-01-18T06:23:44Z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  <property fmtid="{D5CDD505-2E9C-101B-9397-08002B2CF9AE}" pid="5" name="ContentTypeId">
    <vt:lpwstr>0x0101008DD39DA019447F45B8D15D995072C27D</vt:lpwstr>
  </property>
</Properties>
</file>