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1135" r:id="rId4"/>
    <p:sldId id="1136" r:id="rId5"/>
    <p:sldId id="1137" r:id="rId6"/>
    <p:sldId id="1138" r:id="rId7"/>
    <p:sldId id="1161" r:id="rId8"/>
    <p:sldId id="1142" r:id="rId9"/>
    <p:sldId id="1143" r:id="rId10"/>
    <p:sldId id="1139" r:id="rId11"/>
    <p:sldId id="1140" r:id="rId12"/>
    <p:sldId id="1144" r:id="rId13"/>
    <p:sldId id="1146" r:id="rId14"/>
    <p:sldId id="1215" r:id="rId15"/>
    <p:sldId id="533" r:id="rId16"/>
    <p:sldId id="534" r:id="rId17"/>
    <p:sldId id="29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B0B1-E7CC-4A9B-BFD0-EF4D15EE6D8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8A5D-D4C8-42FD-B2E6-F86F455B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09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63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F97C318A-17ED-1542-9AD9-7A2248F12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8FC7-8584-A54F-A1F0-E9C044658D3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927CF829-8DED-9448-A937-FB315CAB3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C1486BF-9C4F-0F43-9A4E-0E1429CF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many people use Netflix?</a:t>
            </a:r>
          </a:p>
        </p:txBody>
      </p:sp>
    </p:spTree>
    <p:extLst>
      <p:ext uri="{BB962C8B-B14F-4D97-AF65-F5344CB8AC3E}">
        <p14:creationId xmlns:p14="http://schemas.microsoft.com/office/powerpoint/2010/main" val="169486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9FA4490D-D4A4-034B-9842-2AED96A6F6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57223-41AB-CB48-9D29-70289FC738B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40F7F93-FBC6-4742-87DD-5B7FB7D2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9D157F1-6907-8241-A7D1-F5F4F28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peak load: 7million viewers, 2 Tbytes via </a:t>
            </a:r>
          </a:p>
        </p:txBody>
      </p:sp>
    </p:spTree>
    <p:extLst>
      <p:ext uri="{BB962C8B-B14F-4D97-AF65-F5344CB8AC3E}">
        <p14:creationId xmlns:p14="http://schemas.microsoft.com/office/powerpoint/2010/main" val="339244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7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22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8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audio" Target="../media/audio1.bin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divides video file into multiple chunks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chunk encoded at multiple different rates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rate encodings stored in different files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files replicated in various CDN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 file: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provides URLs for different chunks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32E2937-932A-8140-A56C-A78B8BFCFF64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57" name="AutoShape 99">
              <a:extLst>
                <a:ext uri="{FF2B5EF4-FFF2-40B4-BE49-F238E27FC236}">
                  <a16:creationId xmlns:a16="http://schemas.microsoft.com/office/drawing/2014/main" id="{5055D5A0-B7B0-8947-9D7F-F28A3160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87">
              <a:extLst>
                <a:ext uri="{FF2B5EF4-FFF2-40B4-BE49-F238E27FC236}">
                  <a16:creationId xmlns:a16="http://schemas.microsoft.com/office/drawing/2014/main" id="{13B28B0D-9C67-5D40-8231-3A83B9C1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1" name="Group 349">
            <a:extLst>
              <a:ext uri="{FF2B5EF4-FFF2-40B4-BE49-F238E27FC236}">
                <a16:creationId xmlns:a16="http://schemas.microsoft.com/office/drawing/2014/main" id="{431C7441-FEA9-E649-870D-E4A204A68EA2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152" name="Rectangle 350">
              <a:extLst>
                <a:ext uri="{FF2B5EF4-FFF2-40B4-BE49-F238E27FC236}">
                  <a16:creationId xmlns:a16="http://schemas.microsoft.com/office/drawing/2014/main" id="{5CB65625-7D77-2D48-9EBF-E0DD7EB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Rectangle 351">
              <a:extLst>
                <a:ext uri="{FF2B5EF4-FFF2-40B4-BE49-F238E27FC236}">
                  <a16:creationId xmlns:a16="http://schemas.microsoft.com/office/drawing/2014/main" id="{9179FB7F-3949-174E-9E9E-A161E0EF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4" name="Rectangle 352">
              <a:extLst>
                <a:ext uri="{FF2B5EF4-FFF2-40B4-BE49-F238E27FC236}">
                  <a16:creationId xmlns:a16="http://schemas.microsoft.com/office/drawing/2014/main" id="{7E315010-D1DB-594B-B06F-DFFAAC62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Rectangle 353">
              <a:extLst>
                <a:ext uri="{FF2B5EF4-FFF2-40B4-BE49-F238E27FC236}">
                  <a16:creationId xmlns:a16="http://schemas.microsoft.com/office/drawing/2014/main" id="{03963D0C-B78F-CD4C-82A8-1D695049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56" name="Freeform 1287">
            <a:extLst>
              <a:ext uri="{FF2B5EF4-FFF2-40B4-BE49-F238E27FC236}">
                <a16:creationId xmlns:a16="http://schemas.microsoft.com/office/drawing/2014/main" id="{77B492B9-F4A6-AA4F-886C-26D56EDFBA9C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45">
            <a:extLst>
              <a:ext uri="{FF2B5EF4-FFF2-40B4-BE49-F238E27FC236}">
                <a16:creationId xmlns:a16="http://schemas.microsoft.com/office/drawing/2014/main" id="{EF812D6A-3887-5D48-A2A7-90D0F185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Box 64">
            <a:extLst>
              <a:ext uri="{FF2B5EF4-FFF2-40B4-BE49-F238E27FC236}">
                <a16:creationId xmlns:a16="http://schemas.microsoft.com/office/drawing/2014/main" id="{47349889-E81A-C242-9729-98BDB7A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0AB0D303-D269-7F44-8600-794F5467067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7CE77C4C-F0D2-6344-8886-D4BFC98A935F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D8A0B99-F17E-9048-89FF-C5E63CBAF4A2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6856DC-DFE0-7C40-ABCD-4AD555F9A214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EFC4C-7C92-AA47-8E56-845F6C38BF12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periodically estimates server-to-client bandwidth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consulting manifest, requests one chunk at a time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chooses maximum coding rate sustainable given current bandwidth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6C6FF-6A10-6041-9BDF-81CF75A59CA8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60" name="Group 249">
              <a:extLst>
                <a:ext uri="{FF2B5EF4-FFF2-40B4-BE49-F238E27FC236}">
                  <a16:creationId xmlns:a16="http://schemas.microsoft.com/office/drawing/2014/main" id="{48BBCEB5-A9FB-2642-93D9-9545FFA8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E5578A76-629A-7C4E-929B-B31E9800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51">
                <a:extLst>
                  <a:ext uri="{FF2B5EF4-FFF2-40B4-BE49-F238E27FC236}">
                    <a16:creationId xmlns:a16="http://schemas.microsoft.com/office/drawing/2014/main" id="{1A5867E7-D752-BB44-9E06-DF75CD8E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18A99A20-76B3-D94B-BCB7-5A84A51A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A9BB3F94-5FEF-EF4E-97B6-7F746CE2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24798097-207A-DE46-ABC7-D6731BD9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1" name="Group 255">
                <a:extLst>
                  <a:ext uri="{FF2B5EF4-FFF2-40B4-BE49-F238E27FC236}">
                    <a16:creationId xmlns:a16="http://schemas.microsoft.com/office/drawing/2014/main" id="{CE875205-8C0D-754E-8E36-32A41C820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9" name="AutoShape 256">
                  <a:extLst>
                    <a:ext uri="{FF2B5EF4-FFF2-40B4-BE49-F238E27FC236}">
                      <a16:creationId xmlns:a16="http://schemas.microsoft.com/office/drawing/2014/main" id="{7F68C377-96A4-A844-B707-FF5A78DC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257">
                  <a:extLst>
                    <a:ext uri="{FF2B5EF4-FFF2-40B4-BE49-F238E27FC236}">
                      <a16:creationId xmlns:a16="http://schemas.microsoft.com/office/drawing/2014/main" id="{FBBE8A7F-E64A-EE41-B2D4-AD4E2707D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" name="Rectangle 258">
                <a:extLst>
                  <a:ext uri="{FF2B5EF4-FFF2-40B4-BE49-F238E27FC236}">
                    <a16:creationId xmlns:a16="http://schemas.microsoft.com/office/drawing/2014/main" id="{B39571E5-0FFF-0740-AC4C-800173B2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3" name="Group 259">
                <a:extLst>
                  <a:ext uri="{FF2B5EF4-FFF2-40B4-BE49-F238E27FC236}">
                    <a16:creationId xmlns:a16="http://schemas.microsoft.com/office/drawing/2014/main" id="{2FFD7F69-CFA4-8345-9CDD-4D7CBE793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" name="AutoShape 260">
                  <a:extLst>
                    <a:ext uri="{FF2B5EF4-FFF2-40B4-BE49-F238E27FC236}">
                      <a16:creationId xmlns:a16="http://schemas.microsoft.com/office/drawing/2014/main" id="{C18E76AE-324F-1844-AB10-870723FC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8" name="AutoShape 261">
                  <a:extLst>
                    <a:ext uri="{FF2B5EF4-FFF2-40B4-BE49-F238E27FC236}">
                      <a16:creationId xmlns:a16="http://schemas.microsoft.com/office/drawing/2014/main" id="{309A2001-6A30-874B-9EF6-99E9B7DA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262">
                <a:extLst>
                  <a:ext uri="{FF2B5EF4-FFF2-40B4-BE49-F238E27FC236}">
                    <a16:creationId xmlns:a16="http://schemas.microsoft.com/office/drawing/2014/main" id="{DA8F8E62-F74D-494C-98D4-A4DCC518E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Rectangle 263">
                <a:extLst>
                  <a:ext uri="{FF2B5EF4-FFF2-40B4-BE49-F238E27FC236}">
                    <a16:creationId xmlns:a16="http://schemas.microsoft.com/office/drawing/2014/main" id="{5C72FC81-4509-194D-B382-46B04D9F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6" name="Group 264">
                <a:extLst>
                  <a:ext uri="{FF2B5EF4-FFF2-40B4-BE49-F238E27FC236}">
                    <a16:creationId xmlns:a16="http://schemas.microsoft.com/office/drawing/2014/main" id="{C74557B3-5043-3E4E-950A-F0F9B84E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" name="AutoShape 265">
                  <a:extLst>
                    <a:ext uri="{FF2B5EF4-FFF2-40B4-BE49-F238E27FC236}">
                      <a16:creationId xmlns:a16="http://schemas.microsoft.com/office/drawing/2014/main" id="{638031EB-99B8-7647-9188-5101A28F3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6" name="AutoShape 266">
                  <a:extLst>
                    <a:ext uri="{FF2B5EF4-FFF2-40B4-BE49-F238E27FC236}">
                      <a16:creationId xmlns:a16="http://schemas.microsoft.com/office/drawing/2014/main" id="{6C8E38B1-9F86-7548-BE82-A1907EA5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7" name="Freeform 267">
                <a:extLst>
                  <a:ext uri="{FF2B5EF4-FFF2-40B4-BE49-F238E27FC236}">
                    <a16:creationId xmlns:a16="http://schemas.microsoft.com/office/drawing/2014/main" id="{780D28F1-F039-7B47-895F-6AF623B7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8" name="Group 268">
                <a:extLst>
                  <a:ext uri="{FF2B5EF4-FFF2-40B4-BE49-F238E27FC236}">
                    <a16:creationId xmlns:a16="http://schemas.microsoft.com/office/drawing/2014/main" id="{F8BA803E-E6FA-BE47-9114-B130D8F9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3" name="AutoShape 269">
                  <a:extLst>
                    <a:ext uri="{FF2B5EF4-FFF2-40B4-BE49-F238E27FC236}">
                      <a16:creationId xmlns:a16="http://schemas.microsoft.com/office/drawing/2014/main" id="{202CDBC5-C1C3-7647-A70B-88D7C320E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4" name="AutoShape 270">
                  <a:extLst>
                    <a:ext uri="{FF2B5EF4-FFF2-40B4-BE49-F238E27FC236}">
                      <a16:creationId xmlns:a16="http://schemas.microsoft.com/office/drawing/2014/main" id="{C81F10F8-CB38-2F43-AFB2-47C4286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9" name="Rectangle 271">
                <a:extLst>
                  <a:ext uri="{FF2B5EF4-FFF2-40B4-BE49-F238E27FC236}">
                    <a16:creationId xmlns:a16="http://schemas.microsoft.com/office/drawing/2014/main" id="{EDACD190-8FE2-1D43-8E66-2413877F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Freeform 272">
                <a:extLst>
                  <a:ext uri="{FF2B5EF4-FFF2-40B4-BE49-F238E27FC236}">
                    <a16:creationId xmlns:a16="http://schemas.microsoft.com/office/drawing/2014/main" id="{1A163E29-D6C7-7149-AC1F-F9DD28AFE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73">
                <a:extLst>
                  <a:ext uri="{FF2B5EF4-FFF2-40B4-BE49-F238E27FC236}">
                    <a16:creationId xmlns:a16="http://schemas.microsoft.com/office/drawing/2014/main" id="{9F00C2F4-495D-D44E-A0E9-93BDB71E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74">
                <a:extLst>
                  <a:ext uri="{FF2B5EF4-FFF2-40B4-BE49-F238E27FC236}">
                    <a16:creationId xmlns:a16="http://schemas.microsoft.com/office/drawing/2014/main" id="{63E29C64-9071-864D-A246-CEF64DEC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" name="Freeform 275">
                <a:extLst>
                  <a:ext uri="{FF2B5EF4-FFF2-40B4-BE49-F238E27FC236}">
                    <a16:creationId xmlns:a16="http://schemas.microsoft.com/office/drawing/2014/main" id="{AE0F6E86-0B66-474A-9DCD-C4FF6FA7C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276">
                <a:extLst>
                  <a:ext uri="{FF2B5EF4-FFF2-40B4-BE49-F238E27FC236}">
                    <a16:creationId xmlns:a16="http://schemas.microsoft.com/office/drawing/2014/main" id="{8148CE10-81F6-BD49-A93D-108A1FC7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8" name="AutoShape 277">
                <a:extLst>
                  <a:ext uri="{FF2B5EF4-FFF2-40B4-BE49-F238E27FC236}">
                    <a16:creationId xmlns:a16="http://schemas.microsoft.com/office/drawing/2014/main" id="{144C2386-07EE-4248-9378-FB93C0BC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278">
                <a:extLst>
                  <a:ext uri="{FF2B5EF4-FFF2-40B4-BE49-F238E27FC236}">
                    <a16:creationId xmlns:a16="http://schemas.microsoft.com/office/drawing/2014/main" id="{C1C2D615-BCC4-9E46-B273-E1A3E55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0" name="Oval 279">
                <a:extLst>
                  <a:ext uri="{FF2B5EF4-FFF2-40B4-BE49-F238E27FC236}">
                    <a16:creationId xmlns:a16="http://schemas.microsoft.com/office/drawing/2014/main" id="{4A43430F-8E17-BA4B-813F-6DF5E3A6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1" name="Oval 280">
                <a:extLst>
                  <a:ext uri="{FF2B5EF4-FFF2-40B4-BE49-F238E27FC236}">
                    <a16:creationId xmlns:a16="http://schemas.microsoft.com/office/drawing/2014/main" id="{12175F4A-4FB0-4A4F-9F1C-7C8E926B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B0AA16F8-71B6-5C4F-B10F-9DC3BFE4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D7A477-6AB3-2C42-9267-D8E16A70DFDF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9" name="Picture 248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79D818A-2B1C-B844-BCFA-131C83CB1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CEE00619-23BD-AF41-9096-830564C96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03AF558-8324-7947-B3E2-642401604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37DE4-F93F-BF4D-858B-032ED6AC2D05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A89F02D6-6C82-594A-B7A0-3D3408E14DAC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58" name="Freeform 250">
              <a:extLst>
                <a:ext uri="{FF2B5EF4-FFF2-40B4-BE49-F238E27FC236}">
                  <a16:creationId xmlns:a16="http://schemas.microsoft.com/office/drawing/2014/main" id="{2A5F5A5F-CA74-2C48-B238-96383BA1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ED9D43A5-B7CD-7742-8BDE-5588C54A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252">
              <a:extLst>
                <a:ext uri="{FF2B5EF4-FFF2-40B4-BE49-F238E27FC236}">
                  <a16:creationId xmlns:a16="http://schemas.microsoft.com/office/drawing/2014/main" id="{3AD39C54-8D14-1845-BC9A-1AA88847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53">
              <a:extLst>
                <a:ext uri="{FF2B5EF4-FFF2-40B4-BE49-F238E27FC236}">
                  <a16:creationId xmlns:a16="http://schemas.microsoft.com/office/drawing/2014/main" id="{3BEC0265-5D1F-AD4E-B4C9-262D929E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88BB4285-A16A-E64E-B350-17798B0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3" name="Group 255">
              <a:extLst>
                <a:ext uri="{FF2B5EF4-FFF2-40B4-BE49-F238E27FC236}">
                  <a16:creationId xmlns:a16="http://schemas.microsoft.com/office/drawing/2014/main" id="{D8E0ECAD-4EDB-5B49-88FA-A014D370E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8" name="AutoShape 256">
                <a:extLst>
                  <a:ext uri="{FF2B5EF4-FFF2-40B4-BE49-F238E27FC236}">
                    <a16:creationId xmlns:a16="http://schemas.microsoft.com/office/drawing/2014/main" id="{C7661007-6272-D14B-93D3-1A8E8B37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57">
                <a:extLst>
                  <a:ext uri="{FF2B5EF4-FFF2-40B4-BE49-F238E27FC236}">
                    <a16:creationId xmlns:a16="http://schemas.microsoft.com/office/drawing/2014/main" id="{129D44D1-24EB-7647-852C-E356E34B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18ABC360-93DD-C248-B4EC-9E7C1F65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5" name="Group 259">
              <a:extLst>
                <a:ext uri="{FF2B5EF4-FFF2-40B4-BE49-F238E27FC236}">
                  <a16:creationId xmlns:a16="http://schemas.microsoft.com/office/drawing/2014/main" id="{AA09D66D-0A9E-1742-9C64-DDD26D042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6" name="AutoShape 260">
                <a:extLst>
                  <a:ext uri="{FF2B5EF4-FFF2-40B4-BE49-F238E27FC236}">
                    <a16:creationId xmlns:a16="http://schemas.microsoft.com/office/drawing/2014/main" id="{DD323D01-7023-4043-8747-420E70DE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61">
                <a:extLst>
                  <a:ext uri="{FF2B5EF4-FFF2-40B4-BE49-F238E27FC236}">
                    <a16:creationId xmlns:a16="http://schemas.microsoft.com/office/drawing/2014/main" id="{969AE534-7E50-BC47-893B-5554C354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6" name="Rectangle 262">
              <a:extLst>
                <a:ext uri="{FF2B5EF4-FFF2-40B4-BE49-F238E27FC236}">
                  <a16:creationId xmlns:a16="http://schemas.microsoft.com/office/drawing/2014/main" id="{D171AE86-5E08-4E45-81FD-D1D77951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Rectangle 263">
              <a:extLst>
                <a:ext uri="{FF2B5EF4-FFF2-40B4-BE49-F238E27FC236}">
                  <a16:creationId xmlns:a16="http://schemas.microsoft.com/office/drawing/2014/main" id="{E23D40B4-371D-E348-AD2E-AC8C7848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8" name="Group 264">
              <a:extLst>
                <a:ext uri="{FF2B5EF4-FFF2-40B4-BE49-F238E27FC236}">
                  <a16:creationId xmlns:a16="http://schemas.microsoft.com/office/drawing/2014/main" id="{F616AF06-4DCF-E74C-A765-FA42B5D5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4" name="AutoShape 265">
                <a:extLst>
                  <a:ext uri="{FF2B5EF4-FFF2-40B4-BE49-F238E27FC236}">
                    <a16:creationId xmlns:a16="http://schemas.microsoft.com/office/drawing/2014/main" id="{E730B0EA-031A-2A4C-B21D-F22BDB28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5" name="AutoShape 266">
                <a:extLst>
                  <a:ext uri="{FF2B5EF4-FFF2-40B4-BE49-F238E27FC236}">
                    <a16:creationId xmlns:a16="http://schemas.microsoft.com/office/drawing/2014/main" id="{8D577AF1-C05E-4047-B207-BF9AA35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9" name="Freeform 267">
              <a:extLst>
                <a:ext uri="{FF2B5EF4-FFF2-40B4-BE49-F238E27FC236}">
                  <a16:creationId xmlns:a16="http://schemas.microsoft.com/office/drawing/2014/main" id="{B13399E7-EC56-2B45-BD82-759FDD56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8">
              <a:extLst>
                <a:ext uri="{FF2B5EF4-FFF2-40B4-BE49-F238E27FC236}">
                  <a16:creationId xmlns:a16="http://schemas.microsoft.com/office/drawing/2014/main" id="{B1E96D1F-996D-EC43-ACC2-DB0E7005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2" name="AutoShape 269">
                <a:extLst>
                  <a:ext uri="{FF2B5EF4-FFF2-40B4-BE49-F238E27FC236}">
                    <a16:creationId xmlns:a16="http://schemas.microsoft.com/office/drawing/2014/main" id="{2E28CDE4-0437-274C-80BB-8FA5534E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3" name="AutoShape 270">
                <a:extLst>
                  <a:ext uri="{FF2B5EF4-FFF2-40B4-BE49-F238E27FC236}">
                    <a16:creationId xmlns:a16="http://schemas.microsoft.com/office/drawing/2014/main" id="{DEC3B476-0F10-D246-B2B3-D0797C09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1" name="Rectangle 271">
              <a:extLst>
                <a:ext uri="{FF2B5EF4-FFF2-40B4-BE49-F238E27FC236}">
                  <a16:creationId xmlns:a16="http://schemas.microsoft.com/office/drawing/2014/main" id="{E4BE5CAD-E1F3-8040-B728-06430DD8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0D612219-E0A6-5E48-BE37-0AB8683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FB565EED-81C8-6448-A1A8-C18F5CEC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4">
              <a:extLst>
                <a:ext uri="{FF2B5EF4-FFF2-40B4-BE49-F238E27FC236}">
                  <a16:creationId xmlns:a16="http://schemas.microsoft.com/office/drawing/2014/main" id="{70396F71-C766-E949-8058-DD4F4DC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C62D9E0C-906D-F441-BB9B-3F014BFC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utoShape 276">
              <a:extLst>
                <a:ext uri="{FF2B5EF4-FFF2-40B4-BE49-F238E27FC236}">
                  <a16:creationId xmlns:a16="http://schemas.microsoft.com/office/drawing/2014/main" id="{3003A08D-701B-5240-AA13-660F42DD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7" name="AutoShape 277">
              <a:extLst>
                <a:ext uri="{FF2B5EF4-FFF2-40B4-BE49-F238E27FC236}">
                  <a16:creationId xmlns:a16="http://schemas.microsoft.com/office/drawing/2014/main" id="{BE2E45A7-0AFF-F044-9954-10BBB78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Oval 278">
              <a:extLst>
                <a:ext uri="{FF2B5EF4-FFF2-40B4-BE49-F238E27FC236}">
                  <a16:creationId xmlns:a16="http://schemas.microsoft.com/office/drawing/2014/main" id="{C02FA687-8F28-5D4A-9B7F-3F939AE6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279">
              <a:extLst>
                <a:ext uri="{FF2B5EF4-FFF2-40B4-BE49-F238E27FC236}">
                  <a16:creationId xmlns:a16="http://schemas.microsoft.com/office/drawing/2014/main" id="{D020FD97-2535-C040-8622-7DCE5ED7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0" name="Oval 280">
              <a:extLst>
                <a:ext uri="{FF2B5EF4-FFF2-40B4-BE49-F238E27FC236}">
                  <a16:creationId xmlns:a16="http://schemas.microsoft.com/office/drawing/2014/main" id="{3E62DEBE-6713-D746-8ED5-0A3E029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Rectangle 281">
              <a:extLst>
                <a:ext uri="{FF2B5EF4-FFF2-40B4-BE49-F238E27FC236}">
                  <a16:creationId xmlns:a16="http://schemas.microsoft.com/office/drawing/2014/main" id="{00BF8073-EC7B-494A-9B2D-44BA5C8A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727D384-4865-F649-8022-A70BDEA6199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254" name="Picture 2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5579205-01C8-6A49-9DED-99860B02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55" name="Picture 2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84B3F69-F926-6546-9D6A-BA038A1C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56" name="Picture 2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7352044F-0D1B-AF42-8027-0DAEC34F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D0B0CD-74A4-9D4E-8126-17D0B51AC7D2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291" name="Group 249">
            <a:extLst>
              <a:ext uri="{FF2B5EF4-FFF2-40B4-BE49-F238E27FC236}">
                <a16:creationId xmlns:a16="http://schemas.microsoft.com/office/drawing/2014/main" id="{6A418EC6-3D97-7D4C-9E28-E68BC18837FC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297" name="Freeform 250">
              <a:extLst>
                <a:ext uri="{FF2B5EF4-FFF2-40B4-BE49-F238E27FC236}">
                  <a16:creationId xmlns:a16="http://schemas.microsoft.com/office/drawing/2014/main" id="{F63A0FFC-0FE6-BC49-8194-47CB0B3F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51">
              <a:extLst>
                <a:ext uri="{FF2B5EF4-FFF2-40B4-BE49-F238E27FC236}">
                  <a16:creationId xmlns:a16="http://schemas.microsoft.com/office/drawing/2014/main" id="{7DA0250F-F115-0E4B-9CB5-A1EF70E2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Freeform 252">
              <a:extLst>
                <a:ext uri="{FF2B5EF4-FFF2-40B4-BE49-F238E27FC236}">
                  <a16:creationId xmlns:a16="http://schemas.microsoft.com/office/drawing/2014/main" id="{FD6484A9-C98E-B842-9F6E-08318527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53">
              <a:extLst>
                <a:ext uri="{FF2B5EF4-FFF2-40B4-BE49-F238E27FC236}">
                  <a16:creationId xmlns:a16="http://schemas.microsoft.com/office/drawing/2014/main" id="{703D94AE-F6AA-1543-B0D5-284FD969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254">
              <a:extLst>
                <a:ext uri="{FF2B5EF4-FFF2-40B4-BE49-F238E27FC236}">
                  <a16:creationId xmlns:a16="http://schemas.microsoft.com/office/drawing/2014/main" id="{FEEEF9BC-9945-6B4C-9083-14805BAD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2" name="Group 255">
              <a:extLst>
                <a:ext uri="{FF2B5EF4-FFF2-40B4-BE49-F238E27FC236}">
                  <a16:creationId xmlns:a16="http://schemas.microsoft.com/office/drawing/2014/main" id="{F872981C-9B9B-3945-9698-6A3160CE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7" name="AutoShape 256">
                <a:extLst>
                  <a:ext uri="{FF2B5EF4-FFF2-40B4-BE49-F238E27FC236}">
                    <a16:creationId xmlns:a16="http://schemas.microsoft.com/office/drawing/2014/main" id="{2147D4C4-549C-5A43-AEF0-47C8EFF7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8" name="AutoShape 257">
                <a:extLst>
                  <a:ext uri="{FF2B5EF4-FFF2-40B4-BE49-F238E27FC236}">
                    <a16:creationId xmlns:a16="http://schemas.microsoft.com/office/drawing/2014/main" id="{6AA842ED-99E3-E244-A47A-F9514132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3" name="Rectangle 258">
              <a:extLst>
                <a:ext uri="{FF2B5EF4-FFF2-40B4-BE49-F238E27FC236}">
                  <a16:creationId xmlns:a16="http://schemas.microsoft.com/office/drawing/2014/main" id="{089D1323-315F-F34E-8132-DC1553E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4" name="Group 259">
              <a:extLst>
                <a:ext uri="{FF2B5EF4-FFF2-40B4-BE49-F238E27FC236}">
                  <a16:creationId xmlns:a16="http://schemas.microsoft.com/office/drawing/2014/main" id="{C214FA3C-81BB-ED4E-94DD-B767F38B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5" name="AutoShape 260">
                <a:extLst>
                  <a:ext uri="{FF2B5EF4-FFF2-40B4-BE49-F238E27FC236}">
                    <a16:creationId xmlns:a16="http://schemas.microsoft.com/office/drawing/2014/main" id="{24D63B96-8C60-274F-8A56-BAA459AD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6" name="AutoShape 261">
                <a:extLst>
                  <a:ext uri="{FF2B5EF4-FFF2-40B4-BE49-F238E27FC236}">
                    <a16:creationId xmlns:a16="http://schemas.microsoft.com/office/drawing/2014/main" id="{50A2F9B6-0AE1-274D-AA8D-FA1344AC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54BDAA7A-F6F6-074D-AD4A-8180E6AC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63">
              <a:extLst>
                <a:ext uri="{FF2B5EF4-FFF2-40B4-BE49-F238E27FC236}">
                  <a16:creationId xmlns:a16="http://schemas.microsoft.com/office/drawing/2014/main" id="{9FE36278-3B14-3146-83F1-E76D9D53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7" name="Group 264">
              <a:extLst>
                <a:ext uri="{FF2B5EF4-FFF2-40B4-BE49-F238E27FC236}">
                  <a16:creationId xmlns:a16="http://schemas.microsoft.com/office/drawing/2014/main" id="{80AA2E3D-D242-6B47-A732-F91B52025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3" name="AutoShape 265">
                <a:extLst>
                  <a:ext uri="{FF2B5EF4-FFF2-40B4-BE49-F238E27FC236}">
                    <a16:creationId xmlns:a16="http://schemas.microsoft.com/office/drawing/2014/main" id="{6B250827-5DD6-174E-B415-396207D0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4" name="AutoShape 266">
                <a:extLst>
                  <a:ext uri="{FF2B5EF4-FFF2-40B4-BE49-F238E27FC236}">
                    <a16:creationId xmlns:a16="http://schemas.microsoft.com/office/drawing/2014/main" id="{0687E200-350B-9A45-BC7F-BE04DD28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8" name="Freeform 267">
              <a:extLst>
                <a:ext uri="{FF2B5EF4-FFF2-40B4-BE49-F238E27FC236}">
                  <a16:creationId xmlns:a16="http://schemas.microsoft.com/office/drawing/2014/main" id="{6065017D-9794-734F-B95F-7854A6F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9" name="Group 268">
              <a:extLst>
                <a:ext uri="{FF2B5EF4-FFF2-40B4-BE49-F238E27FC236}">
                  <a16:creationId xmlns:a16="http://schemas.microsoft.com/office/drawing/2014/main" id="{777D84AE-1E36-4547-B8B5-382F58FEA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1" name="AutoShape 269">
                <a:extLst>
                  <a:ext uri="{FF2B5EF4-FFF2-40B4-BE49-F238E27FC236}">
                    <a16:creationId xmlns:a16="http://schemas.microsoft.com/office/drawing/2014/main" id="{6C698A22-9BA6-8043-9813-C826D17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2" name="AutoShape 270">
                <a:extLst>
                  <a:ext uri="{FF2B5EF4-FFF2-40B4-BE49-F238E27FC236}">
                    <a16:creationId xmlns:a16="http://schemas.microsoft.com/office/drawing/2014/main" id="{CA7D825D-577D-864C-8214-B8EE709F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314924AF-49B2-8F4B-B07A-EEAD02E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1" name="Freeform 272">
              <a:extLst>
                <a:ext uri="{FF2B5EF4-FFF2-40B4-BE49-F238E27FC236}">
                  <a16:creationId xmlns:a16="http://schemas.microsoft.com/office/drawing/2014/main" id="{0B27D67E-5CDE-564F-B64E-41E4911C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273">
              <a:extLst>
                <a:ext uri="{FF2B5EF4-FFF2-40B4-BE49-F238E27FC236}">
                  <a16:creationId xmlns:a16="http://schemas.microsoft.com/office/drawing/2014/main" id="{7D9F21DE-9FD0-E845-BE83-AA01CC1C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274">
              <a:extLst>
                <a:ext uri="{FF2B5EF4-FFF2-40B4-BE49-F238E27FC236}">
                  <a16:creationId xmlns:a16="http://schemas.microsoft.com/office/drawing/2014/main" id="{29DB98CD-1446-1447-907D-0721013C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4" name="Freeform 275">
              <a:extLst>
                <a:ext uri="{FF2B5EF4-FFF2-40B4-BE49-F238E27FC236}">
                  <a16:creationId xmlns:a16="http://schemas.microsoft.com/office/drawing/2014/main" id="{CCE0B802-0ED9-1144-9B41-567C96D9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utoShape 276">
              <a:extLst>
                <a:ext uri="{FF2B5EF4-FFF2-40B4-BE49-F238E27FC236}">
                  <a16:creationId xmlns:a16="http://schemas.microsoft.com/office/drawing/2014/main" id="{0A63D484-0467-EF48-A0D1-307BD44B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6" name="AutoShape 277">
              <a:extLst>
                <a:ext uri="{FF2B5EF4-FFF2-40B4-BE49-F238E27FC236}">
                  <a16:creationId xmlns:a16="http://schemas.microsoft.com/office/drawing/2014/main" id="{9F1755F7-6A75-8A4F-B6E2-BF73697B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7" name="Oval 278">
              <a:extLst>
                <a:ext uri="{FF2B5EF4-FFF2-40B4-BE49-F238E27FC236}">
                  <a16:creationId xmlns:a16="http://schemas.microsoft.com/office/drawing/2014/main" id="{D6F2BCA4-EAA9-C04A-AB0D-174E8DA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8" name="Oval 279">
              <a:extLst>
                <a:ext uri="{FF2B5EF4-FFF2-40B4-BE49-F238E27FC236}">
                  <a16:creationId xmlns:a16="http://schemas.microsoft.com/office/drawing/2014/main" id="{4D2A8DA3-EE5E-2F48-88C3-2B1DB6D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9" name="Oval 280">
              <a:extLst>
                <a:ext uri="{FF2B5EF4-FFF2-40B4-BE49-F238E27FC236}">
                  <a16:creationId xmlns:a16="http://schemas.microsoft.com/office/drawing/2014/main" id="{39A0A350-9C80-984E-9991-E741164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0" name="Rectangle 281">
              <a:extLst>
                <a:ext uri="{FF2B5EF4-FFF2-40B4-BE49-F238E27FC236}">
                  <a16:creationId xmlns:a16="http://schemas.microsoft.com/office/drawing/2014/main" id="{4347596D-A5CE-B946-A234-DF07FB80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1A38548-A84D-B643-BEB5-A359B949B8B9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293" name="Picture 292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C558C14-3545-3A4C-A74E-710DED2E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94" name="Picture 29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11AB87A-BA5E-F541-93E8-003DAF4D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95" name="Picture 29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09FDD7D-5EA5-DC49-BDCF-5450AB53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1EDF864-68A8-2447-868F-ADB0A7AE7A7C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9CC926-11E0-4A40-89D2-22A6EDAA3C57}"/>
              </a:ext>
            </a:extLst>
          </p:cNvPr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ynamic,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daptive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treaming over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TTP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287">
            <a:extLst>
              <a:ext uri="{FF2B5EF4-FFF2-40B4-BE49-F238E27FC236}">
                <a16:creationId xmlns:a16="http://schemas.microsoft.com/office/drawing/2014/main" id="{404F16F4-75A1-BF4D-92FE-33BA84DA1278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2862E78-E331-4046-AE2A-D6D501E0BBE5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244" name="Group 249">
              <a:extLst>
                <a:ext uri="{FF2B5EF4-FFF2-40B4-BE49-F238E27FC236}">
                  <a16:creationId xmlns:a16="http://schemas.microsoft.com/office/drawing/2014/main" id="{35343F8F-225F-7C4C-9B10-94583488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250" name="Freeform 250">
                <a:extLst>
                  <a:ext uri="{FF2B5EF4-FFF2-40B4-BE49-F238E27FC236}">
                    <a16:creationId xmlns:a16="http://schemas.microsoft.com/office/drawing/2014/main" id="{2DDF4AC9-4574-B44E-8F79-83AF41FF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1">
                <a:extLst>
                  <a:ext uri="{FF2B5EF4-FFF2-40B4-BE49-F238E27FC236}">
                    <a16:creationId xmlns:a16="http://schemas.microsoft.com/office/drawing/2014/main" id="{125F278D-DCFD-1D47-B29F-96EEA8EC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Freeform 252">
                <a:extLst>
                  <a:ext uri="{FF2B5EF4-FFF2-40B4-BE49-F238E27FC236}">
                    <a16:creationId xmlns:a16="http://schemas.microsoft.com/office/drawing/2014/main" id="{BA457A20-9F7E-BF4B-883A-BDB0CB6A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3">
                <a:extLst>
                  <a:ext uri="{FF2B5EF4-FFF2-40B4-BE49-F238E27FC236}">
                    <a16:creationId xmlns:a16="http://schemas.microsoft.com/office/drawing/2014/main" id="{AB261642-A927-1C41-ACC5-5EFF6447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4">
                <a:extLst>
                  <a:ext uri="{FF2B5EF4-FFF2-40B4-BE49-F238E27FC236}">
                    <a16:creationId xmlns:a16="http://schemas.microsoft.com/office/drawing/2014/main" id="{584A821F-0042-7040-A2CA-F10C36A0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5" name="Group 255">
                <a:extLst>
                  <a:ext uri="{FF2B5EF4-FFF2-40B4-BE49-F238E27FC236}">
                    <a16:creationId xmlns:a16="http://schemas.microsoft.com/office/drawing/2014/main" id="{F814615B-BC3F-DE4A-B920-D363184D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0" name="AutoShape 256">
                  <a:extLst>
                    <a:ext uri="{FF2B5EF4-FFF2-40B4-BE49-F238E27FC236}">
                      <a16:creationId xmlns:a16="http://schemas.microsoft.com/office/drawing/2014/main" id="{C8D85753-1B3E-A74F-AA5C-BB04C9162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81" name="AutoShape 257">
                  <a:extLst>
                    <a:ext uri="{FF2B5EF4-FFF2-40B4-BE49-F238E27FC236}">
                      <a16:creationId xmlns:a16="http://schemas.microsoft.com/office/drawing/2014/main" id="{926A67F9-2094-024F-A1D0-786E8E512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6" name="Rectangle 258">
                <a:extLst>
                  <a:ext uri="{FF2B5EF4-FFF2-40B4-BE49-F238E27FC236}">
                    <a16:creationId xmlns:a16="http://schemas.microsoft.com/office/drawing/2014/main" id="{8B22385E-132F-3047-97B0-9C586551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7" name="Group 259">
                <a:extLst>
                  <a:ext uri="{FF2B5EF4-FFF2-40B4-BE49-F238E27FC236}">
                    <a16:creationId xmlns:a16="http://schemas.microsoft.com/office/drawing/2014/main" id="{E2FB9C56-C6A0-9940-9500-F88781DAF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" name="AutoShape 260">
                  <a:extLst>
                    <a:ext uri="{FF2B5EF4-FFF2-40B4-BE49-F238E27FC236}">
                      <a16:creationId xmlns:a16="http://schemas.microsoft.com/office/drawing/2014/main" id="{AE82C8C9-78C7-EB41-8484-25DD6CCDE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9" name="AutoShape 261">
                  <a:extLst>
                    <a:ext uri="{FF2B5EF4-FFF2-40B4-BE49-F238E27FC236}">
                      <a16:creationId xmlns:a16="http://schemas.microsoft.com/office/drawing/2014/main" id="{4CAD5F11-377D-DA41-9929-793E957F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8" name="Rectangle 262">
                <a:extLst>
                  <a:ext uri="{FF2B5EF4-FFF2-40B4-BE49-F238E27FC236}">
                    <a16:creationId xmlns:a16="http://schemas.microsoft.com/office/drawing/2014/main" id="{E15EE455-6602-1B46-82C6-D12F3D3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9" name="Rectangle 263">
                <a:extLst>
                  <a:ext uri="{FF2B5EF4-FFF2-40B4-BE49-F238E27FC236}">
                    <a16:creationId xmlns:a16="http://schemas.microsoft.com/office/drawing/2014/main" id="{AD216EEF-90DF-6044-8300-79C8D0C9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60" name="Group 264">
                <a:extLst>
                  <a:ext uri="{FF2B5EF4-FFF2-40B4-BE49-F238E27FC236}">
                    <a16:creationId xmlns:a16="http://schemas.microsoft.com/office/drawing/2014/main" id="{38A22B19-490B-C242-8F58-277580AE9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" name="AutoShape 265">
                  <a:extLst>
                    <a:ext uri="{FF2B5EF4-FFF2-40B4-BE49-F238E27FC236}">
                      <a16:creationId xmlns:a16="http://schemas.microsoft.com/office/drawing/2014/main" id="{0F07B0CB-609F-5F42-B166-9E9E5B0F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7" name="AutoShape 266">
                  <a:extLst>
                    <a:ext uri="{FF2B5EF4-FFF2-40B4-BE49-F238E27FC236}">
                      <a16:creationId xmlns:a16="http://schemas.microsoft.com/office/drawing/2014/main" id="{C722D099-4A14-9D40-9F8A-E706A5398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1" name="Freeform 267">
                <a:extLst>
                  <a:ext uri="{FF2B5EF4-FFF2-40B4-BE49-F238E27FC236}">
                    <a16:creationId xmlns:a16="http://schemas.microsoft.com/office/drawing/2014/main" id="{0E0C9BF4-C0A2-A84A-9613-F81F7F11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2" name="Group 268">
                <a:extLst>
                  <a:ext uri="{FF2B5EF4-FFF2-40B4-BE49-F238E27FC236}">
                    <a16:creationId xmlns:a16="http://schemas.microsoft.com/office/drawing/2014/main" id="{9FE0A4E1-4CF2-114C-845A-8481D9076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4" name="AutoShape 269">
                  <a:extLst>
                    <a:ext uri="{FF2B5EF4-FFF2-40B4-BE49-F238E27FC236}">
                      <a16:creationId xmlns:a16="http://schemas.microsoft.com/office/drawing/2014/main" id="{E06D45BF-7390-6A42-963D-1D3548228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5" name="AutoShape 270">
                  <a:extLst>
                    <a:ext uri="{FF2B5EF4-FFF2-40B4-BE49-F238E27FC236}">
                      <a16:creationId xmlns:a16="http://schemas.microsoft.com/office/drawing/2014/main" id="{F1193CF1-1B3E-734C-9489-B2773E5EB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3" name="Rectangle 271">
                <a:extLst>
                  <a:ext uri="{FF2B5EF4-FFF2-40B4-BE49-F238E27FC236}">
                    <a16:creationId xmlns:a16="http://schemas.microsoft.com/office/drawing/2014/main" id="{32BCEFA0-C9E2-DA4E-99BA-A8D6B2F5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4" name="Freeform 272">
                <a:extLst>
                  <a:ext uri="{FF2B5EF4-FFF2-40B4-BE49-F238E27FC236}">
                    <a16:creationId xmlns:a16="http://schemas.microsoft.com/office/drawing/2014/main" id="{6A191132-8B3F-2C48-A27B-58F58CC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73">
                <a:extLst>
                  <a:ext uri="{FF2B5EF4-FFF2-40B4-BE49-F238E27FC236}">
                    <a16:creationId xmlns:a16="http://schemas.microsoft.com/office/drawing/2014/main" id="{46FB17C7-5975-EA4A-B24E-E0968F5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74">
                <a:extLst>
                  <a:ext uri="{FF2B5EF4-FFF2-40B4-BE49-F238E27FC236}">
                    <a16:creationId xmlns:a16="http://schemas.microsoft.com/office/drawing/2014/main" id="{4F5F45CB-8948-BF44-A12C-CBB9ED44D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Freeform 275">
                <a:extLst>
                  <a:ext uri="{FF2B5EF4-FFF2-40B4-BE49-F238E27FC236}">
                    <a16:creationId xmlns:a16="http://schemas.microsoft.com/office/drawing/2014/main" id="{9075DFD9-3F16-6E4D-861C-2319EA64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AutoShape 276">
                <a:extLst>
                  <a:ext uri="{FF2B5EF4-FFF2-40B4-BE49-F238E27FC236}">
                    <a16:creationId xmlns:a16="http://schemas.microsoft.com/office/drawing/2014/main" id="{2DB55821-399B-E044-BDB5-8E02E0ED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AutoShape 277">
                <a:extLst>
                  <a:ext uri="{FF2B5EF4-FFF2-40B4-BE49-F238E27FC236}">
                    <a16:creationId xmlns:a16="http://schemas.microsoft.com/office/drawing/2014/main" id="{E5BA92D7-799B-CE46-871E-CCA98634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Oval 278">
                <a:extLst>
                  <a:ext uri="{FF2B5EF4-FFF2-40B4-BE49-F238E27FC236}">
                    <a16:creationId xmlns:a16="http://schemas.microsoft.com/office/drawing/2014/main" id="{3279B121-A511-4C48-A668-CAFE86B6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Oval 279">
                <a:extLst>
                  <a:ext uri="{FF2B5EF4-FFF2-40B4-BE49-F238E27FC236}">
                    <a16:creationId xmlns:a16="http://schemas.microsoft.com/office/drawing/2014/main" id="{6181626E-D3B9-6D4D-9F91-E6BD537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2" name="Oval 280">
                <a:extLst>
                  <a:ext uri="{FF2B5EF4-FFF2-40B4-BE49-F238E27FC236}">
                    <a16:creationId xmlns:a16="http://schemas.microsoft.com/office/drawing/2014/main" id="{D546FF68-BE14-5140-8A04-2B0DB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Rectangle 281">
                <a:extLst>
                  <a:ext uri="{FF2B5EF4-FFF2-40B4-BE49-F238E27FC236}">
                    <a16:creationId xmlns:a16="http://schemas.microsoft.com/office/drawing/2014/main" id="{B9666053-A441-4D4D-95B5-747CF79B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40EBCD1-E7B6-A743-BF86-6330FD745789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6" name="Picture 24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6E1F21D-864B-1F40-9C96-47C2BCA3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7" name="Picture 24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2370393-D738-C942-9E56-D3F94CBE1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8" name="Picture 24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FF03F89A-E5B5-5947-8B74-5B1C5D68C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62E8850-E3DD-E04E-A0E6-24BA9B907E8F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82" name="Group 249">
            <a:extLst>
              <a:ext uri="{FF2B5EF4-FFF2-40B4-BE49-F238E27FC236}">
                <a16:creationId xmlns:a16="http://schemas.microsoft.com/office/drawing/2014/main" id="{303AAFB7-AE59-FB43-806F-88716418AD9D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83" name="Freeform 250">
              <a:extLst>
                <a:ext uri="{FF2B5EF4-FFF2-40B4-BE49-F238E27FC236}">
                  <a16:creationId xmlns:a16="http://schemas.microsoft.com/office/drawing/2014/main" id="{F583EC39-0EF7-C047-B61C-FCA4140C6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251">
              <a:extLst>
                <a:ext uri="{FF2B5EF4-FFF2-40B4-BE49-F238E27FC236}">
                  <a16:creationId xmlns:a16="http://schemas.microsoft.com/office/drawing/2014/main" id="{1E2AD361-9367-024D-9B13-A995814D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Freeform 252">
              <a:extLst>
                <a:ext uri="{FF2B5EF4-FFF2-40B4-BE49-F238E27FC236}">
                  <a16:creationId xmlns:a16="http://schemas.microsoft.com/office/drawing/2014/main" id="{280AB857-6E8B-F04E-86E8-884DCDEB6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53">
              <a:extLst>
                <a:ext uri="{FF2B5EF4-FFF2-40B4-BE49-F238E27FC236}">
                  <a16:creationId xmlns:a16="http://schemas.microsoft.com/office/drawing/2014/main" id="{17A6D9FD-0410-2E4A-A1DE-0C447AB9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54">
              <a:extLst>
                <a:ext uri="{FF2B5EF4-FFF2-40B4-BE49-F238E27FC236}">
                  <a16:creationId xmlns:a16="http://schemas.microsoft.com/office/drawing/2014/main" id="{A927C600-2D52-FB43-8F04-602018E3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8" name="Group 255">
              <a:extLst>
                <a:ext uri="{FF2B5EF4-FFF2-40B4-BE49-F238E27FC236}">
                  <a16:creationId xmlns:a16="http://schemas.microsoft.com/office/drawing/2014/main" id="{AD441C89-2F79-AA41-9247-E4172585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256">
                <a:extLst>
                  <a:ext uri="{FF2B5EF4-FFF2-40B4-BE49-F238E27FC236}">
                    <a16:creationId xmlns:a16="http://schemas.microsoft.com/office/drawing/2014/main" id="{1BDD9056-3563-DC4A-8E6F-D9E7C31BD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4" name="AutoShape 257">
                <a:extLst>
                  <a:ext uri="{FF2B5EF4-FFF2-40B4-BE49-F238E27FC236}">
                    <a16:creationId xmlns:a16="http://schemas.microsoft.com/office/drawing/2014/main" id="{A464F9AC-80D5-8647-A3BF-7C8016D2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9" name="Rectangle 258">
              <a:extLst>
                <a:ext uri="{FF2B5EF4-FFF2-40B4-BE49-F238E27FC236}">
                  <a16:creationId xmlns:a16="http://schemas.microsoft.com/office/drawing/2014/main" id="{3CC90EBF-BE9D-094F-8D80-09DD69A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0" name="Group 259">
              <a:extLst>
                <a:ext uri="{FF2B5EF4-FFF2-40B4-BE49-F238E27FC236}">
                  <a16:creationId xmlns:a16="http://schemas.microsoft.com/office/drawing/2014/main" id="{8FD2B698-C302-134D-AA60-7CB77F0F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260">
                <a:extLst>
                  <a:ext uri="{FF2B5EF4-FFF2-40B4-BE49-F238E27FC236}">
                    <a16:creationId xmlns:a16="http://schemas.microsoft.com/office/drawing/2014/main" id="{3C8C97B6-C649-304C-B810-3DCC29D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2" name="AutoShape 261">
                <a:extLst>
                  <a:ext uri="{FF2B5EF4-FFF2-40B4-BE49-F238E27FC236}">
                    <a16:creationId xmlns:a16="http://schemas.microsoft.com/office/drawing/2014/main" id="{1E6EFFBD-86DF-3A4E-B6C4-5B74F419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1" name="Rectangle 262">
              <a:extLst>
                <a:ext uri="{FF2B5EF4-FFF2-40B4-BE49-F238E27FC236}">
                  <a16:creationId xmlns:a16="http://schemas.microsoft.com/office/drawing/2014/main" id="{A2087108-BB9B-C74D-BED2-AEEFB963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2" name="Rectangle 263">
              <a:extLst>
                <a:ext uri="{FF2B5EF4-FFF2-40B4-BE49-F238E27FC236}">
                  <a16:creationId xmlns:a16="http://schemas.microsoft.com/office/drawing/2014/main" id="{629E30AC-175A-7C47-B5DB-137A2A96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3" name="Group 264">
              <a:extLst>
                <a:ext uri="{FF2B5EF4-FFF2-40B4-BE49-F238E27FC236}">
                  <a16:creationId xmlns:a16="http://schemas.microsoft.com/office/drawing/2014/main" id="{631BEC3E-EC7B-E641-9B73-CEB1B33C7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265">
                <a:extLst>
                  <a:ext uri="{FF2B5EF4-FFF2-40B4-BE49-F238E27FC236}">
                    <a16:creationId xmlns:a16="http://schemas.microsoft.com/office/drawing/2014/main" id="{CA74522A-6DD3-C941-B6C5-B88ADF1B7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266">
                <a:extLst>
                  <a:ext uri="{FF2B5EF4-FFF2-40B4-BE49-F238E27FC236}">
                    <a16:creationId xmlns:a16="http://schemas.microsoft.com/office/drawing/2014/main" id="{0FC67C26-9D79-7645-9585-2783C4FB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4" name="Freeform 267">
              <a:extLst>
                <a:ext uri="{FF2B5EF4-FFF2-40B4-BE49-F238E27FC236}">
                  <a16:creationId xmlns:a16="http://schemas.microsoft.com/office/drawing/2014/main" id="{0009B838-E394-AB4B-B620-18BE1F04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5" name="Group 268">
              <a:extLst>
                <a:ext uri="{FF2B5EF4-FFF2-40B4-BE49-F238E27FC236}">
                  <a16:creationId xmlns:a16="http://schemas.microsoft.com/office/drawing/2014/main" id="{CE9E851F-17AE-C347-AAE2-A26FC900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269">
                <a:extLst>
                  <a:ext uri="{FF2B5EF4-FFF2-40B4-BE49-F238E27FC236}">
                    <a16:creationId xmlns:a16="http://schemas.microsoft.com/office/drawing/2014/main" id="{BC8583DE-ADF4-6447-B9E5-82785FC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270">
                <a:extLst>
                  <a:ext uri="{FF2B5EF4-FFF2-40B4-BE49-F238E27FC236}">
                    <a16:creationId xmlns:a16="http://schemas.microsoft.com/office/drawing/2014/main" id="{86B22511-2C8C-B74B-A13E-4B485911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6" name="Rectangle 271">
              <a:extLst>
                <a:ext uri="{FF2B5EF4-FFF2-40B4-BE49-F238E27FC236}">
                  <a16:creationId xmlns:a16="http://schemas.microsoft.com/office/drawing/2014/main" id="{20AF6706-04DB-3F45-9CC0-3574179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7" name="Freeform 272">
              <a:extLst>
                <a:ext uri="{FF2B5EF4-FFF2-40B4-BE49-F238E27FC236}">
                  <a16:creationId xmlns:a16="http://schemas.microsoft.com/office/drawing/2014/main" id="{E6032D49-B972-724F-BC66-1C24B5F0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273">
              <a:extLst>
                <a:ext uri="{FF2B5EF4-FFF2-40B4-BE49-F238E27FC236}">
                  <a16:creationId xmlns:a16="http://schemas.microsoft.com/office/drawing/2014/main" id="{B84F01B6-1C0C-C943-B856-7FE3BD2D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74">
              <a:extLst>
                <a:ext uri="{FF2B5EF4-FFF2-40B4-BE49-F238E27FC236}">
                  <a16:creationId xmlns:a16="http://schemas.microsoft.com/office/drawing/2014/main" id="{3819F9EA-CE5A-6F47-B1D1-45A3176A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Freeform 275">
              <a:extLst>
                <a:ext uri="{FF2B5EF4-FFF2-40B4-BE49-F238E27FC236}">
                  <a16:creationId xmlns:a16="http://schemas.microsoft.com/office/drawing/2014/main" id="{BD6129AD-4010-6541-8BD2-9C417B59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utoShape 276">
              <a:extLst>
                <a:ext uri="{FF2B5EF4-FFF2-40B4-BE49-F238E27FC236}">
                  <a16:creationId xmlns:a16="http://schemas.microsoft.com/office/drawing/2014/main" id="{DAF156C3-BBE4-AD4E-8C8F-504F05E6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AutoShape 277">
              <a:extLst>
                <a:ext uri="{FF2B5EF4-FFF2-40B4-BE49-F238E27FC236}">
                  <a16:creationId xmlns:a16="http://schemas.microsoft.com/office/drawing/2014/main" id="{FAC7EFD2-3973-3341-9E30-2375745B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3" name="Oval 278">
              <a:extLst>
                <a:ext uri="{FF2B5EF4-FFF2-40B4-BE49-F238E27FC236}">
                  <a16:creationId xmlns:a16="http://schemas.microsoft.com/office/drawing/2014/main" id="{279C258F-5AE0-4A40-9D2A-27C3520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4" name="Oval 279">
              <a:extLst>
                <a:ext uri="{FF2B5EF4-FFF2-40B4-BE49-F238E27FC236}">
                  <a16:creationId xmlns:a16="http://schemas.microsoft.com/office/drawing/2014/main" id="{AB54CDF9-44A8-F945-8C47-F29CE6B00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280">
              <a:extLst>
                <a:ext uri="{FF2B5EF4-FFF2-40B4-BE49-F238E27FC236}">
                  <a16:creationId xmlns:a16="http://schemas.microsoft.com/office/drawing/2014/main" id="{C12B8B40-4A95-634B-A938-6930B06F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81">
              <a:extLst>
                <a:ext uri="{FF2B5EF4-FFF2-40B4-BE49-F238E27FC236}">
                  <a16:creationId xmlns:a16="http://schemas.microsoft.com/office/drawing/2014/main" id="{56A64972-4A2C-2147-8B6A-849EA1C5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CEE8967-09D9-EA4A-BE8F-89D0A51FA90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316" name="Picture 31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EAEB9B3-A22A-234F-82DF-4AAC2BF4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17" name="Picture 316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D8797FD1-FD5F-5E42-86F9-D71425D3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18" name="Picture 317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A3D2276-CCAA-964B-A522-778FC90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A64888F-27BD-6D49-9E8A-1C105E1F77CE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20" name="Group 249">
            <a:extLst>
              <a:ext uri="{FF2B5EF4-FFF2-40B4-BE49-F238E27FC236}">
                <a16:creationId xmlns:a16="http://schemas.microsoft.com/office/drawing/2014/main" id="{F1BCE0E4-BDB5-B544-89E7-F7F4C8B45DDD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321" name="Freeform 250">
              <a:extLst>
                <a:ext uri="{FF2B5EF4-FFF2-40B4-BE49-F238E27FC236}">
                  <a16:creationId xmlns:a16="http://schemas.microsoft.com/office/drawing/2014/main" id="{61F36965-BC45-1D46-9296-4C5A2F8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251">
              <a:extLst>
                <a:ext uri="{FF2B5EF4-FFF2-40B4-BE49-F238E27FC236}">
                  <a16:creationId xmlns:a16="http://schemas.microsoft.com/office/drawing/2014/main" id="{40BA023C-2812-9340-A050-0121D082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3" name="Freeform 252">
              <a:extLst>
                <a:ext uri="{FF2B5EF4-FFF2-40B4-BE49-F238E27FC236}">
                  <a16:creationId xmlns:a16="http://schemas.microsoft.com/office/drawing/2014/main" id="{7D40D788-F435-474A-A7BF-25C0498E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53">
              <a:extLst>
                <a:ext uri="{FF2B5EF4-FFF2-40B4-BE49-F238E27FC236}">
                  <a16:creationId xmlns:a16="http://schemas.microsoft.com/office/drawing/2014/main" id="{7ECC0C33-1994-A443-BE35-89E1A830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254">
              <a:extLst>
                <a:ext uri="{FF2B5EF4-FFF2-40B4-BE49-F238E27FC236}">
                  <a16:creationId xmlns:a16="http://schemas.microsoft.com/office/drawing/2014/main" id="{5F77B878-EAC9-4540-9E09-E05F7ED0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6" name="Group 255">
              <a:extLst>
                <a:ext uri="{FF2B5EF4-FFF2-40B4-BE49-F238E27FC236}">
                  <a16:creationId xmlns:a16="http://schemas.microsoft.com/office/drawing/2014/main" id="{3AD2D83D-AFAB-F544-B840-C231A3CC6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256">
                <a:extLst>
                  <a:ext uri="{FF2B5EF4-FFF2-40B4-BE49-F238E27FC236}">
                    <a16:creationId xmlns:a16="http://schemas.microsoft.com/office/drawing/2014/main" id="{4227C343-CCC4-A04E-8886-6361D39B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2" name="AutoShape 257">
                <a:extLst>
                  <a:ext uri="{FF2B5EF4-FFF2-40B4-BE49-F238E27FC236}">
                    <a16:creationId xmlns:a16="http://schemas.microsoft.com/office/drawing/2014/main" id="{9E39270E-D4A5-AD40-A9B3-1748EE31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7" name="Rectangle 258">
              <a:extLst>
                <a:ext uri="{FF2B5EF4-FFF2-40B4-BE49-F238E27FC236}">
                  <a16:creationId xmlns:a16="http://schemas.microsoft.com/office/drawing/2014/main" id="{7B72FE59-00DA-AB4C-818F-65FE468F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8" name="Group 259">
              <a:extLst>
                <a:ext uri="{FF2B5EF4-FFF2-40B4-BE49-F238E27FC236}">
                  <a16:creationId xmlns:a16="http://schemas.microsoft.com/office/drawing/2014/main" id="{09C06909-C34E-C94A-8C7D-0BFC94D6E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260">
                <a:extLst>
                  <a:ext uri="{FF2B5EF4-FFF2-40B4-BE49-F238E27FC236}">
                    <a16:creationId xmlns:a16="http://schemas.microsoft.com/office/drawing/2014/main" id="{7ED60691-FC99-B943-BE37-D6C97FF6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0" name="AutoShape 261">
                <a:extLst>
                  <a:ext uri="{FF2B5EF4-FFF2-40B4-BE49-F238E27FC236}">
                    <a16:creationId xmlns:a16="http://schemas.microsoft.com/office/drawing/2014/main" id="{BBBF7CE5-2F2F-C240-89B7-6B006565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" name="Rectangle 262">
              <a:extLst>
                <a:ext uri="{FF2B5EF4-FFF2-40B4-BE49-F238E27FC236}">
                  <a16:creationId xmlns:a16="http://schemas.microsoft.com/office/drawing/2014/main" id="{E1859B99-BC2B-8445-9920-653550A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0" name="Rectangle 263">
              <a:extLst>
                <a:ext uri="{FF2B5EF4-FFF2-40B4-BE49-F238E27FC236}">
                  <a16:creationId xmlns:a16="http://schemas.microsoft.com/office/drawing/2014/main" id="{DC4E26D3-7125-8945-9746-2441735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31" name="Group 264">
              <a:extLst>
                <a:ext uri="{FF2B5EF4-FFF2-40B4-BE49-F238E27FC236}">
                  <a16:creationId xmlns:a16="http://schemas.microsoft.com/office/drawing/2014/main" id="{E6BAA1DE-AF76-6C44-833A-D07152C0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265">
                <a:extLst>
                  <a:ext uri="{FF2B5EF4-FFF2-40B4-BE49-F238E27FC236}">
                    <a16:creationId xmlns:a16="http://schemas.microsoft.com/office/drawing/2014/main" id="{C5750C06-37B1-7942-BC63-5A0DFB73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8" name="AutoShape 266">
                <a:extLst>
                  <a:ext uri="{FF2B5EF4-FFF2-40B4-BE49-F238E27FC236}">
                    <a16:creationId xmlns:a16="http://schemas.microsoft.com/office/drawing/2014/main" id="{2FBF1907-BD45-434A-8B85-372B329D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2" name="Freeform 267">
              <a:extLst>
                <a:ext uri="{FF2B5EF4-FFF2-40B4-BE49-F238E27FC236}">
                  <a16:creationId xmlns:a16="http://schemas.microsoft.com/office/drawing/2014/main" id="{C3D05EC3-4DA7-F74C-B6F6-0918126C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3" name="Group 268">
              <a:extLst>
                <a:ext uri="{FF2B5EF4-FFF2-40B4-BE49-F238E27FC236}">
                  <a16:creationId xmlns:a16="http://schemas.microsoft.com/office/drawing/2014/main" id="{5BF350AD-3646-0C41-87CF-18D04562F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269">
                <a:extLst>
                  <a:ext uri="{FF2B5EF4-FFF2-40B4-BE49-F238E27FC236}">
                    <a16:creationId xmlns:a16="http://schemas.microsoft.com/office/drawing/2014/main" id="{E6FF77A3-8808-214A-B3F1-99756744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6" name="AutoShape 270">
                <a:extLst>
                  <a:ext uri="{FF2B5EF4-FFF2-40B4-BE49-F238E27FC236}">
                    <a16:creationId xmlns:a16="http://schemas.microsoft.com/office/drawing/2014/main" id="{DBA06383-D10B-7446-8AB5-80825280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4" name="Rectangle 271">
              <a:extLst>
                <a:ext uri="{FF2B5EF4-FFF2-40B4-BE49-F238E27FC236}">
                  <a16:creationId xmlns:a16="http://schemas.microsoft.com/office/drawing/2014/main" id="{075E3183-6A9A-F845-B994-D8A428A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5" name="Freeform 272">
              <a:extLst>
                <a:ext uri="{FF2B5EF4-FFF2-40B4-BE49-F238E27FC236}">
                  <a16:creationId xmlns:a16="http://schemas.microsoft.com/office/drawing/2014/main" id="{047D761C-70AD-CD4F-A747-381D7401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273">
              <a:extLst>
                <a:ext uri="{FF2B5EF4-FFF2-40B4-BE49-F238E27FC236}">
                  <a16:creationId xmlns:a16="http://schemas.microsoft.com/office/drawing/2014/main" id="{8AE72908-FAF1-9C46-AA62-CED69F94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274">
              <a:extLst>
                <a:ext uri="{FF2B5EF4-FFF2-40B4-BE49-F238E27FC236}">
                  <a16:creationId xmlns:a16="http://schemas.microsoft.com/office/drawing/2014/main" id="{2E034F12-0D5A-AA43-BEB5-3FD391F7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" name="Freeform 275">
              <a:extLst>
                <a:ext uri="{FF2B5EF4-FFF2-40B4-BE49-F238E27FC236}">
                  <a16:creationId xmlns:a16="http://schemas.microsoft.com/office/drawing/2014/main" id="{028A5345-010B-C24D-B709-B8375E97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AutoShape 276">
              <a:extLst>
                <a:ext uri="{FF2B5EF4-FFF2-40B4-BE49-F238E27FC236}">
                  <a16:creationId xmlns:a16="http://schemas.microsoft.com/office/drawing/2014/main" id="{F6EF7A89-3C93-8540-B2E3-A30599E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0" name="AutoShape 277">
              <a:extLst>
                <a:ext uri="{FF2B5EF4-FFF2-40B4-BE49-F238E27FC236}">
                  <a16:creationId xmlns:a16="http://schemas.microsoft.com/office/drawing/2014/main" id="{AE5883C3-8966-4941-AD3C-EECE6A8A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278">
              <a:extLst>
                <a:ext uri="{FF2B5EF4-FFF2-40B4-BE49-F238E27FC236}">
                  <a16:creationId xmlns:a16="http://schemas.microsoft.com/office/drawing/2014/main" id="{8D05B60E-CC47-924E-9CC3-7D3C363D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2" name="Oval 279">
              <a:extLst>
                <a:ext uri="{FF2B5EF4-FFF2-40B4-BE49-F238E27FC236}">
                  <a16:creationId xmlns:a16="http://schemas.microsoft.com/office/drawing/2014/main" id="{02D38BA8-EE3B-314C-9EA1-24BC62A7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280">
              <a:extLst>
                <a:ext uri="{FF2B5EF4-FFF2-40B4-BE49-F238E27FC236}">
                  <a16:creationId xmlns:a16="http://schemas.microsoft.com/office/drawing/2014/main" id="{7354E114-1700-274C-AD93-5D4A9996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4" name="Rectangle 281">
              <a:extLst>
                <a:ext uri="{FF2B5EF4-FFF2-40B4-BE49-F238E27FC236}">
                  <a16:creationId xmlns:a16="http://schemas.microsoft.com/office/drawing/2014/main" id="{D7FCC302-455F-0E42-A8A7-378C5B6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A41EE0A-FE82-9040-BD52-7DC1EB35BBFB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354" name="Picture 3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441DFADE-BB1B-7C4C-8738-3FEA9FC7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55" name="Picture 3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A360817E-CEBE-5D4D-AAA5-1AA0E80B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56" name="Picture 3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B7D7E89-8D15-B14F-8ABE-F0306392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5A2DFAC-E2E9-BA4E-B877-0FDFCB8AFF96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750123" y="1425422"/>
            <a:ext cx="658255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intelligence”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client: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determines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(so that buffer starvation, or overflow does not occur)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encoding rate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(higher quality when more bandwidth available)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764871" y="4418084"/>
            <a:ext cx="6296330" cy="1601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(can request from URL server that is “close” to client or has high available bandwidth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2372129" y="5763239"/>
            <a:ext cx="938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video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 + playout buffering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DDFD13CE-95C2-3B46-BAA9-2442B7BBFB5C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161" name="AutoShape 99">
              <a:extLst>
                <a:ext uri="{FF2B5EF4-FFF2-40B4-BE49-F238E27FC236}">
                  <a16:creationId xmlns:a16="http://schemas.microsoft.com/office/drawing/2014/main" id="{6A423CE6-3BBC-A441-B17F-E87432DB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Rectangle 87">
              <a:extLst>
                <a:ext uri="{FF2B5EF4-FFF2-40B4-BE49-F238E27FC236}">
                  <a16:creationId xmlns:a16="http://schemas.microsoft.com/office/drawing/2014/main" id="{4285C26E-DA02-9648-A64A-514AEBD4F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349">
            <a:extLst>
              <a:ext uri="{FF2B5EF4-FFF2-40B4-BE49-F238E27FC236}">
                <a16:creationId xmlns:a16="http://schemas.microsoft.com/office/drawing/2014/main" id="{D41C9560-ED4B-414F-8273-72B78F6B318D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9" name="Rectangle 350">
              <a:extLst>
                <a:ext uri="{FF2B5EF4-FFF2-40B4-BE49-F238E27FC236}">
                  <a16:creationId xmlns:a16="http://schemas.microsoft.com/office/drawing/2014/main" id="{E963C356-4AF2-0349-824A-1E49D13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1">
              <a:extLst>
                <a:ext uri="{FF2B5EF4-FFF2-40B4-BE49-F238E27FC236}">
                  <a16:creationId xmlns:a16="http://schemas.microsoft.com/office/drawing/2014/main" id="{40253B0C-2089-BD4A-9EFE-D60909E5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2">
              <a:extLst>
                <a:ext uri="{FF2B5EF4-FFF2-40B4-BE49-F238E27FC236}">
                  <a16:creationId xmlns:a16="http://schemas.microsoft.com/office/drawing/2014/main" id="{53AC6590-6B2B-9143-AF1D-BB463655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2" name="Rectangle 353">
              <a:extLst>
                <a:ext uri="{FF2B5EF4-FFF2-40B4-BE49-F238E27FC236}">
                  <a16:creationId xmlns:a16="http://schemas.microsoft.com/office/drawing/2014/main" id="{E94F9AC9-0854-D042-AF8B-C87D4C9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95FF3D69-527D-104D-8467-DBBDF8119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4">
            <a:extLst>
              <a:ext uri="{FF2B5EF4-FFF2-40B4-BE49-F238E27FC236}">
                <a16:creationId xmlns:a16="http://schemas.microsoft.com/office/drawing/2014/main" id="{4A9C7B1D-9788-C24C-BE9F-0B7DEE64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1332400-C13A-1144-94EF-1249953DECA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A4AC1EA-45FB-014E-A65A-F10B6E8D2FCC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41415-2E09-914F-B249-353A26FD167B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F97C2-D322-E045-9AB6-784F8D7F9529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AA05-43E1-2749-8D01-6881B6C88DEB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82" y="1738745"/>
            <a:ext cx="2003136" cy="1602509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44D9F7-CD89-AB45-B6F9-16C59524F86C}"/>
              </a:ext>
            </a:extLst>
          </p:cNvPr>
          <p:cNvSpPr txBox="1">
            <a:spLocks noChangeArrowheads="1"/>
          </p:cNvSpPr>
          <p:nvPr/>
        </p:nvSpPr>
        <p:spPr>
          <a:xfrm>
            <a:off x="1010693" y="2667000"/>
            <a:ext cx="9733507" cy="223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1: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single, large “mega-server”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 point of failure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 of network congestion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(and possibly congested) path to distant clients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B8273-3CDB-5A4C-BCB0-5458A1560072}"/>
              </a:ext>
            </a:extLst>
          </p:cNvPr>
          <p:cNvSpPr txBox="1">
            <a:spLocks noChangeArrowheads="1"/>
          </p:cNvSpPr>
          <p:nvPr/>
        </p:nvSpPr>
        <p:spPr>
          <a:xfrm>
            <a:off x="894495" y="5517758"/>
            <a:ext cx="10515599" cy="83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….quite simply: this solution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</a:t>
            </a:r>
            <a:r>
              <a:rPr kumimoji="0" lang="fr-F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scale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70D28A7-7536-C148-9DF7-A474F521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1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542"/>
            <a:ext cx="9103360" cy="578110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0" name="Picture 2" descr="Limelight Networks">
            <a:extLst>
              <a:ext uri="{FF2B5EF4-FFF2-40B4-BE49-F238E27FC236}">
                <a16:creationId xmlns:a16="http://schemas.microsoft.com/office/drawing/2014/main" id="{A3065E66-FEC7-2E49-8807-DCF5473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5450903"/>
            <a:ext cx="3162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76CBC50-4E28-E24C-84D3-3E63230986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 deep: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 CDN servers deep into many access networks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close to users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Akamai: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240,000 servers deployed 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in &gt; 120 countries (2015)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2" name="Picture 4" descr="Image result for akamai logo">
            <a:extLst>
              <a:ext uri="{FF2B5EF4-FFF2-40B4-BE49-F238E27FC236}">
                <a16:creationId xmlns:a16="http://schemas.microsoft.com/office/drawing/2014/main" id="{93C9C7F3-5C9B-6B47-8777-2D7282FA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4361465"/>
            <a:ext cx="1886155" cy="7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604A88-D269-3D45-A9EC-60CC071F92E6}"/>
              </a:ext>
            </a:extLst>
          </p:cNvPr>
          <p:cNvSpPr txBox="1">
            <a:spLocks noChangeArrowheads="1"/>
          </p:cNvSpPr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2: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store/serve multiple copies of videos at multiple geographically distributed sites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(CDN)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6948A4-CBD7-934C-8264-52F2841557C0}"/>
              </a:ext>
            </a:extLst>
          </p:cNvPr>
          <p:cNvSpPr txBox="1">
            <a:spLocks noChangeArrowheads="1"/>
          </p:cNvSpPr>
          <p:nvPr/>
        </p:nvSpPr>
        <p:spPr>
          <a:xfrm>
            <a:off x="812910" y="4953442"/>
            <a:ext cx="7025245" cy="133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bring home: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number (10’s) of larger clusters in POPs near access nets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used by Limelight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74FA8A-D529-F648-AC28-86340410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4664B-C361-969B-9845-6BF707A1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today: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3C3E-3065-0439-4E8E-64A6F6D8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400FE-086C-5202-0D75-36827CE8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7925"/>
            <a:ext cx="8050840" cy="430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CBDD2-CDE0-4AD1-E50C-B03C41BF84D5}"/>
              </a:ext>
            </a:extLst>
          </p:cNvPr>
          <p:cNvSpPr txBox="1"/>
          <p:nvPr/>
        </p:nvSpPr>
        <p:spPr>
          <a:xfrm>
            <a:off x="838200" y="6102655"/>
            <a:ext cx="873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https://networkingchannel.eu/living-on-the-edge-for-a-quarter-century-an-akamai-retrospective-downloads/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0496F-BFD2-A9EC-43BB-F321633D1FA2}"/>
              </a:ext>
            </a:extLst>
          </p:cNvPr>
          <p:cNvSpPr txBox="1"/>
          <p:nvPr/>
        </p:nvSpPr>
        <p:spPr>
          <a:xfrm>
            <a:off x="650240" y="861161"/>
            <a:ext cx="11008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Akamai: 100,000+ servers in 1000+ clusters in 1000+ networks in 70+ countries serving trillions of requests a day.</a:t>
            </a:r>
          </a:p>
        </p:txBody>
      </p:sp>
    </p:spTree>
    <p:extLst>
      <p:ext uri="{BB962C8B-B14F-4D97-AF65-F5344CB8AC3E}">
        <p14:creationId xmlns:p14="http://schemas.microsoft.com/office/powerpoint/2010/main" val="225893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B5D98-8FAE-8041-ADCD-FC2907B3D45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212606" name="Picture 3">
              <a:extLst>
                <a:ext uri="{FF2B5EF4-FFF2-40B4-BE49-F238E27FC236}">
                  <a16:creationId xmlns:a16="http://schemas.microsoft.com/office/drawing/2014/main" id="{93B880F3-6ED0-DC49-91FB-DD77B9B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607" name="Group 950">
              <a:extLst>
                <a:ext uri="{FF2B5EF4-FFF2-40B4-BE49-F238E27FC236}">
                  <a16:creationId xmlns:a16="http://schemas.microsoft.com/office/drawing/2014/main" id="{63E65803-F64E-964C-BB0E-AC02BE265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608" name="Freeform 951">
                <a:extLst>
                  <a:ext uri="{FF2B5EF4-FFF2-40B4-BE49-F238E27FC236}">
                    <a16:creationId xmlns:a16="http://schemas.microsoft.com/office/drawing/2014/main" id="{CFF7ED6D-0989-344B-AE4C-20DA03C91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09" name="Rectangle 952">
                <a:extLst>
                  <a:ext uri="{FF2B5EF4-FFF2-40B4-BE49-F238E27FC236}">
                    <a16:creationId xmlns:a16="http://schemas.microsoft.com/office/drawing/2014/main" id="{941BE1AF-5E27-B647-BA9C-B3EE5B9C1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0" name="Freeform 953">
                <a:extLst>
                  <a:ext uri="{FF2B5EF4-FFF2-40B4-BE49-F238E27FC236}">
                    <a16:creationId xmlns:a16="http://schemas.microsoft.com/office/drawing/2014/main" id="{50AD6637-E4A0-0942-BBC1-F02D41C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1" name="Freeform 954">
                <a:extLst>
                  <a:ext uri="{FF2B5EF4-FFF2-40B4-BE49-F238E27FC236}">
                    <a16:creationId xmlns:a16="http://schemas.microsoft.com/office/drawing/2014/main" id="{67DBE244-4946-4D42-BC84-2F3267DF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2" name="Rectangle 955">
                <a:extLst>
                  <a:ext uri="{FF2B5EF4-FFF2-40B4-BE49-F238E27FC236}">
                    <a16:creationId xmlns:a16="http://schemas.microsoft.com/office/drawing/2014/main" id="{DD82E102-0A0D-0346-8F3B-B698E520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3" name="Group 956">
                <a:extLst>
                  <a:ext uri="{FF2B5EF4-FFF2-40B4-BE49-F238E27FC236}">
                    <a16:creationId xmlns:a16="http://schemas.microsoft.com/office/drawing/2014/main" id="{80F347B8-7A32-C349-B708-CA539685C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638" name="AutoShape 957">
                  <a:extLst>
                    <a:ext uri="{FF2B5EF4-FFF2-40B4-BE49-F238E27FC236}">
                      <a16:creationId xmlns:a16="http://schemas.microsoft.com/office/drawing/2014/main" id="{6EBE3CF4-E2AE-F04F-8673-94548E006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9" name="AutoShape 958">
                  <a:extLst>
                    <a:ext uri="{FF2B5EF4-FFF2-40B4-BE49-F238E27FC236}">
                      <a16:creationId xmlns:a16="http://schemas.microsoft.com/office/drawing/2014/main" id="{C6074E49-AF32-2D40-A2B2-E8FFE4B08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4" name="Rectangle 959">
                <a:extLst>
                  <a:ext uri="{FF2B5EF4-FFF2-40B4-BE49-F238E27FC236}">
                    <a16:creationId xmlns:a16="http://schemas.microsoft.com/office/drawing/2014/main" id="{8666B075-7D41-A948-B062-32137575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5" name="Group 960">
                <a:extLst>
                  <a:ext uri="{FF2B5EF4-FFF2-40B4-BE49-F238E27FC236}">
                    <a16:creationId xmlns:a16="http://schemas.microsoft.com/office/drawing/2014/main" id="{85FAAB2E-96E2-C24D-A075-A1108BD29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636" name="AutoShape 961">
                  <a:extLst>
                    <a:ext uri="{FF2B5EF4-FFF2-40B4-BE49-F238E27FC236}">
                      <a16:creationId xmlns:a16="http://schemas.microsoft.com/office/drawing/2014/main" id="{CF9C08E5-68D5-1F42-B433-F7983B2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7" name="AutoShape 962">
                  <a:extLst>
                    <a:ext uri="{FF2B5EF4-FFF2-40B4-BE49-F238E27FC236}">
                      <a16:creationId xmlns:a16="http://schemas.microsoft.com/office/drawing/2014/main" id="{F8BBFFC8-9C86-1A4E-8626-6114E9D6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6" name="Rectangle 963">
                <a:extLst>
                  <a:ext uri="{FF2B5EF4-FFF2-40B4-BE49-F238E27FC236}">
                    <a16:creationId xmlns:a16="http://schemas.microsoft.com/office/drawing/2014/main" id="{5E1DE06F-7558-B246-BCD0-52A050D1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7" name="Rectangle 964">
                <a:extLst>
                  <a:ext uri="{FF2B5EF4-FFF2-40B4-BE49-F238E27FC236}">
                    <a16:creationId xmlns:a16="http://schemas.microsoft.com/office/drawing/2014/main" id="{70D6CE1F-E113-5D41-9A3A-2842A625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8" name="Group 965">
                <a:extLst>
                  <a:ext uri="{FF2B5EF4-FFF2-40B4-BE49-F238E27FC236}">
                    <a16:creationId xmlns:a16="http://schemas.microsoft.com/office/drawing/2014/main" id="{B90C6F47-1D9F-4348-84E4-01F62A019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634" name="AutoShape 966">
                  <a:extLst>
                    <a:ext uri="{FF2B5EF4-FFF2-40B4-BE49-F238E27FC236}">
                      <a16:creationId xmlns:a16="http://schemas.microsoft.com/office/drawing/2014/main" id="{CB10DABD-7546-744C-A06D-EA9FF9EC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5" name="AutoShape 967">
                  <a:extLst>
                    <a:ext uri="{FF2B5EF4-FFF2-40B4-BE49-F238E27FC236}">
                      <a16:creationId xmlns:a16="http://schemas.microsoft.com/office/drawing/2014/main" id="{ADB1BD53-ABF1-5942-A55A-B9B4B99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9" name="Freeform 968">
                <a:extLst>
                  <a:ext uri="{FF2B5EF4-FFF2-40B4-BE49-F238E27FC236}">
                    <a16:creationId xmlns:a16="http://schemas.microsoft.com/office/drawing/2014/main" id="{07D342AA-4A74-8945-B203-9C7B6738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20" name="Group 969">
                <a:extLst>
                  <a:ext uri="{FF2B5EF4-FFF2-40B4-BE49-F238E27FC236}">
                    <a16:creationId xmlns:a16="http://schemas.microsoft.com/office/drawing/2014/main" id="{955A2A18-772E-8E43-8ACE-484F7BC12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632" name="AutoShape 970">
                  <a:extLst>
                    <a:ext uri="{FF2B5EF4-FFF2-40B4-BE49-F238E27FC236}">
                      <a16:creationId xmlns:a16="http://schemas.microsoft.com/office/drawing/2014/main" id="{C7944BB8-BC67-7C4A-9AB3-D92740B9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3" name="AutoShape 971">
                  <a:extLst>
                    <a:ext uri="{FF2B5EF4-FFF2-40B4-BE49-F238E27FC236}">
                      <a16:creationId xmlns:a16="http://schemas.microsoft.com/office/drawing/2014/main" id="{BE6BAF4F-AD6E-AE4A-B3D9-D9F40D47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21" name="Rectangle 972">
                <a:extLst>
                  <a:ext uri="{FF2B5EF4-FFF2-40B4-BE49-F238E27FC236}">
                    <a16:creationId xmlns:a16="http://schemas.microsoft.com/office/drawing/2014/main" id="{8DAB0AD2-2D0C-3148-8CDF-1DFB5C04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2" name="Freeform 973">
                <a:extLst>
                  <a:ext uri="{FF2B5EF4-FFF2-40B4-BE49-F238E27FC236}">
                    <a16:creationId xmlns:a16="http://schemas.microsoft.com/office/drawing/2014/main" id="{C6389979-2F5F-0E4F-89BF-9B568B3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3" name="Freeform 974">
                <a:extLst>
                  <a:ext uri="{FF2B5EF4-FFF2-40B4-BE49-F238E27FC236}">
                    <a16:creationId xmlns:a16="http://schemas.microsoft.com/office/drawing/2014/main" id="{A9138F55-45C7-8F49-A5F3-298032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4" name="Oval 975">
                <a:extLst>
                  <a:ext uri="{FF2B5EF4-FFF2-40B4-BE49-F238E27FC236}">
                    <a16:creationId xmlns:a16="http://schemas.microsoft.com/office/drawing/2014/main" id="{C60910A5-106D-AF44-BC6D-021AA9E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5" name="Freeform 976">
                <a:extLst>
                  <a:ext uri="{FF2B5EF4-FFF2-40B4-BE49-F238E27FC236}">
                    <a16:creationId xmlns:a16="http://schemas.microsoft.com/office/drawing/2014/main" id="{59E65F19-263A-0640-A0A4-99E16179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6" name="AutoShape 977">
                <a:extLst>
                  <a:ext uri="{FF2B5EF4-FFF2-40B4-BE49-F238E27FC236}">
                    <a16:creationId xmlns:a16="http://schemas.microsoft.com/office/drawing/2014/main" id="{B4E70DA1-717F-6346-B36E-32B32E69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7" name="AutoShape 978">
                <a:extLst>
                  <a:ext uri="{FF2B5EF4-FFF2-40B4-BE49-F238E27FC236}">
                    <a16:creationId xmlns:a16="http://schemas.microsoft.com/office/drawing/2014/main" id="{3C9B3FC7-307A-C04C-8110-86E6D54B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8" name="Oval 979">
                <a:extLst>
                  <a:ext uri="{FF2B5EF4-FFF2-40B4-BE49-F238E27FC236}">
                    <a16:creationId xmlns:a16="http://schemas.microsoft.com/office/drawing/2014/main" id="{D4E099B1-3CFA-E643-AEA7-8E5FA2C2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9" name="Oval 980">
                <a:extLst>
                  <a:ext uri="{FF2B5EF4-FFF2-40B4-BE49-F238E27FC236}">
                    <a16:creationId xmlns:a16="http://schemas.microsoft.com/office/drawing/2014/main" id="{DEFBEEB8-6061-8B44-B42A-26E9E262F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0" name="Oval 981">
                <a:extLst>
                  <a:ext uri="{FF2B5EF4-FFF2-40B4-BE49-F238E27FC236}">
                    <a16:creationId xmlns:a16="http://schemas.microsoft.com/office/drawing/2014/main" id="{181687A3-7F73-B845-B099-940B8BF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1" name="Rectangle 982">
                <a:extLst>
                  <a:ext uri="{FF2B5EF4-FFF2-40B4-BE49-F238E27FC236}">
                    <a16:creationId xmlns:a16="http://schemas.microsoft.com/office/drawing/2014/main" id="{4172238F-B7EC-A349-8B4B-54B820A7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72" name="Group 485">
            <a:extLst>
              <a:ext uri="{FF2B5EF4-FFF2-40B4-BE49-F238E27FC236}">
                <a16:creationId xmlns:a16="http://schemas.microsoft.com/office/drawing/2014/main" id="{7FD56F01-D99A-C54E-BADA-142C8FA4142A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3226"/>
            <a:ext cx="7044059" cy="2764362"/>
            <a:chOff x="399121" y="1433583"/>
            <a:chExt cx="8437850" cy="5258268"/>
          </a:xfrm>
        </p:grpSpPr>
        <p:sp>
          <p:nvSpPr>
            <p:cNvPr id="212306" name="Freeform 84">
              <a:extLst>
                <a:ext uri="{FF2B5EF4-FFF2-40B4-BE49-F238E27FC236}">
                  <a16:creationId xmlns:a16="http://schemas.microsoft.com/office/drawing/2014/main" id="{5B25B412-8CCF-6E45-90E6-042E502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7" name="Freeform 84">
              <a:extLst>
                <a:ext uri="{FF2B5EF4-FFF2-40B4-BE49-F238E27FC236}">
                  <a16:creationId xmlns:a16="http://schemas.microsoft.com/office/drawing/2014/main" id="{6C24F7A6-9392-1A46-841F-34C36E8A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8" name="Freeform 84">
              <a:extLst>
                <a:ext uri="{FF2B5EF4-FFF2-40B4-BE49-F238E27FC236}">
                  <a16:creationId xmlns:a16="http://schemas.microsoft.com/office/drawing/2014/main" id="{21137469-6038-DB4E-A0AA-0241DA20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9" name="Freeform 84">
              <a:extLst>
                <a:ext uri="{FF2B5EF4-FFF2-40B4-BE49-F238E27FC236}">
                  <a16:creationId xmlns:a16="http://schemas.microsoft.com/office/drawing/2014/main" id="{95144D54-2789-AA43-A3BF-D8E54A5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0" name="Freeform 84">
              <a:extLst>
                <a:ext uri="{FF2B5EF4-FFF2-40B4-BE49-F238E27FC236}">
                  <a16:creationId xmlns:a16="http://schemas.microsoft.com/office/drawing/2014/main" id="{7712001E-BBEF-5F4C-B5A1-80E20C76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1" name="Freeform 84">
              <a:extLst>
                <a:ext uri="{FF2B5EF4-FFF2-40B4-BE49-F238E27FC236}">
                  <a16:creationId xmlns:a16="http://schemas.microsoft.com/office/drawing/2014/main" id="{5A658EE5-8AEE-1244-AEC6-E8A9030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2" name="Freeform 84">
              <a:extLst>
                <a:ext uri="{FF2B5EF4-FFF2-40B4-BE49-F238E27FC236}">
                  <a16:creationId xmlns:a16="http://schemas.microsoft.com/office/drawing/2014/main" id="{AE82A2B8-7FBA-7544-8664-9B7685403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3" name="Freeform 84">
              <a:extLst>
                <a:ext uri="{FF2B5EF4-FFF2-40B4-BE49-F238E27FC236}">
                  <a16:creationId xmlns:a16="http://schemas.microsoft.com/office/drawing/2014/main" id="{51E69F33-32F0-A141-89E8-3BB9758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4" name="Freeform 84">
              <a:extLst>
                <a:ext uri="{FF2B5EF4-FFF2-40B4-BE49-F238E27FC236}">
                  <a16:creationId xmlns:a16="http://schemas.microsoft.com/office/drawing/2014/main" id="{A1B980C1-30C9-3D46-AD9F-F49314DC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5" name="Freeform 84">
              <a:extLst>
                <a:ext uri="{FF2B5EF4-FFF2-40B4-BE49-F238E27FC236}">
                  <a16:creationId xmlns:a16="http://schemas.microsoft.com/office/drawing/2014/main" id="{64ADF263-5177-6243-8427-FD946E4F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6" name="Freeform 84">
              <a:extLst>
                <a:ext uri="{FF2B5EF4-FFF2-40B4-BE49-F238E27FC236}">
                  <a16:creationId xmlns:a16="http://schemas.microsoft.com/office/drawing/2014/main" id="{8DAEAF03-797C-6A49-A948-2C18D04B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7" name="Freeform 84">
              <a:extLst>
                <a:ext uri="{FF2B5EF4-FFF2-40B4-BE49-F238E27FC236}">
                  <a16:creationId xmlns:a16="http://schemas.microsoft.com/office/drawing/2014/main" id="{3F2175B4-EBB0-BD4A-8B5D-6585D56B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8" name="Freeform 84">
              <a:extLst>
                <a:ext uri="{FF2B5EF4-FFF2-40B4-BE49-F238E27FC236}">
                  <a16:creationId xmlns:a16="http://schemas.microsoft.com/office/drawing/2014/main" id="{421ACAA6-05EC-7E46-A062-4CB9911C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9" name="Freeform 84">
              <a:extLst>
                <a:ext uri="{FF2B5EF4-FFF2-40B4-BE49-F238E27FC236}">
                  <a16:creationId xmlns:a16="http://schemas.microsoft.com/office/drawing/2014/main" id="{A5F0FAE4-AE20-7745-984A-C9A2F19C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0" name="Freeform 84">
              <a:extLst>
                <a:ext uri="{FF2B5EF4-FFF2-40B4-BE49-F238E27FC236}">
                  <a16:creationId xmlns:a16="http://schemas.microsoft.com/office/drawing/2014/main" id="{F1306984-B2C0-634F-B53A-1F62E1A8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1" name="Freeform 84">
              <a:extLst>
                <a:ext uri="{FF2B5EF4-FFF2-40B4-BE49-F238E27FC236}">
                  <a16:creationId xmlns:a16="http://schemas.microsoft.com/office/drawing/2014/main" id="{06334E65-5FB7-8645-84B2-14655241B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2" name="TextBox 4">
              <a:extLst>
                <a:ext uri="{FF2B5EF4-FFF2-40B4-BE49-F238E27FC236}">
                  <a16:creationId xmlns:a16="http://schemas.microsoft.com/office/drawing/2014/main" id="{68F6A953-C774-D140-BF5F-03B7AE56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3" name="TextBox 179">
              <a:extLst>
                <a:ext uri="{FF2B5EF4-FFF2-40B4-BE49-F238E27FC236}">
                  <a16:creationId xmlns:a16="http://schemas.microsoft.com/office/drawing/2014/main" id="{67D4903A-9B4E-E042-88F2-C9DCB59FA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4" name="TextBox 180">
              <a:extLst>
                <a:ext uri="{FF2B5EF4-FFF2-40B4-BE49-F238E27FC236}">
                  <a16:creationId xmlns:a16="http://schemas.microsoft.com/office/drawing/2014/main" id="{2CE764A2-A3E7-4F41-B73B-A36B8CE5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5" name="TextBox 181">
              <a:extLst>
                <a:ext uri="{FF2B5EF4-FFF2-40B4-BE49-F238E27FC236}">
                  <a16:creationId xmlns:a16="http://schemas.microsoft.com/office/drawing/2014/main" id="{5D6F55F3-40F8-0C4B-B878-9FE14779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6" name="TextBox 182">
              <a:extLst>
                <a:ext uri="{FF2B5EF4-FFF2-40B4-BE49-F238E27FC236}">
                  <a16:creationId xmlns:a16="http://schemas.microsoft.com/office/drawing/2014/main" id="{69EE839B-5668-7040-A29F-4F42B05C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7" name="TextBox 183">
              <a:extLst>
                <a:ext uri="{FF2B5EF4-FFF2-40B4-BE49-F238E27FC236}">
                  <a16:creationId xmlns:a16="http://schemas.microsoft.com/office/drawing/2014/main" id="{911FE559-513C-B14A-B4DD-3A306318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grpSp>
          <p:nvGrpSpPr>
            <p:cNvPr id="212328" name="Group 8">
              <a:extLst>
                <a:ext uri="{FF2B5EF4-FFF2-40B4-BE49-F238E27FC236}">
                  <a16:creationId xmlns:a16="http://schemas.microsoft.com/office/drawing/2014/main" id="{AF6A6FCC-5EED-C043-95CA-8F6767B5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12524" name="Oval 3">
                <a:extLst>
                  <a:ext uri="{FF2B5EF4-FFF2-40B4-BE49-F238E27FC236}">
                    <a16:creationId xmlns:a16="http://schemas.microsoft.com/office/drawing/2014/main" id="{DF5AE295-89EC-864E-B878-506BA61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525" name="Group 133">
                <a:extLst>
                  <a:ext uri="{FF2B5EF4-FFF2-40B4-BE49-F238E27FC236}">
                    <a16:creationId xmlns:a16="http://schemas.microsoft.com/office/drawing/2014/main" id="{A3AF6952-D0EF-1B43-A48E-CA9F58CEC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98" name="Oval 407">
                  <a:extLst>
                    <a:ext uri="{FF2B5EF4-FFF2-40B4-BE49-F238E27FC236}">
                      <a16:creationId xmlns:a16="http://schemas.microsoft.com/office/drawing/2014/main" id="{ACDC49F7-2E63-6B46-9419-745D44E6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9" name="Rectangle 410">
                  <a:extLst>
                    <a:ext uri="{FF2B5EF4-FFF2-40B4-BE49-F238E27FC236}">
                      <a16:creationId xmlns:a16="http://schemas.microsoft.com/office/drawing/2014/main" id="{D59600F9-BA01-C64E-B0D7-5D9D49BE0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0" name="Oval 411">
                  <a:extLst>
                    <a:ext uri="{FF2B5EF4-FFF2-40B4-BE49-F238E27FC236}">
                      <a16:creationId xmlns:a16="http://schemas.microsoft.com/office/drawing/2014/main" id="{AF12B2E2-7F1A-1F43-9981-4519A60C0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601" name="Group 137">
                  <a:extLst>
                    <a:ext uri="{FF2B5EF4-FFF2-40B4-BE49-F238E27FC236}">
                      <a16:creationId xmlns:a16="http://schemas.microsoft.com/office/drawing/2014/main" id="{E25BFB8E-9DBA-5743-838B-1F06ACAB3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604" name="Freeform 138">
                    <a:extLst>
                      <a:ext uri="{FF2B5EF4-FFF2-40B4-BE49-F238E27FC236}">
                        <a16:creationId xmlns:a16="http://schemas.microsoft.com/office/drawing/2014/main" id="{C25BC153-5A6E-BD49-83E0-31E138303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605" name="Freeform 139">
                    <a:extLst>
                      <a:ext uri="{FF2B5EF4-FFF2-40B4-BE49-F238E27FC236}">
                        <a16:creationId xmlns:a16="http://schemas.microsoft.com/office/drawing/2014/main" id="{290799BD-DADC-2A4E-BD8C-1D118F828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602" name="Line 140">
                  <a:extLst>
                    <a:ext uri="{FF2B5EF4-FFF2-40B4-BE49-F238E27FC236}">
                      <a16:creationId xmlns:a16="http://schemas.microsoft.com/office/drawing/2014/main" id="{FD13B86F-2921-594E-AD36-848F408F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3" name="Line 141">
                  <a:extLst>
                    <a:ext uri="{FF2B5EF4-FFF2-40B4-BE49-F238E27FC236}">
                      <a16:creationId xmlns:a16="http://schemas.microsoft.com/office/drawing/2014/main" id="{D80A2786-6279-7E46-BDDD-DB268884B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526" name="Straight Connector 10">
                <a:extLst>
                  <a:ext uri="{FF2B5EF4-FFF2-40B4-BE49-F238E27FC236}">
                    <a16:creationId xmlns:a16="http://schemas.microsoft.com/office/drawing/2014/main" id="{8DE621D9-FC57-2047-BF3A-E8F05DF4E2CC}"/>
                  </a:ext>
                </a:extLst>
              </p:cNvPr>
              <p:cNvCxnSpPr>
                <a:cxnSpLocks noChangeShapeType="1"/>
                <a:stCxn id="21260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7" name="Straight Connector 297">
                <a:extLst>
                  <a:ext uri="{FF2B5EF4-FFF2-40B4-BE49-F238E27FC236}">
                    <a16:creationId xmlns:a16="http://schemas.microsoft.com/office/drawing/2014/main" id="{17ECA681-7ABE-4842-BF98-602882E49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8" name="Straight Connector 298">
                <a:extLst>
                  <a:ext uri="{FF2B5EF4-FFF2-40B4-BE49-F238E27FC236}">
                    <a16:creationId xmlns:a16="http://schemas.microsoft.com/office/drawing/2014/main" id="{544DAD35-B12D-6246-B6BC-2AFBE2EE8B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9" name="Straight Connector 299">
                <a:extLst>
                  <a:ext uri="{FF2B5EF4-FFF2-40B4-BE49-F238E27FC236}">
                    <a16:creationId xmlns:a16="http://schemas.microsoft.com/office/drawing/2014/main" id="{59CEAB92-2C50-4748-B256-266912270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0" name="Straight Connector 300">
                <a:extLst>
                  <a:ext uri="{FF2B5EF4-FFF2-40B4-BE49-F238E27FC236}">
                    <a16:creationId xmlns:a16="http://schemas.microsoft.com/office/drawing/2014/main" id="{CD05C096-BD08-CC42-ACA7-457D83C606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1" name="Straight Connector 301">
                <a:extLst>
                  <a:ext uri="{FF2B5EF4-FFF2-40B4-BE49-F238E27FC236}">
                    <a16:creationId xmlns:a16="http://schemas.microsoft.com/office/drawing/2014/main" id="{C75463DA-468C-1940-B81E-5241B8808C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2" name="Straight Connector 302">
                <a:extLst>
                  <a:ext uri="{FF2B5EF4-FFF2-40B4-BE49-F238E27FC236}">
                    <a16:creationId xmlns:a16="http://schemas.microsoft.com/office/drawing/2014/main" id="{277E7771-6083-3B4A-B2F3-D844311A0A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3" name="Straight Connector 303">
                <a:extLst>
                  <a:ext uri="{FF2B5EF4-FFF2-40B4-BE49-F238E27FC236}">
                    <a16:creationId xmlns:a16="http://schemas.microsoft.com/office/drawing/2014/main" id="{5BF1A0FB-9675-FB47-B9FD-109D77184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4" name="Straight Connector 304">
                <a:extLst>
                  <a:ext uri="{FF2B5EF4-FFF2-40B4-BE49-F238E27FC236}">
                    <a16:creationId xmlns:a16="http://schemas.microsoft.com/office/drawing/2014/main" id="{438C778A-CC87-5141-9B8F-C9F408B48093}"/>
                  </a:ext>
                </a:extLst>
              </p:cNvPr>
              <p:cNvCxnSpPr>
                <a:cxnSpLocks noChangeShapeType="1"/>
                <a:endCxn id="21259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535" name="Group 133">
                <a:extLst>
                  <a:ext uri="{FF2B5EF4-FFF2-40B4-BE49-F238E27FC236}">
                    <a16:creationId xmlns:a16="http://schemas.microsoft.com/office/drawing/2014/main" id="{0FBD653F-2A68-184A-BD9D-6C9311B9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90" name="Oval 407">
                  <a:extLst>
                    <a:ext uri="{FF2B5EF4-FFF2-40B4-BE49-F238E27FC236}">
                      <a16:creationId xmlns:a16="http://schemas.microsoft.com/office/drawing/2014/main" id="{010C7E74-805A-2A40-95A0-6C4DDB5C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1" name="Rectangle 410">
                  <a:extLst>
                    <a:ext uri="{FF2B5EF4-FFF2-40B4-BE49-F238E27FC236}">
                      <a16:creationId xmlns:a16="http://schemas.microsoft.com/office/drawing/2014/main" id="{D0A20A6D-4238-8F4A-89C0-F42A421E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2" name="Oval 411">
                  <a:extLst>
                    <a:ext uri="{FF2B5EF4-FFF2-40B4-BE49-F238E27FC236}">
                      <a16:creationId xmlns:a16="http://schemas.microsoft.com/office/drawing/2014/main" id="{20209D8C-A441-D643-9E6E-6D6BF7AE2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93" name="Group 137">
                  <a:extLst>
                    <a:ext uri="{FF2B5EF4-FFF2-40B4-BE49-F238E27FC236}">
                      <a16:creationId xmlns:a16="http://schemas.microsoft.com/office/drawing/2014/main" id="{97BF3F1D-BFFD-CE46-AA4F-1EF96C353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96" name="Freeform 138">
                    <a:extLst>
                      <a:ext uri="{FF2B5EF4-FFF2-40B4-BE49-F238E27FC236}">
                        <a16:creationId xmlns:a16="http://schemas.microsoft.com/office/drawing/2014/main" id="{CB5EAAD6-36AD-5940-8E93-CCDF5F657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97" name="Freeform 139">
                    <a:extLst>
                      <a:ext uri="{FF2B5EF4-FFF2-40B4-BE49-F238E27FC236}">
                        <a16:creationId xmlns:a16="http://schemas.microsoft.com/office/drawing/2014/main" id="{D2783AA8-98DB-2742-9633-D1DB298BE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94" name="Line 140">
                  <a:extLst>
                    <a:ext uri="{FF2B5EF4-FFF2-40B4-BE49-F238E27FC236}">
                      <a16:creationId xmlns:a16="http://schemas.microsoft.com/office/drawing/2014/main" id="{9A3A7A14-3CDE-3343-9E31-B79200B6C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5" name="Line 141">
                  <a:extLst>
                    <a:ext uri="{FF2B5EF4-FFF2-40B4-BE49-F238E27FC236}">
                      <a16:creationId xmlns:a16="http://schemas.microsoft.com/office/drawing/2014/main" id="{568B98BA-26D9-5648-9525-DB9872C35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6" name="Group 133">
                <a:extLst>
                  <a:ext uri="{FF2B5EF4-FFF2-40B4-BE49-F238E27FC236}">
                    <a16:creationId xmlns:a16="http://schemas.microsoft.com/office/drawing/2014/main" id="{0E17A66D-7D8B-5F41-BCE3-E570B636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82" name="Oval 407">
                  <a:extLst>
                    <a:ext uri="{FF2B5EF4-FFF2-40B4-BE49-F238E27FC236}">
                      <a16:creationId xmlns:a16="http://schemas.microsoft.com/office/drawing/2014/main" id="{08C4B1E3-E7B8-6643-8D79-369103CE7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3" name="Rectangle 410">
                  <a:extLst>
                    <a:ext uri="{FF2B5EF4-FFF2-40B4-BE49-F238E27FC236}">
                      <a16:creationId xmlns:a16="http://schemas.microsoft.com/office/drawing/2014/main" id="{5A2BCCD6-1805-C846-B54E-B2051A89B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4" name="Oval 411">
                  <a:extLst>
                    <a:ext uri="{FF2B5EF4-FFF2-40B4-BE49-F238E27FC236}">
                      <a16:creationId xmlns:a16="http://schemas.microsoft.com/office/drawing/2014/main" id="{88589E86-04E3-9B43-B338-1546C6A51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85" name="Group 137">
                  <a:extLst>
                    <a:ext uri="{FF2B5EF4-FFF2-40B4-BE49-F238E27FC236}">
                      <a16:creationId xmlns:a16="http://schemas.microsoft.com/office/drawing/2014/main" id="{826A4B0A-B788-E54A-9EA4-9D62611463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8" name="Freeform 138">
                    <a:extLst>
                      <a:ext uri="{FF2B5EF4-FFF2-40B4-BE49-F238E27FC236}">
                        <a16:creationId xmlns:a16="http://schemas.microsoft.com/office/drawing/2014/main" id="{99939D3A-6B28-054A-B71F-0E4E67D9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9" name="Freeform 139">
                    <a:extLst>
                      <a:ext uri="{FF2B5EF4-FFF2-40B4-BE49-F238E27FC236}">
                        <a16:creationId xmlns:a16="http://schemas.microsoft.com/office/drawing/2014/main" id="{71DD795F-B2F0-1743-8A24-D23065711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86" name="Line 140">
                  <a:extLst>
                    <a:ext uri="{FF2B5EF4-FFF2-40B4-BE49-F238E27FC236}">
                      <a16:creationId xmlns:a16="http://schemas.microsoft.com/office/drawing/2014/main" id="{C1A81B6B-0397-BD4C-A09F-6752DBD88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7" name="Line 141">
                  <a:extLst>
                    <a:ext uri="{FF2B5EF4-FFF2-40B4-BE49-F238E27FC236}">
                      <a16:creationId xmlns:a16="http://schemas.microsoft.com/office/drawing/2014/main" id="{D95D2676-448B-2E41-A61F-1B226AD3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7" name="Group 133">
                <a:extLst>
                  <a:ext uri="{FF2B5EF4-FFF2-40B4-BE49-F238E27FC236}">
                    <a16:creationId xmlns:a16="http://schemas.microsoft.com/office/drawing/2014/main" id="{793837A4-55FA-2541-B594-F0C51D445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574" name="Oval 407">
                  <a:extLst>
                    <a:ext uri="{FF2B5EF4-FFF2-40B4-BE49-F238E27FC236}">
                      <a16:creationId xmlns:a16="http://schemas.microsoft.com/office/drawing/2014/main" id="{196B9A26-7308-8C4D-9336-8222537B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5" name="Rectangle 410">
                  <a:extLst>
                    <a:ext uri="{FF2B5EF4-FFF2-40B4-BE49-F238E27FC236}">
                      <a16:creationId xmlns:a16="http://schemas.microsoft.com/office/drawing/2014/main" id="{6645480F-8545-4F46-A661-8A40B381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6" name="Oval 411">
                  <a:extLst>
                    <a:ext uri="{FF2B5EF4-FFF2-40B4-BE49-F238E27FC236}">
                      <a16:creationId xmlns:a16="http://schemas.microsoft.com/office/drawing/2014/main" id="{155A4888-4551-1846-BBFA-61604C9B5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77" name="Group 137">
                  <a:extLst>
                    <a:ext uri="{FF2B5EF4-FFF2-40B4-BE49-F238E27FC236}">
                      <a16:creationId xmlns:a16="http://schemas.microsoft.com/office/drawing/2014/main" id="{15C82C35-1614-6D42-9C7F-35F402D84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0" name="Freeform 138">
                    <a:extLst>
                      <a:ext uri="{FF2B5EF4-FFF2-40B4-BE49-F238E27FC236}">
                        <a16:creationId xmlns:a16="http://schemas.microsoft.com/office/drawing/2014/main" id="{43D75FD7-B2AE-6D4E-ACD0-3A2E5FA3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1" name="Freeform 139">
                    <a:extLst>
                      <a:ext uri="{FF2B5EF4-FFF2-40B4-BE49-F238E27FC236}">
                        <a16:creationId xmlns:a16="http://schemas.microsoft.com/office/drawing/2014/main" id="{948C0056-D7B2-0F4E-82C0-6EE9185E9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8" name="Line 140">
                  <a:extLst>
                    <a:ext uri="{FF2B5EF4-FFF2-40B4-BE49-F238E27FC236}">
                      <a16:creationId xmlns:a16="http://schemas.microsoft.com/office/drawing/2014/main" id="{B6099386-2953-A24D-9C2F-183267CE1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9" name="Line 141">
                  <a:extLst>
                    <a:ext uri="{FF2B5EF4-FFF2-40B4-BE49-F238E27FC236}">
                      <a16:creationId xmlns:a16="http://schemas.microsoft.com/office/drawing/2014/main" id="{47280217-6588-2442-88B2-2C978D2DB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8" name="Group 133">
                <a:extLst>
                  <a:ext uri="{FF2B5EF4-FFF2-40B4-BE49-F238E27FC236}">
                    <a16:creationId xmlns:a16="http://schemas.microsoft.com/office/drawing/2014/main" id="{A06444CC-9092-1545-8DB8-6E8FDA47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566" name="Oval 407">
                  <a:extLst>
                    <a:ext uri="{FF2B5EF4-FFF2-40B4-BE49-F238E27FC236}">
                      <a16:creationId xmlns:a16="http://schemas.microsoft.com/office/drawing/2014/main" id="{98F0B009-EAE9-4D45-ADBF-90E4C8514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7" name="Rectangle 410">
                  <a:extLst>
                    <a:ext uri="{FF2B5EF4-FFF2-40B4-BE49-F238E27FC236}">
                      <a16:creationId xmlns:a16="http://schemas.microsoft.com/office/drawing/2014/main" id="{69CB880D-4159-314B-8589-3986337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8" name="Oval 411">
                  <a:extLst>
                    <a:ext uri="{FF2B5EF4-FFF2-40B4-BE49-F238E27FC236}">
                      <a16:creationId xmlns:a16="http://schemas.microsoft.com/office/drawing/2014/main" id="{6B73AC4A-06D5-BD46-BC62-FAF54C96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9" name="Group 137">
                  <a:extLst>
                    <a:ext uri="{FF2B5EF4-FFF2-40B4-BE49-F238E27FC236}">
                      <a16:creationId xmlns:a16="http://schemas.microsoft.com/office/drawing/2014/main" id="{6A495CD8-F8C0-9D42-9061-64D1E6081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72" name="Freeform 138">
                    <a:extLst>
                      <a:ext uri="{FF2B5EF4-FFF2-40B4-BE49-F238E27FC236}">
                        <a16:creationId xmlns:a16="http://schemas.microsoft.com/office/drawing/2014/main" id="{88F3B665-197B-4F49-8C43-447D1016AC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73" name="Freeform 139">
                    <a:extLst>
                      <a:ext uri="{FF2B5EF4-FFF2-40B4-BE49-F238E27FC236}">
                        <a16:creationId xmlns:a16="http://schemas.microsoft.com/office/drawing/2014/main" id="{252B1589-DFED-0B42-BE9A-3315ED377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0" name="Line 140">
                  <a:extLst>
                    <a:ext uri="{FF2B5EF4-FFF2-40B4-BE49-F238E27FC236}">
                      <a16:creationId xmlns:a16="http://schemas.microsoft.com/office/drawing/2014/main" id="{FA2EF4E0-3B3F-CE46-8105-EE6EAFA7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1" name="Line 141">
                  <a:extLst>
                    <a:ext uri="{FF2B5EF4-FFF2-40B4-BE49-F238E27FC236}">
                      <a16:creationId xmlns:a16="http://schemas.microsoft.com/office/drawing/2014/main" id="{54F135E8-4A3E-7042-A857-E505A16F3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9" name="Group 133">
                <a:extLst>
                  <a:ext uri="{FF2B5EF4-FFF2-40B4-BE49-F238E27FC236}">
                    <a16:creationId xmlns:a16="http://schemas.microsoft.com/office/drawing/2014/main" id="{C56D0DB6-C8C2-BD46-A61F-B87FCB324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558" name="Oval 407">
                  <a:extLst>
                    <a:ext uri="{FF2B5EF4-FFF2-40B4-BE49-F238E27FC236}">
                      <a16:creationId xmlns:a16="http://schemas.microsoft.com/office/drawing/2014/main" id="{8DD481CE-4625-5444-84F8-C4FDB1565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9" name="Rectangle 410">
                  <a:extLst>
                    <a:ext uri="{FF2B5EF4-FFF2-40B4-BE49-F238E27FC236}">
                      <a16:creationId xmlns:a16="http://schemas.microsoft.com/office/drawing/2014/main" id="{DE30FE06-38AD-6649-B253-DAA50CC4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0" name="Oval 411">
                  <a:extLst>
                    <a:ext uri="{FF2B5EF4-FFF2-40B4-BE49-F238E27FC236}">
                      <a16:creationId xmlns:a16="http://schemas.microsoft.com/office/drawing/2014/main" id="{6209655C-FC5E-E44B-9975-53EE0353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1" name="Group 137">
                  <a:extLst>
                    <a:ext uri="{FF2B5EF4-FFF2-40B4-BE49-F238E27FC236}">
                      <a16:creationId xmlns:a16="http://schemas.microsoft.com/office/drawing/2014/main" id="{42D22DF6-EB02-344F-BA0F-82D271D19B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64" name="Freeform 138">
                    <a:extLst>
                      <a:ext uri="{FF2B5EF4-FFF2-40B4-BE49-F238E27FC236}">
                        <a16:creationId xmlns:a16="http://schemas.microsoft.com/office/drawing/2014/main" id="{D1FD082C-1EE9-A840-9BBB-D573C2BAE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65" name="Freeform 139">
                    <a:extLst>
                      <a:ext uri="{FF2B5EF4-FFF2-40B4-BE49-F238E27FC236}">
                        <a16:creationId xmlns:a16="http://schemas.microsoft.com/office/drawing/2014/main" id="{120A354C-EEB2-4349-805D-D662937E8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62" name="Line 140">
                  <a:extLst>
                    <a:ext uri="{FF2B5EF4-FFF2-40B4-BE49-F238E27FC236}">
                      <a16:creationId xmlns:a16="http://schemas.microsoft.com/office/drawing/2014/main" id="{735E47BC-2B85-9A40-AD5E-92DCDE84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3" name="Line 141">
                  <a:extLst>
                    <a:ext uri="{FF2B5EF4-FFF2-40B4-BE49-F238E27FC236}">
                      <a16:creationId xmlns:a16="http://schemas.microsoft.com/office/drawing/2014/main" id="{DA8F5B97-1A95-DD40-9510-949A1800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0" name="Group 133">
                <a:extLst>
                  <a:ext uri="{FF2B5EF4-FFF2-40B4-BE49-F238E27FC236}">
                    <a16:creationId xmlns:a16="http://schemas.microsoft.com/office/drawing/2014/main" id="{62F71D57-BD92-A645-AED5-AD0F00C98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550" name="Oval 407">
                  <a:extLst>
                    <a:ext uri="{FF2B5EF4-FFF2-40B4-BE49-F238E27FC236}">
                      <a16:creationId xmlns:a16="http://schemas.microsoft.com/office/drawing/2014/main" id="{E3F7C915-A486-E444-98C1-779B890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1" name="Rectangle 410">
                  <a:extLst>
                    <a:ext uri="{FF2B5EF4-FFF2-40B4-BE49-F238E27FC236}">
                      <a16:creationId xmlns:a16="http://schemas.microsoft.com/office/drawing/2014/main" id="{6E2EBA92-BAAC-8A4E-B9EE-659B6D50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2" name="Oval 411">
                  <a:extLst>
                    <a:ext uri="{FF2B5EF4-FFF2-40B4-BE49-F238E27FC236}">
                      <a16:creationId xmlns:a16="http://schemas.microsoft.com/office/drawing/2014/main" id="{811CC388-E88F-794C-B93B-4BD0E270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53" name="Group 137">
                  <a:extLst>
                    <a:ext uri="{FF2B5EF4-FFF2-40B4-BE49-F238E27FC236}">
                      <a16:creationId xmlns:a16="http://schemas.microsoft.com/office/drawing/2014/main" id="{08071467-A7D7-4544-B96A-92880380E8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56" name="Freeform 138">
                    <a:extLst>
                      <a:ext uri="{FF2B5EF4-FFF2-40B4-BE49-F238E27FC236}">
                        <a16:creationId xmlns:a16="http://schemas.microsoft.com/office/drawing/2014/main" id="{DFFC3363-8E4F-4246-A933-E3CDB2A9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57" name="Freeform 139">
                    <a:extLst>
                      <a:ext uri="{FF2B5EF4-FFF2-40B4-BE49-F238E27FC236}">
                        <a16:creationId xmlns:a16="http://schemas.microsoft.com/office/drawing/2014/main" id="{FA89DEB4-2D16-5340-9560-4C1F194F9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54" name="Line 140">
                  <a:extLst>
                    <a:ext uri="{FF2B5EF4-FFF2-40B4-BE49-F238E27FC236}">
                      <a16:creationId xmlns:a16="http://schemas.microsoft.com/office/drawing/2014/main" id="{C80F42E7-1527-D145-8D68-DB063A034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5" name="Line 141">
                  <a:extLst>
                    <a:ext uri="{FF2B5EF4-FFF2-40B4-BE49-F238E27FC236}">
                      <a16:creationId xmlns:a16="http://schemas.microsoft.com/office/drawing/2014/main" id="{419CAED2-2FDF-AD45-BCC9-3051C70F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1" name="Group 133">
                <a:extLst>
                  <a:ext uri="{FF2B5EF4-FFF2-40B4-BE49-F238E27FC236}">
                    <a16:creationId xmlns:a16="http://schemas.microsoft.com/office/drawing/2014/main" id="{FB922976-2E5B-5D49-807B-C93B68F18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542" name="Oval 407">
                  <a:extLst>
                    <a:ext uri="{FF2B5EF4-FFF2-40B4-BE49-F238E27FC236}">
                      <a16:creationId xmlns:a16="http://schemas.microsoft.com/office/drawing/2014/main" id="{0CA521A0-0563-A445-99FF-4E670AB0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3" name="Rectangle 410">
                  <a:extLst>
                    <a:ext uri="{FF2B5EF4-FFF2-40B4-BE49-F238E27FC236}">
                      <a16:creationId xmlns:a16="http://schemas.microsoft.com/office/drawing/2014/main" id="{53B08889-B6A0-304D-B4AF-255569F7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4" name="Oval 411">
                  <a:extLst>
                    <a:ext uri="{FF2B5EF4-FFF2-40B4-BE49-F238E27FC236}">
                      <a16:creationId xmlns:a16="http://schemas.microsoft.com/office/drawing/2014/main" id="{1D769F62-F343-3A40-8620-384E7CA0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45" name="Group 137">
                  <a:extLst>
                    <a:ext uri="{FF2B5EF4-FFF2-40B4-BE49-F238E27FC236}">
                      <a16:creationId xmlns:a16="http://schemas.microsoft.com/office/drawing/2014/main" id="{738937E8-A4B3-3349-AD95-112B3D9B60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48" name="Freeform 138">
                    <a:extLst>
                      <a:ext uri="{FF2B5EF4-FFF2-40B4-BE49-F238E27FC236}">
                        <a16:creationId xmlns:a16="http://schemas.microsoft.com/office/drawing/2014/main" id="{DC32E303-AE74-1446-98DB-33DD542D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49" name="Freeform 139">
                    <a:extLst>
                      <a:ext uri="{FF2B5EF4-FFF2-40B4-BE49-F238E27FC236}">
                        <a16:creationId xmlns:a16="http://schemas.microsoft.com/office/drawing/2014/main" id="{534040FD-A850-1546-AE7B-911B7D8E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46" name="Line 140">
                  <a:extLst>
                    <a:ext uri="{FF2B5EF4-FFF2-40B4-BE49-F238E27FC236}">
                      <a16:creationId xmlns:a16="http://schemas.microsoft.com/office/drawing/2014/main" id="{8414AFD1-A6AE-0C43-87E8-330C24F51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7" name="Line 141">
                  <a:extLst>
                    <a:ext uri="{FF2B5EF4-FFF2-40B4-BE49-F238E27FC236}">
                      <a16:creationId xmlns:a16="http://schemas.microsoft.com/office/drawing/2014/main" id="{BC404CA4-DE57-A546-B3C0-F6DCD43DB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grpSp>
          <p:nvGrpSpPr>
            <p:cNvPr id="212329" name="Group 331">
              <a:extLst>
                <a:ext uri="{FF2B5EF4-FFF2-40B4-BE49-F238E27FC236}">
                  <a16:creationId xmlns:a16="http://schemas.microsoft.com/office/drawing/2014/main" id="{2357F483-56DC-0D4E-ACFF-9C01DC6B9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12442" name="Oval 332">
                <a:extLst>
                  <a:ext uri="{FF2B5EF4-FFF2-40B4-BE49-F238E27FC236}">
                    <a16:creationId xmlns:a16="http://schemas.microsoft.com/office/drawing/2014/main" id="{9120DEBC-2FEF-534C-A5EF-75BF98FB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43" name="Group 133">
                <a:extLst>
                  <a:ext uri="{FF2B5EF4-FFF2-40B4-BE49-F238E27FC236}">
                    <a16:creationId xmlns:a16="http://schemas.microsoft.com/office/drawing/2014/main" id="{13FD973C-A8EE-5048-B348-4293B6AA6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16" name="Oval 407">
                  <a:extLst>
                    <a:ext uri="{FF2B5EF4-FFF2-40B4-BE49-F238E27FC236}">
                      <a16:creationId xmlns:a16="http://schemas.microsoft.com/office/drawing/2014/main" id="{4CFD793E-DF31-1B46-B912-7925AAC6D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7" name="Rectangle 410">
                  <a:extLst>
                    <a:ext uri="{FF2B5EF4-FFF2-40B4-BE49-F238E27FC236}">
                      <a16:creationId xmlns:a16="http://schemas.microsoft.com/office/drawing/2014/main" id="{0BDCE3CD-0E06-3546-8D33-A3951ACB2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8" name="Oval 411">
                  <a:extLst>
                    <a:ext uri="{FF2B5EF4-FFF2-40B4-BE49-F238E27FC236}">
                      <a16:creationId xmlns:a16="http://schemas.microsoft.com/office/drawing/2014/main" id="{58812803-3BD2-E145-84D5-3459DE959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9" name="Group 137">
                  <a:extLst>
                    <a:ext uri="{FF2B5EF4-FFF2-40B4-BE49-F238E27FC236}">
                      <a16:creationId xmlns:a16="http://schemas.microsoft.com/office/drawing/2014/main" id="{A84ACE82-842B-3D47-B02C-B87E3EA37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22" name="Freeform 138">
                    <a:extLst>
                      <a:ext uri="{FF2B5EF4-FFF2-40B4-BE49-F238E27FC236}">
                        <a16:creationId xmlns:a16="http://schemas.microsoft.com/office/drawing/2014/main" id="{2F4FE782-0E61-A24A-86F5-53C4280FC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23" name="Freeform 139">
                    <a:extLst>
                      <a:ext uri="{FF2B5EF4-FFF2-40B4-BE49-F238E27FC236}">
                        <a16:creationId xmlns:a16="http://schemas.microsoft.com/office/drawing/2014/main" id="{20798D08-C275-C345-BDB5-ED6DA439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20" name="Line 140">
                  <a:extLst>
                    <a:ext uri="{FF2B5EF4-FFF2-40B4-BE49-F238E27FC236}">
                      <a16:creationId xmlns:a16="http://schemas.microsoft.com/office/drawing/2014/main" id="{9B8805E2-537D-484E-86AA-2288A84B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21" name="Line 141">
                  <a:extLst>
                    <a:ext uri="{FF2B5EF4-FFF2-40B4-BE49-F238E27FC236}">
                      <a16:creationId xmlns:a16="http://schemas.microsoft.com/office/drawing/2014/main" id="{A0649348-534F-1641-9713-81019EA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444" name="Straight Connector 334">
                <a:extLst>
                  <a:ext uri="{FF2B5EF4-FFF2-40B4-BE49-F238E27FC236}">
                    <a16:creationId xmlns:a16="http://schemas.microsoft.com/office/drawing/2014/main" id="{4BABEB20-7AB6-0B49-9A50-DFA6EEAE4B48}"/>
                  </a:ext>
                </a:extLst>
              </p:cNvPr>
              <p:cNvCxnSpPr>
                <a:cxnSpLocks noChangeShapeType="1"/>
                <a:stCxn id="21252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5" name="Straight Connector 335">
                <a:extLst>
                  <a:ext uri="{FF2B5EF4-FFF2-40B4-BE49-F238E27FC236}">
                    <a16:creationId xmlns:a16="http://schemas.microsoft.com/office/drawing/2014/main" id="{29F32A41-5B1D-6A44-B6A6-8806F19EE8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6" name="Straight Connector 336">
                <a:extLst>
                  <a:ext uri="{FF2B5EF4-FFF2-40B4-BE49-F238E27FC236}">
                    <a16:creationId xmlns:a16="http://schemas.microsoft.com/office/drawing/2014/main" id="{E5B1E4A8-B1E8-4248-92B3-B50F21C2AF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7" name="Straight Connector 337">
                <a:extLst>
                  <a:ext uri="{FF2B5EF4-FFF2-40B4-BE49-F238E27FC236}">
                    <a16:creationId xmlns:a16="http://schemas.microsoft.com/office/drawing/2014/main" id="{7E071437-3F53-F24B-AA41-AC92CD067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8" name="Straight Connector 338">
                <a:extLst>
                  <a:ext uri="{FF2B5EF4-FFF2-40B4-BE49-F238E27FC236}">
                    <a16:creationId xmlns:a16="http://schemas.microsoft.com/office/drawing/2014/main" id="{270D89F3-A5CD-0D42-9664-1CBD48D3C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9" name="Straight Connector 339">
                <a:extLst>
                  <a:ext uri="{FF2B5EF4-FFF2-40B4-BE49-F238E27FC236}">
                    <a16:creationId xmlns:a16="http://schemas.microsoft.com/office/drawing/2014/main" id="{8E0B0208-44DB-7F44-B1B8-BE249EE48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0" name="Straight Connector 340">
                <a:extLst>
                  <a:ext uri="{FF2B5EF4-FFF2-40B4-BE49-F238E27FC236}">
                    <a16:creationId xmlns:a16="http://schemas.microsoft.com/office/drawing/2014/main" id="{E96A89C9-2D97-5641-9D11-075A3C7111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1" name="Straight Connector 341">
                <a:extLst>
                  <a:ext uri="{FF2B5EF4-FFF2-40B4-BE49-F238E27FC236}">
                    <a16:creationId xmlns:a16="http://schemas.microsoft.com/office/drawing/2014/main" id="{505210E4-C184-2840-8C6D-90AF6551CA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2" name="Straight Connector 342">
                <a:extLst>
                  <a:ext uri="{FF2B5EF4-FFF2-40B4-BE49-F238E27FC236}">
                    <a16:creationId xmlns:a16="http://schemas.microsoft.com/office/drawing/2014/main" id="{21C8FA11-4B83-174D-8F02-BD67AB5C5AA8}"/>
                  </a:ext>
                </a:extLst>
              </p:cNvPr>
              <p:cNvCxnSpPr>
                <a:cxnSpLocks noChangeShapeType="1"/>
                <a:endCxn id="21251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453" name="Group 133">
                <a:extLst>
                  <a:ext uri="{FF2B5EF4-FFF2-40B4-BE49-F238E27FC236}">
                    <a16:creationId xmlns:a16="http://schemas.microsoft.com/office/drawing/2014/main" id="{7561C78A-6F59-DF42-ACCB-01A5CC665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08" name="Oval 407">
                  <a:extLst>
                    <a:ext uri="{FF2B5EF4-FFF2-40B4-BE49-F238E27FC236}">
                      <a16:creationId xmlns:a16="http://schemas.microsoft.com/office/drawing/2014/main" id="{DAB1A0A2-2479-434F-BC8F-D8D60A6E7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9" name="Rectangle 410">
                  <a:extLst>
                    <a:ext uri="{FF2B5EF4-FFF2-40B4-BE49-F238E27FC236}">
                      <a16:creationId xmlns:a16="http://schemas.microsoft.com/office/drawing/2014/main" id="{ED06BFFA-C85C-E145-B80B-C4E40F4EB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0" name="Oval 411">
                  <a:extLst>
                    <a:ext uri="{FF2B5EF4-FFF2-40B4-BE49-F238E27FC236}">
                      <a16:creationId xmlns:a16="http://schemas.microsoft.com/office/drawing/2014/main" id="{0455DC68-96EA-7441-8A88-D21D991C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1" name="Group 137">
                  <a:extLst>
                    <a:ext uri="{FF2B5EF4-FFF2-40B4-BE49-F238E27FC236}">
                      <a16:creationId xmlns:a16="http://schemas.microsoft.com/office/drawing/2014/main" id="{A70E3948-269D-1043-981F-069B6B94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14" name="Freeform 138">
                    <a:extLst>
                      <a:ext uri="{FF2B5EF4-FFF2-40B4-BE49-F238E27FC236}">
                        <a16:creationId xmlns:a16="http://schemas.microsoft.com/office/drawing/2014/main" id="{4D2E9F7C-6625-1D46-B345-89632F209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15" name="Freeform 139">
                    <a:extLst>
                      <a:ext uri="{FF2B5EF4-FFF2-40B4-BE49-F238E27FC236}">
                        <a16:creationId xmlns:a16="http://schemas.microsoft.com/office/drawing/2014/main" id="{38702A10-8A63-4041-A2E6-19D0700CD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12" name="Line 140">
                  <a:extLst>
                    <a:ext uri="{FF2B5EF4-FFF2-40B4-BE49-F238E27FC236}">
                      <a16:creationId xmlns:a16="http://schemas.microsoft.com/office/drawing/2014/main" id="{DB3D42B8-1E0B-2141-AC34-40F5DB748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3" name="Line 141">
                  <a:extLst>
                    <a:ext uri="{FF2B5EF4-FFF2-40B4-BE49-F238E27FC236}">
                      <a16:creationId xmlns:a16="http://schemas.microsoft.com/office/drawing/2014/main" id="{ACF706A7-798D-A346-9CF3-ABA839EB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4" name="Group 133">
                <a:extLst>
                  <a:ext uri="{FF2B5EF4-FFF2-40B4-BE49-F238E27FC236}">
                    <a16:creationId xmlns:a16="http://schemas.microsoft.com/office/drawing/2014/main" id="{06A6101F-46E0-3B4D-AECC-DD3071E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00" name="Oval 407">
                  <a:extLst>
                    <a:ext uri="{FF2B5EF4-FFF2-40B4-BE49-F238E27FC236}">
                      <a16:creationId xmlns:a16="http://schemas.microsoft.com/office/drawing/2014/main" id="{3C6918EF-EA4A-BB45-BB58-B11A1CBCC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1" name="Rectangle 410">
                  <a:extLst>
                    <a:ext uri="{FF2B5EF4-FFF2-40B4-BE49-F238E27FC236}">
                      <a16:creationId xmlns:a16="http://schemas.microsoft.com/office/drawing/2014/main" id="{1E018DCB-4971-CE48-A256-AA436291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2" name="Oval 411">
                  <a:extLst>
                    <a:ext uri="{FF2B5EF4-FFF2-40B4-BE49-F238E27FC236}">
                      <a16:creationId xmlns:a16="http://schemas.microsoft.com/office/drawing/2014/main" id="{F09DC61A-8AB3-E645-AB67-B820BC5A8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03" name="Group 137">
                  <a:extLst>
                    <a:ext uri="{FF2B5EF4-FFF2-40B4-BE49-F238E27FC236}">
                      <a16:creationId xmlns:a16="http://schemas.microsoft.com/office/drawing/2014/main" id="{079DAECD-11B3-AF46-83BC-DC7102A4C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06" name="Freeform 138">
                    <a:extLst>
                      <a:ext uri="{FF2B5EF4-FFF2-40B4-BE49-F238E27FC236}">
                        <a16:creationId xmlns:a16="http://schemas.microsoft.com/office/drawing/2014/main" id="{6CF13D1B-9091-9C49-A731-C3B1BD299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07" name="Freeform 139">
                    <a:extLst>
                      <a:ext uri="{FF2B5EF4-FFF2-40B4-BE49-F238E27FC236}">
                        <a16:creationId xmlns:a16="http://schemas.microsoft.com/office/drawing/2014/main" id="{1112B24D-A91B-6345-8904-3311A6EF3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04" name="Line 140">
                  <a:extLst>
                    <a:ext uri="{FF2B5EF4-FFF2-40B4-BE49-F238E27FC236}">
                      <a16:creationId xmlns:a16="http://schemas.microsoft.com/office/drawing/2014/main" id="{F4E2AE18-3DFD-6F4A-9AAD-78CC47F25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5" name="Line 141">
                  <a:extLst>
                    <a:ext uri="{FF2B5EF4-FFF2-40B4-BE49-F238E27FC236}">
                      <a16:creationId xmlns:a16="http://schemas.microsoft.com/office/drawing/2014/main" id="{A102C4D1-EDAF-0C49-BE0C-0530A350D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5" name="Group 133">
                <a:extLst>
                  <a:ext uri="{FF2B5EF4-FFF2-40B4-BE49-F238E27FC236}">
                    <a16:creationId xmlns:a16="http://schemas.microsoft.com/office/drawing/2014/main" id="{4C3582DA-B6CF-0D48-AAC3-41E294C93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492" name="Oval 407">
                  <a:extLst>
                    <a:ext uri="{FF2B5EF4-FFF2-40B4-BE49-F238E27FC236}">
                      <a16:creationId xmlns:a16="http://schemas.microsoft.com/office/drawing/2014/main" id="{6E059628-B008-424D-8E3C-9AAA3EF6C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3" name="Rectangle 410">
                  <a:extLst>
                    <a:ext uri="{FF2B5EF4-FFF2-40B4-BE49-F238E27FC236}">
                      <a16:creationId xmlns:a16="http://schemas.microsoft.com/office/drawing/2014/main" id="{9B0DAB25-8759-7C4C-ACC2-288100B5B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4" name="Oval 411">
                  <a:extLst>
                    <a:ext uri="{FF2B5EF4-FFF2-40B4-BE49-F238E27FC236}">
                      <a16:creationId xmlns:a16="http://schemas.microsoft.com/office/drawing/2014/main" id="{BD574B09-1737-2942-BEA1-07433C4F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95" name="Group 137">
                  <a:extLst>
                    <a:ext uri="{FF2B5EF4-FFF2-40B4-BE49-F238E27FC236}">
                      <a16:creationId xmlns:a16="http://schemas.microsoft.com/office/drawing/2014/main" id="{40226B75-332A-6C49-AD5D-F7B0F900E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8" name="Freeform 138">
                    <a:extLst>
                      <a:ext uri="{FF2B5EF4-FFF2-40B4-BE49-F238E27FC236}">
                        <a16:creationId xmlns:a16="http://schemas.microsoft.com/office/drawing/2014/main" id="{D4734774-D18E-F44F-A5B6-A70189E1EF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9" name="Freeform 139">
                    <a:extLst>
                      <a:ext uri="{FF2B5EF4-FFF2-40B4-BE49-F238E27FC236}">
                        <a16:creationId xmlns:a16="http://schemas.microsoft.com/office/drawing/2014/main" id="{949C6A4F-BB8B-7C49-9178-2224D4F76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96" name="Line 140">
                  <a:extLst>
                    <a:ext uri="{FF2B5EF4-FFF2-40B4-BE49-F238E27FC236}">
                      <a16:creationId xmlns:a16="http://schemas.microsoft.com/office/drawing/2014/main" id="{5026986B-2A1D-1A4B-AA0E-09376B1A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7" name="Line 141">
                  <a:extLst>
                    <a:ext uri="{FF2B5EF4-FFF2-40B4-BE49-F238E27FC236}">
                      <a16:creationId xmlns:a16="http://schemas.microsoft.com/office/drawing/2014/main" id="{FAB277D9-41F4-B347-A4EB-B251DFAA6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6" name="Group 133">
                <a:extLst>
                  <a:ext uri="{FF2B5EF4-FFF2-40B4-BE49-F238E27FC236}">
                    <a16:creationId xmlns:a16="http://schemas.microsoft.com/office/drawing/2014/main" id="{78F96BC6-C625-FB44-A46C-A50621DE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484" name="Oval 407">
                  <a:extLst>
                    <a:ext uri="{FF2B5EF4-FFF2-40B4-BE49-F238E27FC236}">
                      <a16:creationId xmlns:a16="http://schemas.microsoft.com/office/drawing/2014/main" id="{3BCF7842-1314-FB40-87A2-521057A84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5" name="Rectangle 410">
                  <a:extLst>
                    <a:ext uri="{FF2B5EF4-FFF2-40B4-BE49-F238E27FC236}">
                      <a16:creationId xmlns:a16="http://schemas.microsoft.com/office/drawing/2014/main" id="{E1FF86B2-59E7-AC4E-A526-C279FB71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6" name="Oval 411">
                  <a:extLst>
                    <a:ext uri="{FF2B5EF4-FFF2-40B4-BE49-F238E27FC236}">
                      <a16:creationId xmlns:a16="http://schemas.microsoft.com/office/drawing/2014/main" id="{9F8413E9-C48E-264A-8591-2C0B204D1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87" name="Group 137">
                  <a:extLst>
                    <a:ext uri="{FF2B5EF4-FFF2-40B4-BE49-F238E27FC236}">
                      <a16:creationId xmlns:a16="http://schemas.microsoft.com/office/drawing/2014/main" id="{99B838FA-6F6C-CE46-BA53-7674D71F9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0" name="Freeform 138">
                    <a:extLst>
                      <a:ext uri="{FF2B5EF4-FFF2-40B4-BE49-F238E27FC236}">
                        <a16:creationId xmlns:a16="http://schemas.microsoft.com/office/drawing/2014/main" id="{6638E85E-FA8E-E44D-8090-88DD58519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1" name="Freeform 139">
                    <a:extLst>
                      <a:ext uri="{FF2B5EF4-FFF2-40B4-BE49-F238E27FC236}">
                        <a16:creationId xmlns:a16="http://schemas.microsoft.com/office/drawing/2014/main" id="{CC4C1859-B092-FF46-A11F-4532415AC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8" name="Line 140">
                  <a:extLst>
                    <a:ext uri="{FF2B5EF4-FFF2-40B4-BE49-F238E27FC236}">
                      <a16:creationId xmlns:a16="http://schemas.microsoft.com/office/drawing/2014/main" id="{2706917F-DCBC-6648-B7E0-2EF70D0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9" name="Line 141">
                  <a:extLst>
                    <a:ext uri="{FF2B5EF4-FFF2-40B4-BE49-F238E27FC236}">
                      <a16:creationId xmlns:a16="http://schemas.microsoft.com/office/drawing/2014/main" id="{EA36D1C6-AAAC-7642-862E-993275FFE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7" name="Group 133">
                <a:extLst>
                  <a:ext uri="{FF2B5EF4-FFF2-40B4-BE49-F238E27FC236}">
                    <a16:creationId xmlns:a16="http://schemas.microsoft.com/office/drawing/2014/main" id="{6F71D3B3-5368-9F47-9279-5F4EC716A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476" name="Oval 407">
                  <a:extLst>
                    <a:ext uri="{FF2B5EF4-FFF2-40B4-BE49-F238E27FC236}">
                      <a16:creationId xmlns:a16="http://schemas.microsoft.com/office/drawing/2014/main" id="{03EBCB07-3B8C-F04D-87C2-120934D0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7" name="Rectangle 410">
                  <a:extLst>
                    <a:ext uri="{FF2B5EF4-FFF2-40B4-BE49-F238E27FC236}">
                      <a16:creationId xmlns:a16="http://schemas.microsoft.com/office/drawing/2014/main" id="{F054508A-5C7E-0F43-B114-28281D90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8" name="Oval 411">
                  <a:extLst>
                    <a:ext uri="{FF2B5EF4-FFF2-40B4-BE49-F238E27FC236}">
                      <a16:creationId xmlns:a16="http://schemas.microsoft.com/office/drawing/2014/main" id="{DD0AC63F-E6BE-C442-9820-042A46C0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9" name="Group 137">
                  <a:extLst>
                    <a:ext uri="{FF2B5EF4-FFF2-40B4-BE49-F238E27FC236}">
                      <a16:creationId xmlns:a16="http://schemas.microsoft.com/office/drawing/2014/main" id="{99E9D08B-F159-E345-A669-BEB0E58C7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82" name="Freeform 138">
                    <a:extLst>
                      <a:ext uri="{FF2B5EF4-FFF2-40B4-BE49-F238E27FC236}">
                        <a16:creationId xmlns:a16="http://schemas.microsoft.com/office/drawing/2014/main" id="{A4A63597-6D29-6B49-84DD-2CC90577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83" name="Freeform 139">
                    <a:extLst>
                      <a:ext uri="{FF2B5EF4-FFF2-40B4-BE49-F238E27FC236}">
                        <a16:creationId xmlns:a16="http://schemas.microsoft.com/office/drawing/2014/main" id="{E9B40649-7213-5A4C-85C3-4E5D2E0D0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0" name="Line 140">
                  <a:extLst>
                    <a:ext uri="{FF2B5EF4-FFF2-40B4-BE49-F238E27FC236}">
                      <a16:creationId xmlns:a16="http://schemas.microsoft.com/office/drawing/2014/main" id="{6A2D1502-F648-694C-B2A3-2DCA8217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1" name="Line 141">
                  <a:extLst>
                    <a:ext uri="{FF2B5EF4-FFF2-40B4-BE49-F238E27FC236}">
                      <a16:creationId xmlns:a16="http://schemas.microsoft.com/office/drawing/2014/main" id="{69384DF4-2CEC-D343-B40D-827624497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8" name="Group 133">
                <a:extLst>
                  <a:ext uri="{FF2B5EF4-FFF2-40B4-BE49-F238E27FC236}">
                    <a16:creationId xmlns:a16="http://schemas.microsoft.com/office/drawing/2014/main" id="{C11F5225-9372-7245-B837-0402FFE85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468" name="Oval 407">
                  <a:extLst>
                    <a:ext uri="{FF2B5EF4-FFF2-40B4-BE49-F238E27FC236}">
                      <a16:creationId xmlns:a16="http://schemas.microsoft.com/office/drawing/2014/main" id="{AC8D4647-F840-2C47-90A4-1E045B3D3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9" name="Rectangle 410">
                  <a:extLst>
                    <a:ext uri="{FF2B5EF4-FFF2-40B4-BE49-F238E27FC236}">
                      <a16:creationId xmlns:a16="http://schemas.microsoft.com/office/drawing/2014/main" id="{B1A62944-EAE7-7E43-8999-85E502468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0" name="Oval 411">
                  <a:extLst>
                    <a:ext uri="{FF2B5EF4-FFF2-40B4-BE49-F238E27FC236}">
                      <a16:creationId xmlns:a16="http://schemas.microsoft.com/office/drawing/2014/main" id="{B55CEF74-BD0A-E14F-8F62-E62882EF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1" name="Group 137">
                  <a:extLst>
                    <a:ext uri="{FF2B5EF4-FFF2-40B4-BE49-F238E27FC236}">
                      <a16:creationId xmlns:a16="http://schemas.microsoft.com/office/drawing/2014/main" id="{86BE8552-DE6E-1441-8E62-8C5E44AF1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74" name="Freeform 138">
                    <a:extLst>
                      <a:ext uri="{FF2B5EF4-FFF2-40B4-BE49-F238E27FC236}">
                        <a16:creationId xmlns:a16="http://schemas.microsoft.com/office/drawing/2014/main" id="{011886F2-634D-7A43-9E3F-B0D5E4B08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75" name="Freeform 139">
                    <a:extLst>
                      <a:ext uri="{FF2B5EF4-FFF2-40B4-BE49-F238E27FC236}">
                        <a16:creationId xmlns:a16="http://schemas.microsoft.com/office/drawing/2014/main" id="{745E875F-3D57-B149-AE3A-24D67211D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72" name="Line 140">
                  <a:extLst>
                    <a:ext uri="{FF2B5EF4-FFF2-40B4-BE49-F238E27FC236}">
                      <a16:creationId xmlns:a16="http://schemas.microsoft.com/office/drawing/2014/main" id="{6C7DCEF3-5492-9E41-98F4-1D0E7669B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3" name="Line 141">
                  <a:extLst>
                    <a:ext uri="{FF2B5EF4-FFF2-40B4-BE49-F238E27FC236}">
                      <a16:creationId xmlns:a16="http://schemas.microsoft.com/office/drawing/2014/main" id="{C1E95F02-6F0C-AD4B-940D-EE55282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9" name="Group 133">
                <a:extLst>
                  <a:ext uri="{FF2B5EF4-FFF2-40B4-BE49-F238E27FC236}">
                    <a16:creationId xmlns:a16="http://schemas.microsoft.com/office/drawing/2014/main" id="{116A8522-2EEF-994E-BBD0-5F4D5716B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460" name="Oval 407">
                  <a:extLst>
                    <a:ext uri="{FF2B5EF4-FFF2-40B4-BE49-F238E27FC236}">
                      <a16:creationId xmlns:a16="http://schemas.microsoft.com/office/drawing/2014/main" id="{26DE0F20-7688-3E47-81FC-67B64A0C3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1" name="Rectangle 410">
                  <a:extLst>
                    <a:ext uri="{FF2B5EF4-FFF2-40B4-BE49-F238E27FC236}">
                      <a16:creationId xmlns:a16="http://schemas.microsoft.com/office/drawing/2014/main" id="{87617361-E2F8-5441-947A-836C2D471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2" name="Oval 411">
                  <a:extLst>
                    <a:ext uri="{FF2B5EF4-FFF2-40B4-BE49-F238E27FC236}">
                      <a16:creationId xmlns:a16="http://schemas.microsoft.com/office/drawing/2014/main" id="{55B9E919-C891-114A-9F2B-91C55602F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63" name="Group 137">
                  <a:extLst>
                    <a:ext uri="{FF2B5EF4-FFF2-40B4-BE49-F238E27FC236}">
                      <a16:creationId xmlns:a16="http://schemas.microsoft.com/office/drawing/2014/main" id="{2FAEA4A7-AF75-7A42-B3A6-CA73C06FE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66" name="Freeform 138">
                    <a:extLst>
                      <a:ext uri="{FF2B5EF4-FFF2-40B4-BE49-F238E27FC236}">
                        <a16:creationId xmlns:a16="http://schemas.microsoft.com/office/drawing/2014/main" id="{8F8C2317-F654-1644-8A93-893FD071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67" name="Freeform 139">
                    <a:extLst>
                      <a:ext uri="{FF2B5EF4-FFF2-40B4-BE49-F238E27FC236}">
                        <a16:creationId xmlns:a16="http://schemas.microsoft.com/office/drawing/2014/main" id="{FCC37B34-91F2-B84D-9A8D-F842612E4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64" name="Line 140">
                  <a:extLst>
                    <a:ext uri="{FF2B5EF4-FFF2-40B4-BE49-F238E27FC236}">
                      <a16:creationId xmlns:a16="http://schemas.microsoft.com/office/drawing/2014/main" id="{22D337FE-9DD1-3246-8616-2EA35C668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5" name="Line 141">
                  <a:extLst>
                    <a:ext uri="{FF2B5EF4-FFF2-40B4-BE49-F238E27FC236}">
                      <a16:creationId xmlns:a16="http://schemas.microsoft.com/office/drawing/2014/main" id="{CC422D8F-3988-784B-BEBA-5F1200A73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212330" name="Oval 417">
              <a:extLst>
                <a:ext uri="{FF2B5EF4-FFF2-40B4-BE49-F238E27FC236}">
                  <a16:creationId xmlns:a16="http://schemas.microsoft.com/office/drawing/2014/main" id="{F3EB77C2-B4A7-E04E-86B3-4302FFAC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12331" name="Group 133">
              <a:extLst>
                <a:ext uri="{FF2B5EF4-FFF2-40B4-BE49-F238E27FC236}">
                  <a16:creationId xmlns:a16="http://schemas.microsoft.com/office/drawing/2014/main" id="{E7351890-CEBA-A646-89FA-AF22BBF32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12434" name="Oval 492">
                <a:extLst>
                  <a:ext uri="{FF2B5EF4-FFF2-40B4-BE49-F238E27FC236}">
                    <a16:creationId xmlns:a16="http://schemas.microsoft.com/office/drawing/2014/main" id="{EEBD2308-D2A0-AC49-9242-53715D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5" name="Rectangle 410">
                <a:extLst>
                  <a:ext uri="{FF2B5EF4-FFF2-40B4-BE49-F238E27FC236}">
                    <a16:creationId xmlns:a16="http://schemas.microsoft.com/office/drawing/2014/main" id="{532FA6EB-1ED3-8B41-9477-C8FD35FE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6" name="Oval 411">
                <a:extLst>
                  <a:ext uri="{FF2B5EF4-FFF2-40B4-BE49-F238E27FC236}">
                    <a16:creationId xmlns:a16="http://schemas.microsoft.com/office/drawing/2014/main" id="{7B459852-FD3F-344F-B1D8-5499EFA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37" name="Group 137">
                <a:extLst>
                  <a:ext uri="{FF2B5EF4-FFF2-40B4-BE49-F238E27FC236}">
                    <a16:creationId xmlns:a16="http://schemas.microsoft.com/office/drawing/2014/main" id="{ED6A6714-077A-F745-B1C2-F48388EAF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40" name="Freeform 138">
                  <a:extLst>
                    <a:ext uri="{FF2B5EF4-FFF2-40B4-BE49-F238E27FC236}">
                      <a16:creationId xmlns:a16="http://schemas.microsoft.com/office/drawing/2014/main" id="{FC08ABC9-D715-6C4C-B404-5FAE1905B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41" name="Freeform 139">
                  <a:extLst>
                    <a:ext uri="{FF2B5EF4-FFF2-40B4-BE49-F238E27FC236}">
                      <a16:creationId xmlns:a16="http://schemas.microsoft.com/office/drawing/2014/main" id="{67601DD4-804A-B34E-BDC9-E672FC8A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8" name="Line 140">
                <a:extLst>
                  <a:ext uri="{FF2B5EF4-FFF2-40B4-BE49-F238E27FC236}">
                    <a16:creationId xmlns:a16="http://schemas.microsoft.com/office/drawing/2014/main" id="{41294936-6401-5640-9DE5-9B9F307C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9" name="Line 141">
                <a:extLst>
                  <a:ext uri="{FF2B5EF4-FFF2-40B4-BE49-F238E27FC236}">
                    <a16:creationId xmlns:a16="http://schemas.microsoft.com/office/drawing/2014/main" id="{FAB6011B-18DC-7041-93B1-5B583D1FF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32" name="Straight Connector 419">
              <a:extLst>
                <a:ext uri="{FF2B5EF4-FFF2-40B4-BE49-F238E27FC236}">
                  <a16:creationId xmlns:a16="http://schemas.microsoft.com/office/drawing/2014/main" id="{092470B9-25E6-754D-8107-D52A201D7C5C}"/>
                </a:ext>
              </a:extLst>
            </p:cNvPr>
            <p:cNvCxnSpPr>
              <a:cxnSpLocks noChangeShapeType="1"/>
              <a:stCxn id="212439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3" name="Straight Connector 420">
              <a:extLst>
                <a:ext uri="{FF2B5EF4-FFF2-40B4-BE49-F238E27FC236}">
                  <a16:creationId xmlns:a16="http://schemas.microsoft.com/office/drawing/2014/main" id="{1D46469C-FF4A-124C-9333-1C53B8874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4" name="Straight Connector 421">
              <a:extLst>
                <a:ext uri="{FF2B5EF4-FFF2-40B4-BE49-F238E27FC236}">
                  <a16:creationId xmlns:a16="http://schemas.microsoft.com/office/drawing/2014/main" id="{DD95A713-4EED-B644-8C9C-300479A1A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5" name="Straight Connector 422">
              <a:extLst>
                <a:ext uri="{FF2B5EF4-FFF2-40B4-BE49-F238E27FC236}">
                  <a16:creationId xmlns:a16="http://schemas.microsoft.com/office/drawing/2014/main" id="{9FD77C7D-708D-3B42-A3AD-E02039445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6" name="Straight Connector 423">
              <a:extLst>
                <a:ext uri="{FF2B5EF4-FFF2-40B4-BE49-F238E27FC236}">
                  <a16:creationId xmlns:a16="http://schemas.microsoft.com/office/drawing/2014/main" id="{B22933AE-4816-BF44-845B-6E3CC3BA11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7" name="Straight Connector 424">
              <a:extLst>
                <a:ext uri="{FF2B5EF4-FFF2-40B4-BE49-F238E27FC236}">
                  <a16:creationId xmlns:a16="http://schemas.microsoft.com/office/drawing/2014/main" id="{BDBAB80A-A0DD-C949-AD2F-A30A123B1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8" name="Straight Connector 425">
              <a:extLst>
                <a:ext uri="{FF2B5EF4-FFF2-40B4-BE49-F238E27FC236}">
                  <a16:creationId xmlns:a16="http://schemas.microsoft.com/office/drawing/2014/main" id="{E14B2FE8-04B9-424A-BCE8-28E93F1095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9" name="Straight Connector 426">
              <a:extLst>
                <a:ext uri="{FF2B5EF4-FFF2-40B4-BE49-F238E27FC236}">
                  <a16:creationId xmlns:a16="http://schemas.microsoft.com/office/drawing/2014/main" id="{34E7F923-3A06-0F4D-9346-BAD76B407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0" name="Straight Connector 427">
              <a:extLst>
                <a:ext uri="{FF2B5EF4-FFF2-40B4-BE49-F238E27FC236}">
                  <a16:creationId xmlns:a16="http://schemas.microsoft.com/office/drawing/2014/main" id="{BB80891E-C3E0-3D4D-BA0B-513467907B5F}"/>
                </a:ext>
              </a:extLst>
            </p:cNvPr>
            <p:cNvCxnSpPr>
              <a:cxnSpLocks noChangeShapeType="1"/>
              <a:endCxn id="212434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341" name="Group 133">
              <a:extLst>
                <a:ext uri="{FF2B5EF4-FFF2-40B4-BE49-F238E27FC236}">
                  <a16:creationId xmlns:a16="http://schemas.microsoft.com/office/drawing/2014/main" id="{3C9B9C79-44AB-9845-B93F-243C03D2B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12426" name="Oval 407">
                <a:extLst>
                  <a:ext uri="{FF2B5EF4-FFF2-40B4-BE49-F238E27FC236}">
                    <a16:creationId xmlns:a16="http://schemas.microsoft.com/office/drawing/2014/main" id="{5B9F3A69-ABCA-854D-9577-C62049D3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7" name="Rectangle 410">
                <a:extLst>
                  <a:ext uri="{FF2B5EF4-FFF2-40B4-BE49-F238E27FC236}">
                    <a16:creationId xmlns:a16="http://schemas.microsoft.com/office/drawing/2014/main" id="{2639C9AF-BEE6-1E42-B232-4DD8FD71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8" name="Oval 411">
                <a:extLst>
                  <a:ext uri="{FF2B5EF4-FFF2-40B4-BE49-F238E27FC236}">
                    <a16:creationId xmlns:a16="http://schemas.microsoft.com/office/drawing/2014/main" id="{28499526-DF01-DB46-85E7-6C99CE6E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9" name="Group 137">
                <a:extLst>
                  <a:ext uri="{FF2B5EF4-FFF2-40B4-BE49-F238E27FC236}">
                    <a16:creationId xmlns:a16="http://schemas.microsoft.com/office/drawing/2014/main" id="{40CB12FB-1915-6846-9842-91B6EE7C0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32" name="Freeform 138">
                  <a:extLst>
                    <a:ext uri="{FF2B5EF4-FFF2-40B4-BE49-F238E27FC236}">
                      <a16:creationId xmlns:a16="http://schemas.microsoft.com/office/drawing/2014/main" id="{847CB771-DA3E-AC42-B8DF-A1BF5BDE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33" name="Freeform 139">
                  <a:extLst>
                    <a:ext uri="{FF2B5EF4-FFF2-40B4-BE49-F238E27FC236}">
                      <a16:creationId xmlns:a16="http://schemas.microsoft.com/office/drawing/2014/main" id="{E3E08C2B-917B-D346-AA4E-B5EBC713C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0" name="Line 140">
                <a:extLst>
                  <a:ext uri="{FF2B5EF4-FFF2-40B4-BE49-F238E27FC236}">
                    <a16:creationId xmlns:a16="http://schemas.microsoft.com/office/drawing/2014/main" id="{99A7E912-C929-E946-B023-45C8446B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1" name="Line 141">
                <a:extLst>
                  <a:ext uri="{FF2B5EF4-FFF2-40B4-BE49-F238E27FC236}">
                    <a16:creationId xmlns:a16="http://schemas.microsoft.com/office/drawing/2014/main" id="{832EA990-9C84-BB4E-879A-E24BB212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2" name="Group 133">
              <a:extLst>
                <a:ext uri="{FF2B5EF4-FFF2-40B4-BE49-F238E27FC236}">
                  <a16:creationId xmlns:a16="http://schemas.microsoft.com/office/drawing/2014/main" id="{1FD19532-3C6A-6944-B7A0-491DBB859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12418" name="Oval 407">
                <a:extLst>
                  <a:ext uri="{FF2B5EF4-FFF2-40B4-BE49-F238E27FC236}">
                    <a16:creationId xmlns:a16="http://schemas.microsoft.com/office/drawing/2014/main" id="{EF59029F-35B4-5849-B931-B02AC2AB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9" name="Rectangle 410">
                <a:extLst>
                  <a:ext uri="{FF2B5EF4-FFF2-40B4-BE49-F238E27FC236}">
                    <a16:creationId xmlns:a16="http://schemas.microsoft.com/office/drawing/2014/main" id="{08EBCE26-9B87-5E46-B45E-E25C0C68F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0" name="Oval 411">
                <a:extLst>
                  <a:ext uri="{FF2B5EF4-FFF2-40B4-BE49-F238E27FC236}">
                    <a16:creationId xmlns:a16="http://schemas.microsoft.com/office/drawing/2014/main" id="{0F10270F-362A-6542-AE2B-5ADF00F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1" name="Group 137">
                <a:extLst>
                  <a:ext uri="{FF2B5EF4-FFF2-40B4-BE49-F238E27FC236}">
                    <a16:creationId xmlns:a16="http://schemas.microsoft.com/office/drawing/2014/main" id="{B2B95FB2-765D-8E40-8C40-F185E5E13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24" name="Freeform 138">
                  <a:extLst>
                    <a:ext uri="{FF2B5EF4-FFF2-40B4-BE49-F238E27FC236}">
                      <a16:creationId xmlns:a16="http://schemas.microsoft.com/office/drawing/2014/main" id="{CE942ADE-85A2-6D40-8786-3982111C0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25" name="Freeform 139">
                  <a:extLst>
                    <a:ext uri="{FF2B5EF4-FFF2-40B4-BE49-F238E27FC236}">
                      <a16:creationId xmlns:a16="http://schemas.microsoft.com/office/drawing/2014/main" id="{4709E040-8779-E148-8461-4E6DD6FF3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22" name="Line 140">
                <a:extLst>
                  <a:ext uri="{FF2B5EF4-FFF2-40B4-BE49-F238E27FC236}">
                    <a16:creationId xmlns:a16="http://schemas.microsoft.com/office/drawing/2014/main" id="{2EC5C348-D5F7-E848-916C-C461A6C48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3" name="Line 141">
                <a:extLst>
                  <a:ext uri="{FF2B5EF4-FFF2-40B4-BE49-F238E27FC236}">
                    <a16:creationId xmlns:a16="http://schemas.microsoft.com/office/drawing/2014/main" id="{53C8DA15-629E-8D47-9DC4-63C6A069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3" name="Group 133">
              <a:extLst>
                <a:ext uri="{FF2B5EF4-FFF2-40B4-BE49-F238E27FC236}">
                  <a16:creationId xmlns:a16="http://schemas.microsoft.com/office/drawing/2014/main" id="{765B90C5-892F-0246-B0AA-9171237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12410" name="Oval 407">
                <a:extLst>
                  <a:ext uri="{FF2B5EF4-FFF2-40B4-BE49-F238E27FC236}">
                    <a16:creationId xmlns:a16="http://schemas.microsoft.com/office/drawing/2014/main" id="{8450505A-D0E4-334D-A6D2-E56B9DCE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1" name="Rectangle 410">
                <a:extLst>
                  <a:ext uri="{FF2B5EF4-FFF2-40B4-BE49-F238E27FC236}">
                    <a16:creationId xmlns:a16="http://schemas.microsoft.com/office/drawing/2014/main" id="{ACCBA3C4-5E92-5D42-822C-E712FCF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2" name="Oval 411">
                <a:extLst>
                  <a:ext uri="{FF2B5EF4-FFF2-40B4-BE49-F238E27FC236}">
                    <a16:creationId xmlns:a16="http://schemas.microsoft.com/office/drawing/2014/main" id="{A3386F0E-8B2D-5841-A6BD-B8C379AA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13" name="Group 137">
                <a:extLst>
                  <a:ext uri="{FF2B5EF4-FFF2-40B4-BE49-F238E27FC236}">
                    <a16:creationId xmlns:a16="http://schemas.microsoft.com/office/drawing/2014/main" id="{26F2B019-E293-DC4E-9699-082AD56AF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16" name="Freeform 138">
                  <a:extLst>
                    <a:ext uri="{FF2B5EF4-FFF2-40B4-BE49-F238E27FC236}">
                      <a16:creationId xmlns:a16="http://schemas.microsoft.com/office/drawing/2014/main" id="{DB730DFB-10CF-834A-8A1F-8D99EAB4C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17" name="Freeform 139">
                  <a:extLst>
                    <a:ext uri="{FF2B5EF4-FFF2-40B4-BE49-F238E27FC236}">
                      <a16:creationId xmlns:a16="http://schemas.microsoft.com/office/drawing/2014/main" id="{294C6390-D20F-8D4E-92C7-D8D0368A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14" name="Line 140">
                <a:extLst>
                  <a:ext uri="{FF2B5EF4-FFF2-40B4-BE49-F238E27FC236}">
                    <a16:creationId xmlns:a16="http://schemas.microsoft.com/office/drawing/2014/main" id="{0CC4C051-92D9-0C4A-BA08-6AA3F7B6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5" name="Line 141">
                <a:extLst>
                  <a:ext uri="{FF2B5EF4-FFF2-40B4-BE49-F238E27FC236}">
                    <a16:creationId xmlns:a16="http://schemas.microsoft.com/office/drawing/2014/main" id="{DADFDC5E-543D-1A4F-9535-A63BAF4A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4" name="Group 133">
              <a:extLst>
                <a:ext uri="{FF2B5EF4-FFF2-40B4-BE49-F238E27FC236}">
                  <a16:creationId xmlns:a16="http://schemas.microsoft.com/office/drawing/2014/main" id="{AC489919-23DC-A74F-BC5E-03B0780A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12402" name="Oval 407">
                <a:extLst>
                  <a:ext uri="{FF2B5EF4-FFF2-40B4-BE49-F238E27FC236}">
                    <a16:creationId xmlns:a16="http://schemas.microsoft.com/office/drawing/2014/main" id="{8F62846A-7ED3-0D41-893C-AA8ABCCE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3" name="Rectangle 410">
                <a:extLst>
                  <a:ext uri="{FF2B5EF4-FFF2-40B4-BE49-F238E27FC236}">
                    <a16:creationId xmlns:a16="http://schemas.microsoft.com/office/drawing/2014/main" id="{1A61DF7E-4CE5-2E4D-87F9-D1A9222C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4" name="Oval 411">
                <a:extLst>
                  <a:ext uri="{FF2B5EF4-FFF2-40B4-BE49-F238E27FC236}">
                    <a16:creationId xmlns:a16="http://schemas.microsoft.com/office/drawing/2014/main" id="{AF3C5BB6-1980-E74F-937E-401D386C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05" name="Group 137">
                <a:extLst>
                  <a:ext uri="{FF2B5EF4-FFF2-40B4-BE49-F238E27FC236}">
                    <a16:creationId xmlns:a16="http://schemas.microsoft.com/office/drawing/2014/main" id="{E7951780-FF12-1D42-AE17-FA840E6A5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8" name="Freeform 138">
                  <a:extLst>
                    <a:ext uri="{FF2B5EF4-FFF2-40B4-BE49-F238E27FC236}">
                      <a16:creationId xmlns:a16="http://schemas.microsoft.com/office/drawing/2014/main" id="{C3EB81B5-31D1-674A-8C3D-F4835472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9" name="Freeform 139">
                  <a:extLst>
                    <a:ext uri="{FF2B5EF4-FFF2-40B4-BE49-F238E27FC236}">
                      <a16:creationId xmlns:a16="http://schemas.microsoft.com/office/drawing/2014/main" id="{AFA1D2D9-AC22-6C46-9804-C3A0F022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06" name="Line 140">
                <a:extLst>
                  <a:ext uri="{FF2B5EF4-FFF2-40B4-BE49-F238E27FC236}">
                    <a16:creationId xmlns:a16="http://schemas.microsoft.com/office/drawing/2014/main" id="{3BE3CB23-B550-B24A-961B-B7696B26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7" name="Line 141">
                <a:extLst>
                  <a:ext uri="{FF2B5EF4-FFF2-40B4-BE49-F238E27FC236}">
                    <a16:creationId xmlns:a16="http://schemas.microsoft.com/office/drawing/2014/main" id="{056EB8FE-8CB2-3D4C-A84C-9CF5FF1D0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5" name="Group 133">
              <a:extLst>
                <a:ext uri="{FF2B5EF4-FFF2-40B4-BE49-F238E27FC236}">
                  <a16:creationId xmlns:a16="http://schemas.microsoft.com/office/drawing/2014/main" id="{9708FB44-81F0-8F46-A168-91749747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12394" name="Oval 407">
                <a:extLst>
                  <a:ext uri="{FF2B5EF4-FFF2-40B4-BE49-F238E27FC236}">
                    <a16:creationId xmlns:a16="http://schemas.microsoft.com/office/drawing/2014/main" id="{2F33FFD2-A75D-DD42-873F-D6099188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5" name="Rectangle 410">
                <a:extLst>
                  <a:ext uri="{FF2B5EF4-FFF2-40B4-BE49-F238E27FC236}">
                    <a16:creationId xmlns:a16="http://schemas.microsoft.com/office/drawing/2014/main" id="{C19BA767-E55C-584A-A7CA-8D0E6301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6" name="Oval 411">
                <a:extLst>
                  <a:ext uri="{FF2B5EF4-FFF2-40B4-BE49-F238E27FC236}">
                    <a16:creationId xmlns:a16="http://schemas.microsoft.com/office/drawing/2014/main" id="{0AA72197-3A39-014C-AEC8-CA58E95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97" name="Group 137">
                <a:extLst>
                  <a:ext uri="{FF2B5EF4-FFF2-40B4-BE49-F238E27FC236}">
                    <a16:creationId xmlns:a16="http://schemas.microsoft.com/office/drawing/2014/main" id="{6C0714E0-0094-2940-B423-9E87F53FA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0" name="Freeform 138">
                  <a:extLst>
                    <a:ext uri="{FF2B5EF4-FFF2-40B4-BE49-F238E27FC236}">
                      <a16:creationId xmlns:a16="http://schemas.microsoft.com/office/drawing/2014/main" id="{1DEC0890-CFB3-D142-BDBA-01853CAC8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1" name="Freeform 139">
                  <a:extLst>
                    <a:ext uri="{FF2B5EF4-FFF2-40B4-BE49-F238E27FC236}">
                      <a16:creationId xmlns:a16="http://schemas.microsoft.com/office/drawing/2014/main" id="{55989B49-AAF6-3949-BAD4-D234242AC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8" name="Line 140">
                <a:extLst>
                  <a:ext uri="{FF2B5EF4-FFF2-40B4-BE49-F238E27FC236}">
                    <a16:creationId xmlns:a16="http://schemas.microsoft.com/office/drawing/2014/main" id="{1C513002-E3FB-3243-8B2D-E2410BA08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9" name="Line 141">
                <a:extLst>
                  <a:ext uri="{FF2B5EF4-FFF2-40B4-BE49-F238E27FC236}">
                    <a16:creationId xmlns:a16="http://schemas.microsoft.com/office/drawing/2014/main" id="{667FCE78-4768-944A-AC97-0F371A72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6" name="Group 133">
              <a:extLst>
                <a:ext uri="{FF2B5EF4-FFF2-40B4-BE49-F238E27FC236}">
                  <a16:creationId xmlns:a16="http://schemas.microsoft.com/office/drawing/2014/main" id="{BAC969A7-FBF2-7E4A-83B2-CEC18BF31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12386" name="Oval 407">
                <a:extLst>
                  <a:ext uri="{FF2B5EF4-FFF2-40B4-BE49-F238E27FC236}">
                    <a16:creationId xmlns:a16="http://schemas.microsoft.com/office/drawing/2014/main" id="{F9C686C5-20E3-4D4C-9476-74BB5092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7" name="Rectangle 410">
                <a:extLst>
                  <a:ext uri="{FF2B5EF4-FFF2-40B4-BE49-F238E27FC236}">
                    <a16:creationId xmlns:a16="http://schemas.microsoft.com/office/drawing/2014/main" id="{303650D4-5E03-4C4E-A363-372D37C5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8" name="Oval 411">
                <a:extLst>
                  <a:ext uri="{FF2B5EF4-FFF2-40B4-BE49-F238E27FC236}">
                    <a16:creationId xmlns:a16="http://schemas.microsoft.com/office/drawing/2014/main" id="{C3921D9A-BB10-C74A-9C49-2E9FFB4B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9" name="Group 137">
                <a:extLst>
                  <a:ext uri="{FF2B5EF4-FFF2-40B4-BE49-F238E27FC236}">
                    <a16:creationId xmlns:a16="http://schemas.microsoft.com/office/drawing/2014/main" id="{1368B42A-E1D4-4E41-A535-6A0F08ED5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92" name="Freeform 138">
                  <a:extLst>
                    <a:ext uri="{FF2B5EF4-FFF2-40B4-BE49-F238E27FC236}">
                      <a16:creationId xmlns:a16="http://schemas.microsoft.com/office/drawing/2014/main" id="{DC2B0CDE-E5F3-8B4D-AEBE-6210B394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93" name="Freeform 139">
                  <a:extLst>
                    <a:ext uri="{FF2B5EF4-FFF2-40B4-BE49-F238E27FC236}">
                      <a16:creationId xmlns:a16="http://schemas.microsoft.com/office/drawing/2014/main" id="{AE410816-FCD6-7E45-A8F5-619164B6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0" name="Line 140">
                <a:extLst>
                  <a:ext uri="{FF2B5EF4-FFF2-40B4-BE49-F238E27FC236}">
                    <a16:creationId xmlns:a16="http://schemas.microsoft.com/office/drawing/2014/main" id="{97701F79-D645-3040-823B-E562904B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1" name="Line 141">
                <a:extLst>
                  <a:ext uri="{FF2B5EF4-FFF2-40B4-BE49-F238E27FC236}">
                    <a16:creationId xmlns:a16="http://schemas.microsoft.com/office/drawing/2014/main" id="{C2C3393C-A20E-2546-BA69-6E66D108E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7" name="Group 133">
              <a:extLst>
                <a:ext uri="{FF2B5EF4-FFF2-40B4-BE49-F238E27FC236}">
                  <a16:creationId xmlns:a16="http://schemas.microsoft.com/office/drawing/2014/main" id="{52520BE8-E097-9D4A-90EB-4DB743A5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12378" name="Oval 407">
                <a:extLst>
                  <a:ext uri="{FF2B5EF4-FFF2-40B4-BE49-F238E27FC236}">
                    <a16:creationId xmlns:a16="http://schemas.microsoft.com/office/drawing/2014/main" id="{17851E51-11FE-E54F-9828-F63F5240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79" name="Rectangle 410">
                <a:extLst>
                  <a:ext uri="{FF2B5EF4-FFF2-40B4-BE49-F238E27FC236}">
                    <a16:creationId xmlns:a16="http://schemas.microsoft.com/office/drawing/2014/main" id="{652E2E03-B9B4-8844-A236-4B0AE646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0" name="Oval 411">
                <a:extLst>
                  <a:ext uri="{FF2B5EF4-FFF2-40B4-BE49-F238E27FC236}">
                    <a16:creationId xmlns:a16="http://schemas.microsoft.com/office/drawing/2014/main" id="{7B869092-152F-8849-94DF-C2E8EEB8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1" name="Group 137">
                <a:extLst>
                  <a:ext uri="{FF2B5EF4-FFF2-40B4-BE49-F238E27FC236}">
                    <a16:creationId xmlns:a16="http://schemas.microsoft.com/office/drawing/2014/main" id="{D7AB1565-C144-CF40-923D-62CBCCEB8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84" name="Freeform 138">
                  <a:extLst>
                    <a:ext uri="{FF2B5EF4-FFF2-40B4-BE49-F238E27FC236}">
                      <a16:creationId xmlns:a16="http://schemas.microsoft.com/office/drawing/2014/main" id="{79DCBDC9-25CB-D04A-B18F-49C0271EC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85" name="Freeform 139">
                  <a:extLst>
                    <a:ext uri="{FF2B5EF4-FFF2-40B4-BE49-F238E27FC236}">
                      <a16:creationId xmlns:a16="http://schemas.microsoft.com/office/drawing/2014/main" id="{EE1506B3-91A9-8545-BF42-773A7261D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82" name="Line 140">
                <a:extLst>
                  <a:ext uri="{FF2B5EF4-FFF2-40B4-BE49-F238E27FC236}">
                    <a16:creationId xmlns:a16="http://schemas.microsoft.com/office/drawing/2014/main" id="{6D758495-4525-1840-9108-433D767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3" name="Line 141">
                <a:extLst>
                  <a:ext uri="{FF2B5EF4-FFF2-40B4-BE49-F238E27FC236}">
                    <a16:creationId xmlns:a16="http://schemas.microsoft.com/office/drawing/2014/main" id="{F9EE4465-F2B1-6849-A118-0B1C30F3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48" name="Straight Connector 12">
              <a:extLst>
                <a:ext uri="{FF2B5EF4-FFF2-40B4-BE49-F238E27FC236}">
                  <a16:creationId xmlns:a16="http://schemas.microsoft.com/office/drawing/2014/main" id="{B6714E0E-0D31-C84D-8D9E-9FCB38926A94}"/>
                </a:ext>
              </a:extLst>
            </p:cNvPr>
            <p:cNvCxnSpPr>
              <a:cxnSpLocks noChangeShapeType="1"/>
              <a:endCxn id="212518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9" name="Straight Connector 500">
              <a:extLst>
                <a:ext uri="{FF2B5EF4-FFF2-40B4-BE49-F238E27FC236}">
                  <a16:creationId xmlns:a16="http://schemas.microsoft.com/office/drawing/2014/main" id="{8155903A-B103-D14E-8CCC-1DFA8FB2545E}"/>
                </a:ext>
              </a:extLst>
            </p:cNvPr>
            <p:cNvCxnSpPr>
              <a:cxnSpLocks noChangeShapeType="1"/>
              <a:stCxn id="212314" idx="8"/>
              <a:endCxn id="212375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0" name="Straight Connector 501">
              <a:extLst>
                <a:ext uri="{FF2B5EF4-FFF2-40B4-BE49-F238E27FC236}">
                  <a16:creationId xmlns:a16="http://schemas.microsoft.com/office/drawing/2014/main" id="{7AC7E695-EA07-3046-99DC-F8FD9D67454A}"/>
                </a:ext>
              </a:extLst>
            </p:cNvPr>
            <p:cNvCxnSpPr>
              <a:cxnSpLocks noChangeShapeType="1"/>
              <a:endCxn id="212375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1" name="Straight Connector 502">
              <a:extLst>
                <a:ext uri="{FF2B5EF4-FFF2-40B4-BE49-F238E27FC236}">
                  <a16:creationId xmlns:a16="http://schemas.microsoft.com/office/drawing/2014/main" id="{FBEF241B-F253-EF47-B879-F39C832F0097}"/>
                </a:ext>
              </a:extLst>
            </p:cNvPr>
            <p:cNvCxnSpPr>
              <a:cxnSpLocks noChangeShapeType="1"/>
              <a:endCxn id="212486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2" name="Straight Connector 503">
              <a:extLst>
                <a:ext uri="{FF2B5EF4-FFF2-40B4-BE49-F238E27FC236}">
                  <a16:creationId xmlns:a16="http://schemas.microsoft.com/office/drawing/2014/main" id="{0A2E296A-C992-6B43-B5B6-1F149E2F6438}"/>
                </a:ext>
              </a:extLst>
            </p:cNvPr>
            <p:cNvCxnSpPr>
              <a:cxnSpLocks noChangeShapeType="1"/>
              <a:endCxn id="212486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3" name="Straight Connector 504">
              <a:extLst>
                <a:ext uri="{FF2B5EF4-FFF2-40B4-BE49-F238E27FC236}">
                  <a16:creationId xmlns:a16="http://schemas.microsoft.com/office/drawing/2014/main" id="{0BB8E01C-35B8-5443-AA35-94FD0ED7D221}"/>
                </a:ext>
              </a:extLst>
            </p:cNvPr>
            <p:cNvCxnSpPr>
              <a:cxnSpLocks noChangeShapeType="1"/>
              <a:endCxn id="212568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4" name="Straight Connector 505">
              <a:extLst>
                <a:ext uri="{FF2B5EF4-FFF2-40B4-BE49-F238E27FC236}">
                  <a16:creationId xmlns:a16="http://schemas.microsoft.com/office/drawing/2014/main" id="{3F481430-2BCB-0248-A5BC-932728EDB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5" name="Straight Connector 506">
              <a:extLst>
                <a:ext uri="{FF2B5EF4-FFF2-40B4-BE49-F238E27FC236}">
                  <a16:creationId xmlns:a16="http://schemas.microsoft.com/office/drawing/2014/main" id="{DCE29518-A483-9A4A-8A10-D89316C48683}"/>
                </a:ext>
              </a:extLst>
            </p:cNvPr>
            <p:cNvCxnSpPr>
              <a:cxnSpLocks noChangeShapeType="1"/>
              <a:stCxn id="212318" idx="4"/>
              <a:endCxn id="212563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6" name="Straight Connector 507">
              <a:extLst>
                <a:ext uri="{FF2B5EF4-FFF2-40B4-BE49-F238E27FC236}">
                  <a16:creationId xmlns:a16="http://schemas.microsoft.com/office/drawing/2014/main" id="{062098A9-49C1-FC4F-BB79-741CE6EB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7" name="Straight Connector 508">
              <a:extLst>
                <a:ext uri="{FF2B5EF4-FFF2-40B4-BE49-F238E27FC236}">
                  <a16:creationId xmlns:a16="http://schemas.microsoft.com/office/drawing/2014/main" id="{90054380-151A-B141-BDB3-3E4AA2C38869}"/>
                </a:ext>
              </a:extLst>
            </p:cNvPr>
            <p:cNvCxnSpPr>
              <a:cxnSpLocks noChangeShapeType="1"/>
              <a:endCxn id="212550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8" name="Straight Connector 509">
              <a:extLst>
                <a:ext uri="{FF2B5EF4-FFF2-40B4-BE49-F238E27FC236}">
                  <a16:creationId xmlns:a16="http://schemas.microsoft.com/office/drawing/2014/main" id="{21C0B679-0C15-6945-A3BB-B0ACE9DA5808}"/>
                </a:ext>
              </a:extLst>
            </p:cNvPr>
            <p:cNvCxnSpPr>
              <a:cxnSpLocks noChangeShapeType="1"/>
              <a:stCxn id="212319" idx="0"/>
              <a:endCxn id="212374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9" name="Straight Connector 510">
              <a:extLst>
                <a:ext uri="{FF2B5EF4-FFF2-40B4-BE49-F238E27FC236}">
                  <a16:creationId xmlns:a16="http://schemas.microsoft.com/office/drawing/2014/main" id="{33131352-7320-7646-AD94-144B19056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0" name="Straight Connector 511">
              <a:extLst>
                <a:ext uri="{FF2B5EF4-FFF2-40B4-BE49-F238E27FC236}">
                  <a16:creationId xmlns:a16="http://schemas.microsoft.com/office/drawing/2014/main" id="{519C1488-2E54-214C-8E4D-12B6C39EB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1" name="Straight Connector 512">
              <a:extLst>
                <a:ext uri="{FF2B5EF4-FFF2-40B4-BE49-F238E27FC236}">
                  <a16:creationId xmlns:a16="http://schemas.microsoft.com/office/drawing/2014/main" id="{20D11DEC-F7C3-0641-8F5E-C7D41BE01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2" name="Straight Connector 513">
              <a:extLst>
                <a:ext uri="{FF2B5EF4-FFF2-40B4-BE49-F238E27FC236}">
                  <a16:creationId xmlns:a16="http://schemas.microsoft.com/office/drawing/2014/main" id="{88CCB251-E7F3-D446-8226-8B6A81795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3" name="Straight Connector 514">
              <a:extLst>
                <a:ext uri="{FF2B5EF4-FFF2-40B4-BE49-F238E27FC236}">
                  <a16:creationId xmlns:a16="http://schemas.microsoft.com/office/drawing/2014/main" id="{8C9C682C-C537-0B4A-8C35-5EF72924B2CF}"/>
                </a:ext>
              </a:extLst>
            </p:cNvPr>
            <p:cNvCxnSpPr>
              <a:cxnSpLocks noChangeShapeType="1"/>
              <a:endCxn id="212375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4" name="Oval 14">
              <a:extLst>
                <a:ext uri="{FF2B5EF4-FFF2-40B4-BE49-F238E27FC236}">
                  <a16:creationId xmlns:a16="http://schemas.microsoft.com/office/drawing/2014/main" id="{12CB2B5E-74D5-1247-86F8-7D424C4B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65" name="Straight Connector 18">
              <a:extLst>
                <a:ext uri="{FF2B5EF4-FFF2-40B4-BE49-F238E27FC236}">
                  <a16:creationId xmlns:a16="http://schemas.microsoft.com/office/drawing/2014/main" id="{C9A493C6-7E3B-8F4B-9C35-7487DBD2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6" name="Straight Connector 516">
              <a:extLst>
                <a:ext uri="{FF2B5EF4-FFF2-40B4-BE49-F238E27FC236}">
                  <a16:creationId xmlns:a16="http://schemas.microsoft.com/office/drawing/2014/main" id="{EA165901-B4F4-9149-8D94-F5D1EF46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7" name="Straight Connector 515">
              <a:extLst>
                <a:ext uri="{FF2B5EF4-FFF2-40B4-BE49-F238E27FC236}">
                  <a16:creationId xmlns:a16="http://schemas.microsoft.com/office/drawing/2014/main" id="{8F5D51C1-226C-6041-A49C-77285E66A8F2}"/>
                </a:ext>
              </a:extLst>
            </p:cNvPr>
            <p:cNvCxnSpPr>
              <a:cxnSpLocks noChangeShapeType="1"/>
              <a:stCxn id="212404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8" name="Oval 521">
              <a:extLst>
                <a:ext uri="{FF2B5EF4-FFF2-40B4-BE49-F238E27FC236}">
                  <a16:creationId xmlns:a16="http://schemas.microsoft.com/office/drawing/2014/main" id="{A11BC0A9-92CD-6445-B4EA-5AB7ECED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   </a:t>
              </a:r>
            </a:p>
          </p:txBody>
        </p:sp>
        <p:cxnSp>
          <p:nvCxnSpPr>
            <p:cNvPr id="212369" name="Straight Connector 519">
              <a:extLst>
                <a:ext uri="{FF2B5EF4-FFF2-40B4-BE49-F238E27FC236}">
                  <a16:creationId xmlns:a16="http://schemas.microsoft.com/office/drawing/2014/main" id="{0D76712C-6BAC-0F4F-83BA-864634AFEA71}"/>
                </a:ext>
              </a:extLst>
            </p:cNvPr>
            <p:cNvCxnSpPr>
              <a:cxnSpLocks noChangeShapeType="1"/>
              <a:stCxn id="212368" idx="6"/>
              <a:endCxn id="212602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0" name="Straight Connector 520">
              <a:extLst>
                <a:ext uri="{FF2B5EF4-FFF2-40B4-BE49-F238E27FC236}">
                  <a16:creationId xmlns:a16="http://schemas.microsoft.com/office/drawing/2014/main" id="{BF1055A1-7731-DD4B-9C17-14D79C2BE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1" name="Straight Connector 7">
              <a:extLst>
                <a:ext uri="{FF2B5EF4-FFF2-40B4-BE49-F238E27FC236}">
                  <a16:creationId xmlns:a16="http://schemas.microsoft.com/office/drawing/2014/main" id="{DD44BBBA-67CC-324B-82FA-1F06761240E6}"/>
                </a:ext>
              </a:extLst>
            </p:cNvPr>
            <p:cNvCxnSpPr>
              <a:cxnSpLocks noChangeShapeType="1"/>
              <a:stCxn id="212476" idx="5"/>
              <a:endCxn id="212600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2" name="Straight Connector 415">
              <a:extLst>
                <a:ext uri="{FF2B5EF4-FFF2-40B4-BE49-F238E27FC236}">
                  <a16:creationId xmlns:a16="http://schemas.microsoft.com/office/drawing/2014/main" id="{E5879C3B-C51B-F044-AB12-0AC49119D6A9}"/>
                </a:ext>
              </a:extLst>
            </p:cNvPr>
            <p:cNvCxnSpPr>
              <a:cxnSpLocks noChangeShapeType="1"/>
              <a:endCxn id="212436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3" name="Straight Connector 523">
              <a:extLst>
                <a:ext uri="{FF2B5EF4-FFF2-40B4-BE49-F238E27FC236}">
                  <a16:creationId xmlns:a16="http://schemas.microsoft.com/office/drawing/2014/main" id="{38228BDF-4479-0A49-B534-DBFBE9AC9F97}"/>
                </a:ext>
              </a:extLst>
            </p:cNvPr>
            <p:cNvCxnSpPr>
              <a:cxnSpLocks noChangeShapeType="1"/>
              <a:stCxn id="212399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74" name="Oval 6">
              <a:extLst>
                <a:ext uri="{FF2B5EF4-FFF2-40B4-BE49-F238E27FC236}">
                  <a16:creationId xmlns:a16="http://schemas.microsoft.com/office/drawing/2014/main" id="{E8F4E564-B0C5-094F-B054-D95E2EB4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75" name="Oval 517">
              <a:extLst>
                <a:ext uri="{FF2B5EF4-FFF2-40B4-BE49-F238E27FC236}">
                  <a16:creationId xmlns:a16="http://schemas.microsoft.com/office/drawing/2014/main" id="{3E941375-17AE-A444-BC58-27E4F58BC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76" name="Straight Connector 39941">
              <a:extLst>
                <a:ext uri="{FF2B5EF4-FFF2-40B4-BE49-F238E27FC236}">
                  <a16:creationId xmlns:a16="http://schemas.microsoft.com/office/drawing/2014/main" id="{88CB59FF-B4E1-3045-B6B9-87E198A0A2F4}"/>
                </a:ext>
              </a:extLst>
            </p:cNvPr>
            <p:cNvCxnSpPr>
              <a:cxnSpLocks noChangeShapeType="1"/>
              <a:stCxn id="212375" idx="0"/>
              <a:endCxn id="212464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7" name="Straight Connector 524">
              <a:extLst>
                <a:ext uri="{FF2B5EF4-FFF2-40B4-BE49-F238E27FC236}">
                  <a16:creationId xmlns:a16="http://schemas.microsoft.com/office/drawing/2014/main" id="{54823C0A-DE8A-3A46-9135-EC29ADC3944E}"/>
                </a:ext>
              </a:extLst>
            </p:cNvPr>
            <p:cNvCxnSpPr>
              <a:cxnSpLocks noChangeShapeType="1"/>
              <a:endCxn id="212438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1973" name="Group 418">
            <a:extLst>
              <a:ext uri="{FF2B5EF4-FFF2-40B4-BE49-F238E27FC236}">
                <a16:creationId xmlns:a16="http://schemas.microsoft.com/office/drawing/2014/main" id="{64878C9C-88A7-1B45-89D7-909D79798F1A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212304" name="Rectangle 419">
              <a:extLst>
                <a:ext uri="{FF2B5EF4-FFF2-40B4-BE49-F238E27FC236}">
                  <a16:creationId xmlns:a16="http://schemas.microsoft.com/office/drawing/2014/main" id="{33B94C50-17C9-004C-8B35-6F999C04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249" name="AutoShape 420">
              <a:extLst>
                <a:ext uri="{FF2B5EF4-FFF2-40B4-BE49-F238E27FC236}">
                  <a16:creationId xmlns:a16="http://schemas.microsoft.com/office/drawing/2014/main" id="{2546187A-576B-DE46-A64B-440FC48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1974" name="Line 424">
            <a:extLst>
              <a:ext uri="{FF2B5EF4-FFF2-40B4-BE49-F238E27FC236}">
                <a16:creationId xmlns:a16="http://schemas.microsoft.com/office/drawing/2014/main" id="{2ADD125E-0DE3-4D46-882E-73961DE43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80026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A6B4B-E4A2-4841-8AC1-82CFF7F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26" y="2033057"/>
            <a:ext cx="10535957" cy="36933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subscriber requests content, service provider returns manifest</a:t>
            </a:r>
          </a:p>
        </p:txBody>
      </p:sp>
      <p:sp>
        <p:nvSpPr>
          <p:cNvPr id="673" name="Title 1">
            <a:extLst>
              <a:ext uri="{FF2B5EF4-FFF2-40B4-BE49-F238E27FC236}">
                <a16:creationId xmlns:a16="http://schemas.microsoft.com/office/drawing/2014/main" id="{21721E23-9F57-904C-BFCA-C4CD4A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41" y="18076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does Netflix work?</a:t>
            </a: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F460B63-6ED8-F347-BBCA-6234C05E84AA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212270" name="Picture 3">
              <a:extLst>
                <a:ext uri="{FF2B5EF4-FFF2-40B4-BE49-F238E27FC236}">
                  <a16:creationId xmlns:a16="http://schemas.microsoft.com/office/drawing/2014/main" id="{C6D635F6-BB30-AA4D-BE52-460EABB8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71" name="Group 950">
              <a:extLst>
                <a:ext uri="{FF2B5EF4-FFF2-40B4-BE49-F238E27FC236}">
                  <a16:creationId xmlns:a16="http://schemas.microsoft.com/office/drawing/2014/main" id="{59A02A58-675C-9B46-A67F-C1008EA98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72" name="Freeform 951">
                <a:extLst>
                  <a:ext uri="{FF2B5EF4-FFF2-40B4-BE49-F238E27FC236}">
                    <a16:creationId xmlns:a16="http://schemas.microsoft.com/office/drawing/2014/main" id="{DB6BE476-FB59-564D-A7CD-F63CB4F0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3" name="Rectangle 952">
                <a:extLst>
                  <a:ext uri="{FF2B5EF4-FFF2-40B4-BE49-F238E27FC236}">
                    <a16:creationId xmlns:a16="http://schemas.microsoft.com/office/drawing/2014/main" id="{97AAE496-AF52-7646-BE1B-C5175383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4" name="Freeform 953">
                <a:extLst>
                  <a:ext uri="{FF2B5EF4-FFF2-40B4-BE49-F238E27FC236}">
                    <a16:creationId xmlns:a16="http://schemas.microsoft.com/office/drawing/2014/main" id="{78FEEF1E-CBB8-154D-9E0A-4C30741D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5" name="Freeform 954">
                <a:extLst>
                  <a:ext uri="{FF2B5EF4-FFF2-40B4-BE49-F238E27FC236}">
                    <a16:creationId xmlns:a16="http://schemas.microsoft.com/office/drawing/2014/main" id="{064546A9-BF2A-C14D-B11A-3FF7F8D6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6" name="Rectangle 955">
                <a:extLst>
                  <a:ext uri="{FF2B5EF4-FFF2-40B4-BE49-F238E27FC236}">
                    <a16:creationId xmlns:a16="http://schemas.microsoft.com/office/drawing/2014/main" id="{A14329CB-23B1-7B4E-8E21-1EBE2CA8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7" name="Group 956">
                <a:extLst>
                  <a:ext uri="{FF2B5EF4-FFF2-40B4-BE49-F238E27FC236}">
                    <a16:creationId xmlns:a16="http://schemas.microsoft.com/office/drawing/2014/main" id="{ABBB6008-BA37-504A-BF1C-773E127FD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302" name="AutoShape 957">
                  <a:extLst>
                    <a:ext uri="{FF2B5EF4-FFF2-40B4-BE49-F238E27FC236}">
                      <a16:creationId xmlns:a16="http://schemas.microsoft.com/office/drawing/2014/main" id="{BBAE6B6F-A278-9C4B-9012-71D473E84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3" name="AutoShape 958">
                  <a:extLst>
                    <a:ext uri="{FF2B5EF4-FFF2-40B4-BE49-F238E27FC236}">
                      <a16:creationId xmlns:a16="http://schemas.microsoft.com/office/drawing/2014/main" id="{D5A328A7-1DE3-2945-A17E-0EFC3C10C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78" name="Rectangle 959">
                <a:extLst>
                  <a:ext uri="{FF2B5EF4-FFF2-40B4-BE49-F238E27FC236}">
                    <a16:creationId xmlns:a16="http://schemas.microsoft.com/office/drawing/2014/main" id="{E94A5BB5-420E-DC4D-9F7A-0609BE92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9" name="Group 960">
                <a:extLst>
                  <a:ext uri="{FF2B5EF4-FFF2-40B4-BE49-F238E27FC236}">
                    <a16:creationId xmlns:a16="http://schemas.microsoft.com/office/drawing/2014/main" id="{3D4E0B35-7745-E646-B62C-A5C8F87D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300" name="AutoShape 961">
                  <a:extLst>
                    <a:ext uri="{FF2B5EF4-FFF2-40B4-BE49-F238E27FC236}">
                      <a16:creationId xmlns:a16="http://schemas.microsoft.com/office/drawing/2014/main" id="{8FC74A8B-A6FF-B244-8B1B-563D2AB45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1" name="AutoShape 962">
                  <a:extLst>
                    <a:ext uri="{FF2B5EF4-FFF2-40B4-BE49-F238E27FC236}">
                      <a16:creationId xmlns:a16="http://schemas.microsoft.com/office/drawing/2014/main" id="{C7F8F30F-76CD-9F4D-89A1-5C6AA373A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0" name="Rectangle 963">
                <a:extLst>
                  <a:ext uri="{FF2B5EF4-FFF2-40B4-BE49-F238E27FC236}">
                    <a16:creationId xmlns:a16="http://schemas.microsoft.com/office/drawing/2014/main" id="{54329010-4880-A040-AD13-FB0ED91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1" name="Rectangle 964">
                <a:extLst>
                  <a:ext uri="{FF2B5EF4-FFF2-40B4-BE49-F238E27FC236}">
                    <a16:creationId xmlns:a16="http://schemas.microsoft.com/office/drawing/2014/main" id="{F146D8E2-272F-AD4F-9647-0F00A3C6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2" name="Group 965">
                <a:extLst>
                  <a:ext uri="{FF2B5EF4-FFF2-40B4-BE49-F238E27FC236}">
                    <a16:creationId xmlns:a16="http://schemas.microsoft.com/office/drawing/2014/main" id="{49F50C06-AA65-234D-A544-F6D40F37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98" name="AutoShape 966">
                  <a:extLst>
                    <a:ext uri="{FF2B5EF4-FFF2-40B4-BE49-F238E27FC236}">
                      <a16:creationId xmlns:a16="http://schemas.microsoft.com/office/drawing/2014/main" id="{34251BE9-6C6E-D04E-82DB-F5179255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9" name="AutoShape 967">
                  <a:extLst>
                    <a:ext uri="{FF2B5EF4-FFF2-40B4-BE49-F238E27FC236}">
                      <a16:creationId xmlns:a16="http://schemas.microsoft.com/office/drawing/2014/main" id="{9D9A0088-82D8-4746-A7D1-565EE5003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3" name="Freeform 968">
                <a:extLst>
                  <a:ext uri="{FF2B5EF4-FFF2-40B4-BE49-F238E27FC236}">
                    <a16:creationId xmlns:a16="http://schemas.microsoft.com/office/drawing/2014/main" id="{03A5D088-1D4E-204F-A05A-E1A04117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4" name="Group 969">
                <a:extLst>
                  <a:ext uri="{FF2B5EF4-FFF2-40B4-BE49-F238E27FC236}">
                    <a16:creationId xmlns:a16="http://schemas.microsoft.com/office/drawing/2014/main" id="{45751AFB-3CB8-E54E-A420-3ACBD2CD8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96" name="AutoShape 970">
                  <a:extLst>
                    <a:ext uri="{FF2B5EF4-FFF2-40B4-BE49-F238E27FC236}">
                      <a16:creationId xmlns:a16="http://schemas.microsoft.com/office/drawing/2014/main" id="{4879D096-1F5A-AB4B-8699-DC85555DF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7" name="AutoShape 971">
                  <a:extLst>
                    <a:ext uri="{FF2B5EF4-FFF2-40B4-BE49-F238E27FC236}">
                      <a16:creationId xmlns:a16="http://schemas.microsoft.com/office/drawing/2014/main" id="{2020F25C-85BE-E041-A122-B889A1FC7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5" name="Rectangle 972">
                <a:extLst>
                  <a:ext uri="{FF2B5EF4-FFF2-40B4-BE49-F238E27FC236}">
                    <a16:creationId xmlns:a16="http://schemas.microsoft.com/office/drawing/2014/main" id="{51EEB386-9A5D-8143-9E96-9E2A9E93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6" name="Freeform 973">
                <a:extLst>
                  <a:ext uri="{FF2B5EF4-FFF2-40B4-BE49-F238E27FC236}">
                    <a16:creationId xmlns:a16="http://schemas.microsoft.com/office/drawing/2014/main" id="{0B1578A9-2AA4-BD43-968E-863FA89B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7" name="Freeform 974">
                <a:extLst>
                  <a:ext uri="{FF2B5EF4-FFF2-40B4-BE49-F238E27FC236}">
                    <a16:creationId xmlns:a16="http://schemas.microsoft.com/office/drawing/2014/main" id="{0D66B690-4369-6843-AC31-6837F93D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8" name="Oval 975">
                <a:extLst>
                  <a:ext uri="{FF2B5EF4-FFF2-40B4-BE49-F238E27FC236}">
                    <a16:creationId xmlns:a16="http://schemas.microsoft.com/office/drawing/2014/main" id="{EA324AF1-34AF-944A-B93E-B7199E64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9" name="Freeform 976">
                <a:extLst>
                  <a:ext uri="{FF2B5EF4-FFF2-40B4-BE49-F238E27FC236}">
                    <a16:creationId xmlns:a16="http://schemas.microsoft.com/office/drawing/2014/main" id="{10570BA8-EB42-3F43-AEF6-B1A43EC3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0" name="AutoShape 977">
                <a:extLst>
                  <a:ext uri="{FF2B5EF4-FFF2-40B4-BE49-F238E27FC236}">
                    <a16:creationId xmlns:a16="http://schemas.microsoft.com/office/drawing/2014/main" id="{A02D527D-524E-5148-9599-FEFBEDBB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1" name="AutoShape 978">
                <a:extLst>
                  <a:ext uri="{FF2B5EF4-FFF2-40B4-BE49-F238E27FC236}">
                    <a16:creationId xmlns:a16="http://schemas.microsoft.com/office/drawing/2014/main" id="{62A7C374-701B-C84E-8D0A-330805A2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2" name="Oval 979">
                <a:extLst>
                  <a:ext uri="{FF2B5EF4-FFF2-40B4-BE49-F238E27FC236}">
                    <a16:creationId xmlns:a16="http://schemas.microsoft.com/office/drawing/2014/main" id="{641B2959-5FF9-8242-8CA2-86E1B7EF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3" name="Oval 980">
                <a:extLst>
                  <a:ext uri="{FF2B5EF4-FFF2-40B4-BE49-F238E27FC236}">
                    <a16:creationId xmlns:a16="http://schemas.microsoft.com/office/drawing/2014/main" id="{DF26E7E9-F21E-5042-88DE-2D51E4D2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4" name="Oval 981">
                <a:extLst>
                  <a:ext uri="{FF2B5EF4-FFF2-40B4-BE49-F238E27FC236}">
                    <a16:creationId xmlns:a16="http://schemas.microsoft.com/office/drawing/2014/main" id="{E0268560-5AEC-064D-8B59-F87E954E8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5" name="Rectangle 982">
                <a:extLst>
                  <a:ext uri="{FF2B5EF4-FFF2-40B4-BE49-F238E27FC236}">
                    <a16:creationId xmlns:a16="http://schemas.microsoft.com/office/drawing/2014/main" id="{902ABD3D-7CF5-C146-88D3-3E605B61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D173FB9-420D-9E49-8542-9E15A51B5B09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212236" name="Picture 3">
              <a:extLst>
                <a:ext uri="{FF2B5EF4-FFF2-40B4-BE49-F238E27FC236}">
                  <a16:creationId xmlns:a16="http://schemas.microsoft.com/office/drawing/2014/main" id="{90425795-A848-3A47-92DB-4B71A439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37" name="Group 950">
              <a:extLst>
                <a:ext uri="{FF2B5EF4-FFF2-40B4-BE49-F238E27FC236}">
                  <a16:creationId xmlns:a16="http://schemas.microsoft.com/office/drawing/2014/main" id="{7B27B3BB-E951-9C4A-930D-20B82F341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38" name="Freeform 951">
                <a:extLst>
                  <a:ext uri="{FF2B5EF4-FFF2-40B4-BE49-F238E27FC236}">
                    <a16:creationId xmlns:a16="http://schemas.microsoft.com/office/drawing/2014/main" id="{5033C289-EBE7-F848-A6AE-24C3C3AB1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39" name="Rectangle 952">
                <a:extLst>
                  <a:ext uri="{FF2B5EF4-FFF2-40B4-BE49-F238E27FC236}">
                    <a16:creationId xmlns:a16="http://schemas.microsoft.com/office/drawing/2014/main" id="{77C6B579-50BF-3B4F-A9D7-6554742C2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0" name="Freeform 953">
                <a:extLst>
                  <a:ext uri="{FF2B5EF4-FFF2-40B4-BE49-F238E27FC236}">
                    <a16:creationId xmlns:a16="http://schemas.microsoft.com/office/drawing/2014/main" id="{FF2FDFD9-CD89-314D-B9A1-9F93F6EF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1" name="Freeform 954">
                <a:extLst>
                  <a:ext uri="{FF2B5EF4-FFF2-40B4-BE49-F238E27FC236}">
                    <a16:creationId xmlns:a16="http://schemas.microsoft.com/office/drawing/2014/main" id="{2A85F77C-9CD7-1340-B6C7-E191256E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2" name="Rectangle 955">
                <a:extLst>
                  <a:ext uri="{FF2B5EF4-FFF2-40B4-BE49-F238E27FC236}">
                    <a16:creationId xmlns:a16="http://schemas.microsoft.com/office/drawing/2014/main" id="{B001DC54-DB13-4B42-8FE5-F8CB8979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3" name="Group 956">
                <a:extLst>
                  <a:ext uri="{FF2B5EF4-FFF2-40B4-BE49-F238E27FC236}">
                    <a16:creationId xmlns:a16="http://schemas.microsoft.com/office/drawing/2014/main" id="{F307D979-FCCD-E64A-947D-6475D5D53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68" name="AutoShape 957">
                  <a:extLst>
                    <a:ext uri="{FF2B5EF4-FFF2-40B4-BE49-F238E27FC236}">
                      <a16:creationId xmlns:a16="http://schemas.microsoft.com/office/drawing/2014/main" id="{283264BF-AD70-D540-9407-216C3647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9" name="AutoShape 958">
                  <a:extLst>
                    <a:ext uri="{FF2B5EF4-FFF2-40B4-BE49-F238E27FC236}">
                      <a16:creationId xmlns:a16="http://schemas.microsoft.com/office/drawing/2014/main" id="{DCC2AABB-6D70-B348-A2EA-B6234E7A9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4" name="Rectangle 959">
                <a:extLst>
                  <a:ext uri="{FF2B5EF4-FFF2-40B4-BE49-F238E27FC236}">
                    <a16:creationId xmlns:a16="http://schemas.microsoft.com/office/drawing/2014/main" id="{07023E65-53C3-0540-B684-1268D0C0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5" name="Group 960">
                <a:extLst>
                  <a:ext uri="{FF2B5EF4-FFF2-40B4-BE49-F238E27FC236}">
                    <a16:creationId xmlns:a16="http://schemas.microsoft.com/office/drawing/2014/main" id="{0122A50B-D2CA-7D4E-A10A-A1D62BC5F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66" name="AutoShape 961">
                  <a:extLst>
                    <a:ext uri="{FF2B5EF4-FFF2-40B4-BE49-F238E27FC236}">
                      <a16:creationId xmlns:a16="http://schemas.microsoft.com/office/drawing/2014/main" id="{B6781CF3-69CF-0F44-A5BE-A0BAE8C18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7" name="AutoShape 962">
                  <a:extLst>
                    <a:ext uri="{FF2B5EF4-FFF2-40B4-BE49-F238E27FC236}">
                      <a16:creationId xmlns:a16="http://schemas.microsoft.com/office/drawing/2014/main" id="{969E0336-AAFA-7A4F-BA7F-D3F8604DE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6" name="Rectangle 963">
                <a:extLst>
                  <a:ext uri="{FF2B5EF4-FFF2-40B4-BE49-F238E27FC236}">
                    <a16:creationId xmlns:a16="http://schemas.microsoft.com/office/drawing/2014/main" id="{4D89ED35-E659-664A-B10E-59BABA7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7" name="Rectangle 964">
                <a:extLst>
                  <a:ext uri="{FF2B5EF4-FFF2-40B4-BE49-F238E27FC236}">
                    <a16:creationId xmlns:a16="http://schemas.microsoft.com/office/drawing/2014/main" id="{5EF7E283-572F-1F46-9FE8-78C8353E0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8" name="Group 965">
                <a:extLst>
                  <a:ext uri="{FF2B5EF4-FFF2-40B4-BE49-F238E27FC236}">
                    <a16:creationId xmlns:a16="http://schemas.microsoft.com/office/drawing/2014/main" id="{E00FE29F-6519-8D48-A0C8-DD298702A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64" name="AutoShape 966">
                  <a:extLst>
                    <a:ext uri="{FF2B5EF4-FFF2-40B4-BE49-F238E27FC236}">
                      <a16:creationId xmlns:a16="http://schemas.microsoft.com/office/drawing/2014/main" id="{EA079B44-83A2-FA4D-9076-317C7FFED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5" name="AutoShape 967">
                  <a:extLst>
                    <a:ext uri="{FF2B5EF4-FFF2-40B4-BE49-F238E27FC236}">
                      <a16:creationId xmlns:a16="http://schemas.microsoft.com/office/drawing/2014/main" id="{8C117DA6-5F38-3041-B5DB-50F0F101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9" name="Freeform 968">
                <a:extLst>
                  <a:ext uri="{FF2B5EF4-FFF2-40B4-BE49-F238E27FC236}">
                    <a16:creationId xmlns:a16="http://schemas.microsoft.com/office/drawing/2014/main" id="{0CC5EDB9-BF34-0249-A545-5721A846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50" name="Group 969">
                <a:extLst>
                  <a:ext uri="{FF2B5EF4-FFF2-40B4-BE49-F238E27FC236}">
                    <a16:creationId xmlns:a16="http://schemas.microsoft.com/office/drawing/2014/main" id="{6E1330CB-ECAA-1B49-ACA9-C508640CD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62" name="AutoShape 970">
                  <a:extLst>
                    <a:ext uri="{FF2B5EF4-FFF2-40B4-BE49-F238E27FC236}">
                      <a16:creationId xmlns:a16="http://schemas.microsoft.com/office/drawing/2014/main" id="{C6558777-A4A1-C646-8E74-917A3274C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3" name="AutoShape 971">
                  <a:extLst>
                    <a:ext uri="{FF2B5EF4-FFF2-40B4-BE49-F238E27FC236}">
                      <a16:creationId xmlns:a16="http://schemas.microsoft.com/office/drawing/2014/main" id="{6DCCB63F-4676-FA47-B3AD-6CC1AEA10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51" name="Rectangle 972">
                <a:extLst>
                  <a:ext uri="{FF2B5EF4-FFF2-40B4-BE49-F238E27FC236}">
                    <a16:creationId xmlns:a16="http://schemas.microsoft.com/office/drawing/2014/main" id="{8C0E6A33-5A00-3140-A409-5527D441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2" name="Freeform 973">
                <a:extLst>
                  <a:ext uri="{FF2B5EF4-FFF2-40B4-BE49-F238E27FC236}">
                    <a16:creationId xmlns:a16="http://schemas.microsoft.com/office/drawing/2014/main" id="{55371F00-39A2-7C47-81C6-A2FE626C9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3" name="Freeform 974">
                <a:extLst>
                  <a:ext uri="{FF2B5EF4-FFF2-40B4-BE49-F238E27FC236}">
                    <a16:creationId xmlns:a16="http://schemas.microsoft.com/office/drawing/2014/main" id="{B7196671-27D9-0047-BDD1-2B6410E4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4" name="Oval 975">
                <a:extLst>
                  <a:ext uri="{FF2B5EF4-FFF2-40B4-BE49-F238E27FC236}">
                    <a16:creationId xmlns:a16="http://schemas.microsoft.com/office/drawing/2014/main" id="{EFC22A25-5441-8F4F-BDA4-0DE69108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5" name="Freeform 976">
                <a:extLst>
                  <a:ext uri="{FF2B5EF4-FFF2-40B4-BE49-F238E27FC236}">
                    <a16:creationId xmlns:a16="http://schemas.microsoft.com/office/drawing/2014/main" id="{4826D924-9056-EA4B-A7A3-D23BC1DE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6" name="AutoShape 977">
                <a:extLst>
                  <a:ext uri="{FF2B5EF4-FFF2-40B4-BE49-F238E27FC236}">
                    <a16:creationId xmlns:a16="http://schemas.microsoft.com/office/drawing/2014/main" id="{520B3BCF-295E-094B-8D59-AFBB8842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7" name="AutoShape 978">
                <a:extLst>
                  <a:ext uri="{FF2B5EF4-FFF2-40B4-BE49-F238E27FC236}">
                    <a16:creationId xmlns:a16="http://schemas.microsoft.com/office/drawing/2014/main" id="{6D12D94D-F27B-0E4A-9F7C-D6E95D96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8" name="Oval 979">
                <a:extLst>
                  <a:ext uri="{FF2B5EF4-FFF2-40B4-BE49-F238E27FC236}">
                    <a16:creationId xmlns:a16="http://schemas.microsoft.com/office/drawing/2014/main" id="{807B1B62-B16D-8D4B-8BD9-5DF1512A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9" name="Oval 980">
                <a:extLst>
                  <a:ext uri="{FF2B5EF4-FFF2-40B4-BE49-F238E27FC236}">
                    <a16:creationId xmlns:a16="http://schemas.microsoft.com/office/drawing/2014/main" id="{ADE21467-D624-904E-838D-70813E9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0" name="Oval 981">
                <a:extLst>
                  <a:ext uri="{FF2B5EF4-FFF2-40B4-BE49-F238E27FC236}">
                    <a16:creationId xmlns:a16="http://schemas.microsoft.com/office/drawing/2014/main" id="{BCA56903-72E4-7C4E-9D04-96A1C7CA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1" name="Rectangle 982">
                <a:extLst>
                  <a:ext uri="{FF2B5EF4-FFF2-40B4-BE49-F238E27FC236}">
                    <a16:creationId xmlns:a16="http://schemas.microsoft.com/office/drawing/2014/main" id="{BC789B8C-4E82-B640-9321-FB2652EB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B67E4C73-2DDE-0644-8B08-03343E467221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212202" name="Picture 3">
              <a:extLst>
                <a:ext uri="{FF2B5EF4-FFF2-40B4-BE49-F238E27FC236}">
                  <a16:creationId xmlns:a16="http://schemas.microsoft.com/office/drawing/2014/main" id="{6BE77C42-6E06-D245-9F37-1EF256CCB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03" name="Group 950">
              <a:extLst>
                <a:ext uri="{FF2B5EF4-FFF2-40B4-BE49-F238E27FC236}">
                  <a16:creationId xmlns:a16="http://schemas.microsoft.com/office/drawing/2014/main" id="{2D8EE99D-8E17-8845-94FD-64E4F9757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04" name="Freeform 951">
                <a:extLst>
                  <a:ext uri="{FF2B5EF4-FFF2-40B4-BE49-F238E27FC236}">
                    <a16:creationId xmlns:a16="http://schemas.microsoft.com/office/drawing/2014/main" id="{6F3FE0D4-A2DA-D34C-A4AD-632E7C0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5" name="Rectangle 952">
                <a:extLst>
                  <a:ext uri="{FF2B5EF4-FFF2-40B4-BE49-F238E27FC236}">
                    <a16:creationId xmlns:a16="http://schemas.microsoft.com/office/drawing/2014/main" id="{9B968662-8399-C947-A725-3C2079D1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6" name="Freeform 953">
                <a:extLst>
                  <a:ext uri="{FF2B5EF4-FFF2-40B4-BE49-F238E27FC236}">
                    <a16:creationId xmlns:a16="http://schemas.microsoft.com/office/drawing/2014/main" id="{6FF771FD-7D10-FE46-814D-5741EB17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7" name="Freeform 954">
                <a:extLst>
                  <a:ext uri="{FF2B5EF4-FFF2-40B4-BE49-F238E27FC236}">
                    <a16:creationId xmlns:a16="http://schemas.microsoft.com/office/drawing/2014/main" id="{47B7976F-E40D-504C-9923-5650F7F50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8" name="Rectangle 955">
                <a:extLst>
                  <a:ext uri="{FF2B5EF4-FFF2-40B4-BE49-F238E27FC236}">
                    <a16:creationId xmlns:a16="http://schemas.microsoft.com/office/drawing/2014/main" id="{D61E8183-E04F-F349-944A-852A5E09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09" name="Group 956">
                <a:extLst>
                  <a:ext uri="{FF2B5EF4-FFF2-40B4-BE49-F238E27FC236}">
                    <a16:creationId xmlns:a16="http://schemas.microsoft.com/office/drawing/2014/main" id="{05AC9BA8-A48D-914F-8353-9911B2724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34" name="AutoShape 957">
                  <a:extLst>
                    <a:ext uri="{FF2B5EF4-FFF2-40B4-BE49-F238E27FC236}">
                      <a16:creationId xmlns:a16="http://schemas.microsoft.com/office/drawing/2014/main" id="{3F913976-31DA-6747-B323-80805A82D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5" name="AutoShape 958">
                  <a:extLst>
                    <a:ext uri="{FF2B5EF4-FFF2-40B4-BE49-F238E27FC236}">
                      <a16:creationId xmlns:a16="http://schemas.microsoft.com/office/drawing/2014/main" id="{268B330D-5EC4-4F41-A9C9-73694EE3B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0" name="Rectangle 959">
                <a:extLst>
                  <a:ext uri="{FF2B5EF4-FFF2-40B4-BE49-F238E27FC236}">
                    <a16:creationId xmlns:a16="http://schemas.microsoft.com/office/drawing/2014/main" id="{F126082E-80A4-F148-B67A-5F8B0C9C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1" name="Group 960">
                <a:extLst>
                  <a:ext uri="{FF2B5EF4-FFF2-40B4-BE49-F238E27FC236}">
                    <a16:creationId xmlns:a16="http://schemas.microsoft.com/office/drawing/2014/main" id="{F4E60FF0-40E9-0743-8AB9-132F35646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32" name="AutoShape 961">
                  <a:extLst>
                    <a:ext uri="{FF2B5EF4-FFF2-40B4-BE49-F238E27FC236}">
                      <a16:creationId xmlns:a16="http://schemas.microsoft.com/office/drawing/2014/main" id="{5D38D0E1-95B8-7644-916C-223FF4B01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3" name="AutoShape 962">
                  <a:extLst>
                    <a:ext uri="{FF2B5EF4-FFF2-40B4-BE49-F238E27FC236}">
                      <a16:creationId xmlns:a16="http://schemas.microsoft.com/office/drawing/2014/main" id="{228AF174-642C-DA45-8700-9B23D5A60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2" name="Rectangle 963">
                <a:extLst>
                  <a:ext uri="{FF2B5EF4-FFF2-40B4-BE49-F238E27FC236}">
                    <a16:creationId xmlns:a16="http://schemas.microsoft.com/office/drawing/2014/main" id="{CF598B88-9E11-634B-8D65-DC6DF3DB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3" name="Rectangle 964">
                <a:extLst>
                  <a:ext uri="{FF2B5EF4-FFF2-40B4-BE49-F238E27FC236}">
                    <a16:creationId xmlns:a16="http://schemas.microsoft.com/office/drawing/2014/main" id="{3DAF1C69-3CE3-2C41-BA83-14BA5205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4" name="Group 965">
                <a:extLst>
                  <a:ext uri="{FF2B5EF4-FFF2-40B4-BE49-F238E27FC236}">
                    <a16:creationId xmlns:a16="http://schemas.microsoft.com/office/drawing/2014/main" id="{7B9A1861-AEA3-F045-AD80-7CE3F47B2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30" name="AutoShape 966">
                  <a:extLst>
                    <a:ext uri="{FF2B5EF4-FFF2-40B4-BE49-F238E27FC236}">
                      <a16:creationId xmlns:a16="http://schemas.microsoft.com/office/drawing/2014/main" id="{B5264E03-832D-0442-AA60-A277EBB25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1" name="AutoShape 967">
                  <a:extLst>
                    <a:ext uri="{FF2B5EF4-FFF2-40B4-BE49-F238E27FC236}">
                      <a16:creationId xmlns:a16="http://schemas.microsoft.com/office/drawing/2014/main" id="{BC5DFBD9-986C-9546-8DFA-938688D9C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5" name="Freeform 968">
                <a:extLst>
                  <a:ext uri="{FF2B5EF4-FFF2-40B4-BE49-F238E27FC236}">
                    <a16:creationId xmlns:a16="http://schemas.microsoft.com/office/drawing/2014/main" id="{17C79002-8148-4349-81F7-D0445F6C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6" name="Group 969">
                <a:extLst>
                  <a:ext uri="{FF2B5EF4-FFF2-40B4-BE49-F238E27FC236}">
                    <a16:creationId xmlns:a16="http://schemas.microsoft.com/office/drawing/2014/main" id="{BCA5C138-F65F-2545-ABFC-EC5A6979B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28" name="AutoShape 970">
                  <a:extLst>
                    <a:ext uri="{FF2B5EF4-FFF2-40B4-BE49-F238E27FC236}">
                      <a16:creationId xmlns:a16="http://schemas.microsoft.com/office/drawing/2014/main" id="{A4C75F99-C790-654E-A3EF-2597B53BC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29" name="AutoShape 971">
                  <a:extLst>
                    <a:ext uri="{FF2B5EF4-FFF2-40B4-BE49-F238E27FC236}">
                      <a16:creationId xmlns:a16="http://schemas.microsoft.com/office/drawing/2014/main" id="{DC4E3392-CF09-9F4D-8083-86B7B49CE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7" name="Rectangle 972">
                <a:extLst>
                  <a:ext uri="{FF2B5EF4-FFF2-40B4-BE49-F238E27FC236}">
                    <a16:creationId xmlns:a16="http://schemas.microsoft.com/office/drawing/2014/main" id="{8AEF6CD3-3A6F-724B-ADAB-C671D489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8" name="Freeform 973">
                <a:extLst>
                  <a:ext uri="{FF2B5EF4-FFF2-40B4-BE49-F238E27FC236}">
                    <a16:creationId xmlns:a16="http://schemas.microsoft.com/office/drawing/2014/main" id="{9BBA2597-DB7B-AE46-A90F-87B6493FC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9" name="Freeform 974">
                <a:extLst>
                  <a:ext uri="{FF2B5EF4-FFF2-40B4-BE49-F238E27FC236}">
                    <a16:creationId xmlns:a16="http://schemas.microsoft.com/office/drawing/2014/main" id="{25FCD4A9-4884-DD44-A180-0BFA16E1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0" name="Oval 975">
                <a:extLst>
                  <a:ext uri="{FF2B5EF4-FFF2-40B4-BE49-F238E27FC236}">
                    <a16:creationId xmlns:a16="http://schemas.microsoft.com/office/drawing/2014/main" id="{E681610F-842C-3E44-8DBD-486A7E47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1" name="Freeform 976">
                <a:extLst>
                  <a:ext uri="{FF2B5EF4-FFF2-40B4-BE49-F238E27FC236}">
                    <a16:creationId xmlns:a16="http://schemas.microsoft.com/office/drawing/2014/main" id="{9EEC1478-561A-DE4F-ADD8-E95A681E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2" name="AutoShape 977">
                <a:extLst>
                  <a:ext uri="{FF2B5EF4-FFF2-40B4-BE49-F238E27FC236}">
                    <a16:creationId xmlns:a16="http://schemas.microsoft.com/office/drawing/2014/main" id="{D655FF6C-082E-CF4D-B0BC-6AE679FE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3" name="AutoShape 978">
                <a:extLst>
                  <a:ext uri="{FF2B5EF4-FFF2-40B4-BE49-F238E27FC236}">
                    <a16:creationId xmlns:a16="http://schemas.microsoft.com/office/drawing/2014/main" id="{23BC460A-708D-1748-BBB0-A8F3360E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4" name="Oval 979">
                <a:extLst>
                  <a:ext uri="{FF2B5EF4-FFF2-40B4-BE49-F238E27FC236}">
                    <a16:creationId xmlns:a16="http://schemas.microsoft.com/office/drawing/2014/main" id="{56D8CE25-AF6D-274E-83E8-370B8A28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5" name="Oval 980">
                <a:extLst>
                  <a:ext uri="{FF2B5EF4-FFF2-40B4-BE49-F238E27FC236}">
                    <a16:creationId xmlns:a16="http://schemas.microsoft.com/office/drawing/2014/main" id="{A5B49612-4308-FD40-8B73-6D4D3A7C5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6" name="Oval 981">
                <a:extLst>
                  <a:ext uri="{FF2B5EF4-FFF2-40B4-BE49-F238E27FC236}">
                    <a16:creationId xmlns:a16="http://schemas.microsoft.com/office/drawing/2014/main" id="{BE2B8944-FFDF-6545-A30D-61506BE1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7" name="Rectangle 982">
                <a:extLst>
                  <a:ext uri="{FF2B5EF4-FFF2-40B4-BE49-F238E27FC236}">
                    <a16:creationId xmlns:a16="http://schemas.microsoft.com/office/drawing/2014/main" id="{7320C232-24CD-644E-AA66-E1EC4338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98C6C67-F8C4-A042-A92C-2B94B91C364A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212168" name="Picture 3">
              <a:extLst>
                <a:ext uri="{FF2B5EF4-FFF2-40B4-BE49-F238E27FC236}">
                  <a16:creationId xmlns:a16="http://schemas.microsoft.com/office/drawing/2014/main" id="{4811B01E-BE38-934F-86FF-4F6DAF8B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69" name="Group 950">
              <a:extLst>
                <a:ext uri="{FF2B5EF4-FFF2-40B4-BE49-F238E27FC236}">
                  <a16:creationId xmlns:a16="http://schemas.microsoft.com/office/drawing/2014/main" id="{0AFCE7C2-7232-154A-8E71-844BC22B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70" name="Freeform 951">
                <a:extLst>
                  <a:ext uri="{FF2B5EF4-FFF2-40B4-BE49-F238E27FC236}">
                    <a16:creationId xmlns:a16="http://schemas.microsoft.com/office/drawing/2014/main" id="{39714E75-C662-9640-8E8B-EF48CF2CD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1" name="Rectangle 952">
                <a:extLst>
                  <a:ext uri="{FF2B5EF4-FFF2-40B4-BE49-F238E27FC236}">
                    <a16:creationId xmlns:a16="http://schemas.microsoft.com/office/drawing/2014/main" id="{C10B9719-3E0A-294C-8D8E-31A4E02C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2" name="Freeform 953">
                <a:extLst>
                  <a:ext uri="{FF2B5EF4-FFF2-40B4-BE49-F238E27FC236}">
                    <a16:creationId xmlns:a16="http://schemas.microsoft.com/office/drawing/2014/main" id="{EA1D806A-F3BB-AD4C-A7EA-E1F699CC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3" name="Freeform 954">
                <a:extLst>
                  <a:ext uri="{FF2B5EF4-FFF2-40B4-BE49-F238E27FC236}">
                    <a16:creationId xmlns:a16="http://schemas.microsoft.com/office/drawing/2014/main" id="{209C3040-DFFE-2641-B3F6-A6040A3E9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4" name="Rectangle 955">
                <a:extLst>
                  <a:ext uri="{FF2B5EF4-FFF2-40B4-BE49-F238E27FC236}">
                    <a16:creationId xmlns:a16="http://schemas.microsoft.com/office/drawing/2014/main" id="{258645F2-B091-BE46-A175-38429858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5" name="Group 956">
                <a:extLst>
                  <a:ext uri="{FF2B5EF4-FFF2-40B4-BE49-F238E27FC236}">
                    <a16:creationId xmlns:a16="http://schemas.microsoft.com/office/drawing/2014/main" id="{500CBD05-0E32-7148-AC0F-508B79C36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00" name="AutoShape 957">
                  <a:extLst>
                    <a:ext uri="{FF2B5EF4-FFF2-40B4-BE49-F238E27FC236}">
                      <a16:creationId xmlns:a16="http://schemas.microsoft.com/office/drawing/2014/main" id="{D6E1CE8A-CD27-864E-BD7C-9FA86CA6C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01" name="AutoShape 958">
                  <a:extLst>
                    <a:ext uri="{FF2B5EF4-FFF2-40B4-BE49-F238E27FC236}">
                      <a16:creationId xmlns:a16="http://schemas.microsoft.com/office/drawing/2014/main" id="{631EEAAD-9EF2-1648-AD2A-A84D22BC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6" name="Rectangle 959">
                <a:extLst>
                  <a:ext uri="{FF2B5EF4-FFF2-40B4-BE49-F238E27FC236}">
                    <a16:creationId xmlns:a16="http://schemas.microsoft.com/office/drawing/2014/main" id="{FED5732B-4C99-5E4F-99DA-07D855FE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7" name="Group 960">
                <a:extLst>
                  <a:ext uri="{FF2B5EF4-FFF2-40B4-BE49-F238E27FC236}">
                    <a16:creationId xmlns:a16="http://schemas.microsoft.com/office/drawing/2014/main" id="{34868CC0-C56E-CF45-A807-8A35936DF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98" name="AutoShape 961">
                  <a:extLst>
                    <a:ext uri="{FF2B5EF4-FFF2-40B4-BE49-F238E27FC236}">
                      <a16:creationId xmlns:a16="http://schemas.microsoft.com/office/drawing/2014/main" id="{8D2DB165-0043-0C4D-8CED-139DE529E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9" name="AutoShape 962">
                  <a:extLst>
                    <a:ext uri="{FF2B5EF4-FFF2-40B4-BE49-F238E27FC236}">
                      <a16:creationId xmlns:a16="http://schemas.microsoft.com/office/drawing/2014/main" id="{18927EE1-4ED6-C545-92EA-69A661ED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8" name="Rectangle 963">
                <a:extLst>
                  <a:ext uri="{FF2B5EF4-FFF2-40B4-BE49-F238E27FC236}">
                    <a16:creationId xmlns:a16="http://schemas.microsoft.com/office/drawing/2014/main" id="{288D5BE5-BAD9-8C4A-A0D2-74549D63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9" name="Rectangle 964">
                <a:extLst>
                  <a:ext uri="{FF2B5EF4-FFF2-40B4-BE49-F238E27FC236}">
                    <a16:creationId xmlns:a16="http://schemas.microsoft.com/office/drawing/2014/main" id="{3664781E-2307-BA41-B3D4-74745B58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0" name="Group 965">
                <a:extLst>
                  <a:ext uri="{FF2B5EF4-FFF2-40B4-BE49-F238E27FC236}">
                    <a16:creationId xmlns:a16="http://schemas.microsoft.com/office/drawing/2014/main" id="{368937B0-7AA4-1F4A-99AF-EE23A1E3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96" name="AutoShape 966">
                  <a:extLst>
                    <a:ext uri="{FF2B5EF4-FFF2-40B4-BE49-F238E27FC236}">
                      <a16:creationId xmlns:a16="http://schemas.microsoft.com/office/drawing/2014/main" id="{9A01E07B-F452-0042-8749-AA6F9BF6C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7" name="AutoShape 967">
                  <a:extLst>
                    <a:ext uri="{FF2B5EF4-FFF2-40B4-BE49-F238E27FC236}">
                      <a16:creationId xmlns:a16="http://schemas.microsoft.com/office/drawing/2014/main" id="{86F022B9-0E4F-5E4D-BC55-48B091D24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1" name="Freeform 968">
                <a:extLst>
                  <a:ext uri="{FF2B5EF4-FFF2-40B4-BE49-F238E27FC236}">
                    <a16:creationId xmlns:a16="http://schemas.microsoft.com/office/drawing/2014/main" id="{B11B2A5F-302B-5541-A5DE-AD5D7B7C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2" name="Group 969">
                <a:extLst>
                  <a:ext uri="{FF2B5EF4-FFF2-40B4-BE49-F238E27FC236}">
                    <a16:creationId xmlns:a16="http://schemas.microsoft.com/office/drawing/2014/main" id="{7FE8D8CA-4E8D-5142-84B2-6764BB30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94" name="AutoShape 970">
                  <a:extLst>
                    <a:ext uri="{FF2B5EF4-FFF2-40B4-BE49-F238E27FC236}">
                      <a16:creationId xmlns:a16="http://schemas.microsoft.com/office/drawing/2014/main" id="{A178714F-4081-7A47-88BA-AA5CE7D94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5" name="AutoShape 971">
                  <a:extLst>
                    <a:ext uri="{FF2B5EF4-FFF2-40B4-BE49-F238E27FC236}">
                      <a16:creationId xmlns:a16="http://schemas.microsoft.com/office/drawing/2014/main" id="{A2F330D8-AB17-ED4F-ABCD-791AB236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3" name="Rectangle 972">
                <a:extLst>
                  <a:ext uri="{FF2B5EF4-FFF2-40B4-BE49-F238E27FC236}">
                    <a16:creationId xmlns:a16="http://schemas.microsoft.com/office/drawing/2014/main" id="{CC1F60B5-CA5E-BD4F-9AF8-DEEC0D112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4" name="Freeform 973">
                <a:extLst>
                  <a:ext uri="{FF2B5EF4-FFF2-40B4-BE49-F238E27FC236}">
                    <a16:creationId xmlns:a16="http://schemas.microsoft.com/office/drawing/2014/main" id="{D876F67F-BA0F-2D43-88EA-D11665D3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5" name="Freeform 974">
                <a:extLst>
                  <a:ext uri="{FF2B5EF4-FFF2-40B4-BE49-F238E27FC236}">
                    <a16:creationId xmlns:a16="http://schemas.microsoft.com/office/drawing/2014/main" id="{8EB4073B-CBA0-F147-819E-7A79A09A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6" name="Oval 975">
                <a:extLst>
                  <a:ext uri="{FF2B5EF4-FFF2-40B4-BE49-F238E27FC236}">
                    <a16:creationId xmlns:a16="http://schemas.microsoft.com/office/drawing/2014/main" id="{E2F102C3-9141-D841-8851-BF47814C0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7" name="Freeform 976">
                <a:extLst>
                  <a:ext uri="{FF2B5EF4-FFF2-40B4-BE49-F238E27FC236}">
                    <a16:creationId xmlns:a16="http://schemas.microsoft.com/office/drawing/2014/main" id="{0104F114-0BF8-2D43-BD35-9FA4B0D4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8" name="AutoShape 977">
                <a:extLst>
                  <a:ext uri="{FF2B5EF4-FFF2-40B4-BE49-F238E27FC236}">
                    <a16:creationId xmlns:a16="http://schemas.microsoft.com/office/drawing/2014/main" id="{D6BD11DA-56DB-E643-953D-CBDA9ED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9" name="AutoShape 978">
                <a:extLst>
                  <a:ext uri="{FF2B5EF4-FFF2-40B4-BE49-F238E27FC236}">
                    <a16:creationId xmlns:a16="http://schemas.microsoft.com/office/drawing/2014/main" id="{33F250C2-C7BC-6149-AF22-2F888BE5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0" name="Oval 979">
                <a:extLst>
                  <a:ext uri="{FF2B5EF4-FFF2-40B4-BE49-F238E27FC236}">
                    <a16:creationId xmlns:a16="http://schemas.microsoft.com/office/drawing/2014/main" id="{60C7C83F-7932-2E43-A5E5-D8F782F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1" name="Oval 980">
                <a:extLst>
                  <a:ext uri="{FF2B5EF4-FFF2-40B4-BE49-F238E27FC236}">
                    <a16:creationId xmlns:a16="http://schemas.microsoft.com/office/drawing/2014/main" id="{1E249C40-73FE-0443-BB83-42FB4430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2" name="Oval 981">
                <a:extLst>
                  <a:ext uri="{FF2B5EF4-FFF2-40B4-BE49-F238E27FC236}">
                    <a16:creationId xmlns:a16="http://schemas.microsoft.com/office/drawing/2014/main" id="{5EE279AB-829B-3348-9C50-79468AA6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3" name="Rectangle 982">
                <a:extLst>
                  <a:ext uri="{FF2B5EF4-FFF2-40B4-BE49-F238E27FC236}">
                    <a16:creationId xmlns:a16="http://schemas.microsoft.com/office/drawing/2014/main" id="{63496167-DD4B-4A45-89C4-CD008FB1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6671DE5-CC5E-9346-9241-9C4B9744E98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212134" name="Picture 3">
              <a:extLst>
                <a:ext uri="{FF2B5EF4-FFF2-40B4-BE49-F238E27FC236}">
                  <a16:creationId xmlns:a16="http://schemas.microsoft.com/office/drawing/2014/main" id="{F6C700AB-F01A-1347-84B4-44C9C003C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35" name="Group 950">
              <a:extLst>
                <a:ext uri="{FF2B5EF4-FFF2-40B4-BE49-F238E27FC236}">
                  <a16:creationId xmlns:a16="http://schemas.microsoft.com/office/drawing/2014/main" id="{32504C01-C290-2247-ADAA-2B64BFCC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36" name="Freeform 951">
                <a:extLst>
                  <a:ext uri="{FF2B5EF4-FFF2-40B4-BE49-F238E27FC236}">
                    <a16:creationId xmlns:a16="http://schemas.microsoft.com/office/drawing/2014/main" id="{A3F65C23-57BF-4346-A71B-85EF12EA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7" name="Rectangle 952">
                <a:extLst>
                  <a:ext uri="{FF2B5EF4-FFF2-40B4-BE49-F238E27FC236}">
                    <a16:creationId xmlns:a16="http://schemas.microsoft.com/office/drawing/2014/main" id="{AFA7DEA9-FBEC-8E4B-B053-097F8A2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8" name="Freeform 953">
                <a:extLst>
                  <a:ext uri="{FF2B5EF4-FFF2-40B4-BE49-F238E27FC236}">
                    <a16:creationId xmlns:a16="http://schemas.microsoft.com/office/drawing/2014/main" id="{CE2B5BAF-9ECC-8B4C-903A-3EB26128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9" name="Freeform 954">
                <a:extLst>
                  <a:ext uri="{FF2B5EF4-FFF2-40B4-BE49-F238E27FC236}">
                    <a16:creationId xmlns:a16="http://schemas.microsoft.com/office/drawing/2014/main" id="{B5AE0A6A-DBAA-BA47-96F5-185131C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0" name="Rectangle 955">
                <a:extLst>
                  <a:ext uri="{FF2B5EF4-FFF2-40B4-BE49-F238E27FC236}">
                    <a16:creationId xmlns:a16="http://schemas.microsoft.com/office/drawing/2014/main" id="{C80FC0E7-6E02-9E44-B34F-8DA670B4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1" name="Group 956">
                <a:extLst>
                  <a:ext uri="{FF2B5EF4-FFF2-40B4-BE49-F238E27FC236}">
                    <a16:creationId xmlns:a16="http://schemas.microsoft.com/office/drawing/2014/main" id="{F3FFBBB1-E716-F246-87A6-21C20BE8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166" name="AutoShape 957">
                  <a:extLst>
                    <a:ext uri="{FF2B5EF4-FFF2-40B4-BE49-F238E27FC236}">
                      <a16:creationId xmlns:a16="http://schemas.microsoft.com/office/drawing/2014/main" id="{BAA4262B-8BD5-704A-8117-BB630AEDE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7" name="AutoShape 958">
                  <a:extLst>
                    <a:ext uri="{FF2B5EF4-FFF2-40B4-BE49-F238E27FC236}">
                      <a16:creationId xmlns:a16="http://schemas.microsoft.com/office/drawing/2014/main" id="{B8FD5B39-D818-294D-8B5A-FF9FD6FA9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2" name="Rectangle 959">
                <a:extLst>
                  <a:ext uri="{FF2B5EF4-FFF2-40B4-BE49-F238E27FC236}">
                    <a16:creationId xmlns:a16="http://schemas.microsoft.com/office/drawing/2014/main" id="{99B8C3DB-28D5-F243-AA1A-7520585C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3" name="Group 960">
                <a:extLst>
                  <a:ext uri="{FF2B5EF4-FFF2-40B4-BE49-F238E27FC236}">
                    <a16:creationId xmlns:a16="http://schemas.microsoft.com/office/drawing/2014/main" id="{2EFE68E7-EF42-4A41-83D7-7FF8796B6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64" name="AutoShape 961">
                  <a:extLst>
                    <a:ext uri="{FF2B5EF4-FFF2-40B4-BE49-F238E27FC236}">
                      <a16:creationId xmlns:a16="http://schemas.microsoft.com/office/drawing/2014/main" id="{D7F94DC5-0471-184D-AF96-A9F0657D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5" name="AutoShape 962">
                  <a:extLst>
                    <a:ext uri="{FF2B5EF4-FFF2-40B4-BE49-F238E27FC236}">
                      <a16:creationId xmlns:a16="http://schemas.microsoft.com/office/drawing/2014/main" id="{388CA56D-4F65-824D-9B87-B3BF08D74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4" name="Rectangle 963">
                <a:extLst>
                  <a:ext uri="{FF2B5EF4-FFF2-40B4-BE49-F238E27FC236}">
                    <a16:creationId xmlns:a16="http://schemas.microsoft.com/office/drawing/2014/main" id="{1B5C1CAA-DAAD-334E-9523-BF2607F87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5" name="Rectangle 964">
                <a:extLst>
                  <a:ext uri="{FF2B5EF4-FFF2-40B4-BE49-F238E27FC236}">
                    <a16:creationId xmlns:a16="http://schemas.microsoft.com/office/drawing/2014/main" id="{28765756-7F30-3441-9655-066D5CF8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6" name="Group 965">
                <a:extLst>
                  <a:ext uri="{FF2B5EF4-FFF2-40B4-BE49-F238E27FC236}">
                    <a16:creationId xmlns:a16="http://schemas.microsoft.com/office/drawing/2014/main" id="{55E7875B-A50E-ED4A-8FAF-CF245117B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62" name="AutoShape 966">
                  <a:extLst>
                    <a:ext uri="{FF2B5EF4-FFF2-40B4-BE49-F238E27FC236}">
                      <a16:creationId xmlns:a16="http://schemas.microsoft.com/office/drawing/2014/main" id="{C761D5B6-6EA5-844D-AB83-C03BD6A5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3" name="AutoShape 967">
                  <a:extLst>
                    <a:ext uri="{FF2B5EF4-FFF2-40B4-BE49-F238E27FC236}">
                      <a16:creationId xmlns:a16="http://schemas.microsoft.com/office/drawing/2014/main" id="{B74D090B-9CD9-FC46-A626-7015CF797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7" name="Freeform 968">
                <a:extLst>
                  <a:ext uri="{FF2B5EF4-FFF2-40B4-BE49-F238E27FC236}">
                    <a16:creationId xmlns:a16="http://schemas.microsoft.com/office/drawing/2014/main" id="{4089A926-43BB-464C-A49C-15A16876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8" name="Group 969">
                <a:extLst>
                  <a:ext uri="{FF2B5EF4-FFF2-40B4-BE49-F238E27FC236}">
                    <a16:creationId xmlns:a16="http://schemas.microsoft.com/office/drawing/2014/main" id="{AC193393-9A29-4849-8F04-4BD4E2C15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60" name="AutoShape 970">
                  <a:extLst>
                    <a:ext uri="{FF2B5EF4-FFF2-40B4-BE49-F238E27FC236}">
                      <a16:creationId xmlns:a16="http://schemas.microsoft.com/office/drawing/2014/main" id="{74196E03-85F3-A048-8080-DE4576B2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1" name="AutoShape 971">
                  <a:extLst>
                    <a:ext uri="{FF2B5EF4-FFF2-40B4-BE49-F238E27FC236}">
                      <a16:creationId xmlns:a16="http://schemas.microsoft.com/office/drawing/2014/main" id="{64EA9132-B3BD-9743-92C8-D9855B70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9" name="Rectangle 972">
                <a:extLst>
                  <a:ext uri="{FF2B5EF4-FFF2-40B4-BE49-F238E27FC236}">
                    <a16:creationId xmlns:a16="http://schemas.microsoft.com/office/drawing/2014/main" id="{739522D9-F086-524F-A7A8-F771DEEB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0" name="Freeform 973">
                <a:extLst>
                  <a:ext uri="{FF2B5EF4-FFF2-40B4-BE49-F238E27FC236}">
                    <a16:creationId xmlns:a16="http://schemas.microsoft.com/office/drawing/2014/main" id="{C331812E-5700-4848-B297-E38F2A89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1" name="Freeform 974">
                <a:extLst>
                  <a:ext uri="{FF2B5EF4-FFF2-40B4-BE49-F238E27FC236}">
                    <a16:creationId xmlns:a16="http://schemas.microsoft.com/office/drawing/2014/main" id="{3AC61ABC-ADB4-B643-A136-E766F616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2" name="Oval 975">
                <a:extLst>
                  <a:ext uri="{FF2B5EF4-FFF2-40B4-BE49-F238E27FC236}">
                    <a16:creationId xmlns:a16="http://schemas.microsoft.com/office/drawing/2014/main" id="{9DDFFEF5-B6AB-0548-AD01-6520F05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3" name="Freeform 976">
                <a:extLst>
                  <a:ext uri="{FF2B5EF4-FFF2-40B4-BE49-F238E27FC236}">
                    <a16:creationId xmlns:a16="http://schemas.microsoft.com/office/drawing/2014/main" id="{49F8424A-C2C9-1B47-8658-BB2195297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4" name="AutoShape 977">
                <a:extLst>
                  <a:ext uri="{FF2B5EF4-FFF2-40B4-BE49-F238E27FC236}">
                    <a16:creationId xmlns:a16="http://schemas.microsoft.com/office/drawing/2014/main" id="{420D232B-869E-6249-961C-01A12E95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5" name="AutoShape 978">
                <a:extLst>
                  <a:ext uri="{FF2B5EF4-FFF2-40B4-BE49-F238E27FC236}">
                    <a16:creationId xmlns:a16="http://schemas.microsoft.com/office/drawing/2014/main" id="{010A3C00-5438-3042-9454-AAC01B2D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6" name="Oval 979">
                <a:extLst>
                  <a:ext uri="{FF2B5EF4-FFF2-40B4-BE49-F238E27FC236}">
                    <a16:creationId xmlns:a16="http://schemas.microsoft.com/office/drawing/2014/main" id="{7D0F0111-3F7C-684D-A0A6-09260ABB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7" name="Oval 980">
                <a:extLst>
                  <a:ext uri="{FF2B5EF4-FFF2-40B4-BE49-F238E27FC236}">
                    <a16:creationId xmlns:a16="http://schemas.microsoft.com/office/drawing/2014/main" id="{28FE3FF0-2975-284F-AEEF-32347D4F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8" name="Oval 981">
                <a:extLst>
                  <a:ext uri="{FF2B5EF4-FFF2-40B4-BE49-F238E27FC236}">
                    <a16:creationId xmlns:a16="http://schemas.microsoft.com/office/drawing/2014/main" id="{228744DD-C103-F449-A6A9-99E3785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9" name="Rectangle 982">
                <a:extLst>
                  <a:ext uri="{FF2B5EF4-FFF2-40B4-BE49-F238E27FC236}">
                    <a16:creationId xmlns:a16="http://schemas.microsoft.com/office/drawing/2014/main" id="{C5E078A0-718D-474B-9E4C-EB46718F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81" name="Group 15">
            <a:extLst>
              <a:ext uri="{FF2B5EF4-FFF2-40B4-BE49-F238E27FC236}">
                <a16:creationId xmlns:a16="http://schemas.microsoft.com/office/drawing/2014/main" id="{246C61B4-2DD0-DC41-8DDB-58BD5215DB8E}"/>
              </a:ext>
            </a:extLst>
          </p:cNvPr>
          <p:cNvGrpSpPr>
            <a:grpSpLocks/>
          </p:cNvGrpSpPr>
          <p:nvPr/>
        </p:nvGrpSpPr>
        <p:grpSpPr bwMode="auto">
          <a:xfrm>
            <a:off x="9231313" y="4368800"/>
            <a:ext cx="990600" cy="731838"/>
            <a:chOff x="7707615" y="4368892"/>
            <a:chExt cx="990551" cy="731635"/>
          </a:xfrm>
        </p:grpSpPr>
        <p:pic>
          <p:nvPicPr>
            <p:cNvPr id="212034" name="Picture 14">
              <a:extLst>
                <a:ext uri="{FF2B5EF4-FFF2-40B4-BE49-F238E27FC236}">
                  <a16:creationId xmlns:a16="http://schemas.microsoft.com/office/drawing/2014/main" id="{8B49AFDD-88BF-0644-9165-905D6328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035" name="Group 249">
              <a:extLst>
                <a:ext uri="{FF2B5EF4-FFF2-40B4-BE49-F238E27FC236}">
                  <a16:creationId xmlns:a16="http://schemas.microsoft.com/office/drawing/2014/main" id="{9428D587-7D5E-A643-B7C2-33D002F2E1E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12102" name="Freeform 250">
                <a:extLst>
                  <a:ext uri="{FF2B5EF4-FFF2-40B4-BE49-F238E27FC236}">
                    <a16:creationId xmlns:a16="http://schemas.microsoft.com/office/drawing/2014/main" id="{AE3FB9AE-64F1-CE4C-93BD-CBDB1EDA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1" name="Rectangle 251">
                <a:extLst>
                  <a:ext uri="{FF2B5EF4-FFF2-40B4-BE49-F238E27FC236}">
                    <a16:creationId xmlns:a16="http://schemas.microsoft.com/office/drawing/2014/main" id="{69BF4E0E-3E93-6C45-A153-F5956ABB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04" name="Freeform 252">
                <a:extLst>
                  <a:ext uri="{FF2B5EF4-FFF2-40B4-BE49-F238E27FC236}">
                    <a16:creationId xmlns:a16="http://schemas.microsoft.com/office/drawing/2014/main" id="{E8FDBF27-0875-B54D-A203-35B11194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05" name="Freeform 253">
                <a:extLst>
                  <a:ext uri="{FF2B5EF4-FFF2-40B4-BE49-F238E27FC236}">
                    <a16:creationId xmlns:a16="http://schemas.microsoft.com/office/drawing/2014/main" id="{04B3FED4-C9E5-084B-BFDE-FBC23888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4" name="Rectangle 254">
                <a:extLst>
                  <a:ext uri="{FF2B5EF4-FFF2-40B4-BE49-F238E27FC236}">
                    <a16:creationId xmlns:a16="http://schemas.microsoft.com/office/drawing/2014/main" id="{C103B347-0D35-E648-8B92-D51438E0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7" name="Group 255">
                <a:extLst>
                  <a:ext uri="{FF2B5EF4-FFF2-40B4-BE49-F238E27FC236}">
                    <a16:creationId xmlns:a16="http://schemas.microsoft.com/office/drawing/2014/main" id="{6BA830CF-5591-9E42-87E4-7706ACB3F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>
                  <a:extLst>
                    <a:ext uri="{FF2B5EF4-FFF2-40B4-BE49-F238E27FC236}">
                      <a16:creationId xmlns:a16="http://schemas.microsoft.com/office/drawing/2014/main" id="{44C87939-08C0-D24F-8B6B-28CC0BEDA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01" name="AutoShape 257">
                  <a:extLst>
                    <a:ext uri="{FF2B5EF4-FFF2-40B4-BE49-F238E27FC236}">
                      <a16:creationId xmlns:a16="http://schemas.microsoft.com/office/drawing/2014/main" id="{B98D89D4-9360-984B-B2E0-C8BE02A0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6" name="Rectangle 258">
                <a:extLst>
                  <a:ext uri="{FF2B5EF4-FFF2-40B4-BE49-F238E27FC236}">
                    <a16:creationId xmlns:a16="http://schemas.microsoft.com/office/drawing/2014/main" id="{9C47E505-2EEC-3F48-91A3-F88B03ED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9" name="Group 259">
                <a:extLst>
                  <a:ext uri="{FF2B5EF4-FFF2-40B4-BE49-F238E27FC236}">
                    <a16:creationId xmlns:a16="http://schemas.microsoft.com/office/drawing/2014/main" id="{B778C37F-D08E-114D-963F-D52DE6587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>
                  <a:extLst>
                    <a:ext uri="{FF2B5EF4-FFF2-40B4-BE49-F238E27FC236}">
                      <a16:creationId xmlns:a16="http://schemas.microsoft.com/office/drawing/2014/main" id="{9550A1B1-82EE-7841-9D81-E42FD6937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9" name="AutoShape 261">
                  <a:extLst>
                    <a:ext uri="{FF2B5EF4-FFF2-40B4-BE49-F238E27FC236}">
                      <a16:creationId xmlns:a16="http://schemas.microsoft.com/office/drawing/2014/main" id="{2BDF4C6F-6870-1143-B70C-D158AFE7C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8" name="Rectangle 262">
                <a:extLst>
                  <a:ext uri="{FF2B5EF4-FFF2-40B4-BE49-F238E27FC236}">
                    <a16:creationId xmlns:a16="http://schemas.microsoft.com/office/drawing/2014/main" id="{58CCE7C7-9C37-DB41-806E-3AB57845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9" name="Rectangle 263">
                <a:extLst>
                  <a:ext uri="{FF2B5EF4-FFF2-40B4-BE49-F238E27FC236}">
                    <a16:creationId xmlns:a16="http://schemas.microsoft.com/office/drawing/2014/main" id="{DBF18367-F728-D847-BD54-067CD14D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12" name="Group 264">
                <a:extLst>
                  <a:ext uri="{FF2B5EF4-FFF2-40B4-BE49-F238E27FC236}">
                    <a16:creationId xmlns:a16="http://schemas.microsoft.com/office/drawing/2014/main" id="{22E148B0-0037-E54C-9F98-077BC4E1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>
                  <a:extLst>
                    <a:ext uri="{FF2B5EF4-FFF2-40B4-BE49-F238E27FC236}">
                      <a16:creationId xmlns:a16="http://schemas.microsoft.com/office/drawing/2014/main" id="{758460B7-51F1-D94D-B6F3-4A98A312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7" name="AutoShape 266">
                  <a:extLst>
                    <a:ext uri="{FF2B5EF4-FFF2-40B4-BE49-F238E27FC236}">
                      <a16:creationId xmlns:a16="http://schemas.microsoft.com/office/drawing/2014/main" id="{B1FE75B0-8411-8E43-BF34-3814B0D1E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113" name="Freeform 267">
                <a:extLst>
                  <a:ext uri="{FF2B5EF4-FFF2-40B4-BE49-F238E27FC236}">
                    <a16:creationId xmlns:a16="http://schemas.microsoft.com/office/drawing/2014/main" id="{34C14115-826E-C047-A5AC-61450FA5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14" name="Group 268">
                <a:extLst>
                  <a:ext uri="{FF2B5EF4-FFF2-40B4-BE49-F238E27FC236}">
                    <a16:creationId xmlns:a16="http://schemas.microsoft.com/office/drawing/2014/main" id="{475038A4-EE1A-674A-B169-D29EBCE6A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>
                  <a:extLst>
                    <a:ext uri="{FF2B5EF4-FFF2-40B4-BE49-F238E27FC236}">
                      <a16:creationId xmlns:a16="http://schemas.microsoft.com/office/drawing/2014/main" id="{3EA6A658-1C4E-C347-92D9-308B5369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5" name="AutoShape 270">
                  <a:extLst>
                    <a:ext uri="{FF2B5EF4-FFF2-40B4-BE49-F238E27FC236}">
                      <a16:creationId xmlns:a16="http://schemas.microsoft.com/office/drawing/2014/main" id="{303A1AB4-A521-4C46-929C-FE93FAEA7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83" name="Rectangle 271">
                <a:extLst>
                  <a:ext uri="{FF2B5EF4-FFF2-40B4-BE49-F238E27FC236}">
                    <a16:creationId xmlns:a16="http://schemas.microsoft.com/office/drawing/2014/main" id="{F20799A2-C0C0-BC41-B794-662788F2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6" name="Freeform 272">
                <a:extLst>
                  <a:ext uri="{FF2B5EF4-FFF2-40B4-BE49-F238E27FC236}">
                    <a16:creationId xmlns:a16="http://schemas.microsoft.com/office/drawing/2014/main" id="{D8EB6300-A48F-4842-8305-F21FD306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17" name="Freeform 273">
                <a:extLst>
                  <a:ext uri="{FF2B5EF4-FFF2-40B4-BE49-F238E27FC236}">
                    <a16:creationId xmlns:a16="http://schemas.microsoft.com/office/drawing/2014/main" id="{5069FF5B-6D12-3E48-8698-D0E32C78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6" name="Oval 274">
                <a:extLst>
                  <a:ext uri="{FF2B5EF4-FFF2-40B4-BE49-F238E27FC236}">
                    <a16:creationId xmlns:a16="http://schemas.microsoft.com/office/drawing/2014/main" id="{AFEF1B60-D4F2-134C-8C57-60579535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9" name="Freeform 275">
                <a:extLst>
                  <a:ext uri="{FF2B5EF4-FFF2-40B4-BE49-F238E27FC236}">
                    <a16:creationId xmlns:a16="http://schemas.microsoft.com/office/drawing/2014/main" id="{0200803D-62FF-4441-B044-371B60B4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8" name="AutoShape 276">
                <a:extLst>
                  <a:ext uri="{FF2B5EF4-FFF2-40B4-BE49-F238E27FC236}">
                    <a16:creationId xmlns:a16="http://schemas.microsoft.com/office/drawing/2014/main" id="{6C7C58BA-3FAC-F540-8627-EF780D62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9" name="AutoShape 277">
                <a:extLst>
                  <a:ext uri="{FF2B5EF4-FFF2-40B4-BE49-F238E27FC236}">
                    <a16:creationId xmlns:a16="http://schemas.microsoft.com/office/drawing/2014/main" id="{84DCA700-1BB9-6F4F-9BFB-8C71C31C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0" name="Oval 278">
                <a:extLst>
                  <a:ext uri="{FF2B5EF4-FFF2-40B4-BE49-F238E27FC236}">
                    <a16:creationId xmlns:a16="http://schemas.microsoft.com/office/drawing/2014/main" id="{4DB7668B-A53B-204F-B691-E9B86D6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1" name="Oval 279">
                <a:extLst>
                  <a:ext uri="{FF2B5EF4-FFF2-40B4-BE49-F238E27FC236}">
                    <a16:creationId xmlns:a16="http://schemas.microsoft.com/office/drawing/2014/main" id="{734493BB-E4C9-364B-BE72-1ED56D27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2" name="Oval 280">
                <a:extLst>
                  <a:ext uri="{FF2B5EF4-FFF2-40B4-BE49-F238E27FC236}">
                    <a16:creationId xmlns:a16="http://schemas.microsoft.com/office/drawing/2014/main" id="{4FFB10A2-7D14-FB42-81F1-AC750033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3" name="Rectangle 281">
                <a:extLst>
                  <a:ext uri="{FF2B5EF4-FFF2-40B4-BE49-F238E27FC236}">
                    <a16:creationId xmlns:a16="http://schemas.microsoft.com/office/drawing/2014/main" id="{0C4D4532-5385-5144-B156-410652EF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6" name="Group 249">
              <a:extLst>
                <a:ext uri="{FF2B5EF4-FFF2-40B4-BE49-F238E27FC236}">
                  <a16:creationId xmlns:a16="http://schemas.microsoft.com/office/drawing/2014/main" id="{4E9454F6-8C78-1B44-A45E-659D47F710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12070" name="Freeform 250">
                <a:extLst>
                  <a:ext uri="{FF2B5EF4-FFF2-40B4-BE49-F238E27FC236}">
                    <a16:creationId xmlns:a16="http://schemas.microsoft.com/office/drawing/2014/main" id="{A03C8245-84E8-1547-98F3-D419F0F3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4" name="Rectangle 251">
                <a:extLst>
                  <a:ext uri="{FF2B5EF4-FFF2-40B4-BE49-F238E27FC236}">
                    <a16:creationId xmlns:a16="http://schemas.microsoft.com/office/drawing/2014/main" id="{D4658AF0-46BC-3C41-9BE0-B3058E1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72" name="Freeform 252">
                <a:extLst>
                  <a:ext uri="{FF2B5EF4-FFF2-40B4-BE49-F238E27FC236}">
                    <a16:creationId xmlns:a16="http://schemas.microsoft.com/office/drawing/2014/main" id="{C051241D-9938-2247-81A7-005E60E6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73" name="Freeform 253">
                <a:extLst>
                  <a:ext uri="{FF2B5EF4-FFF2-40B4-BE49-F238E27FC236}">
                    <a16:creationId xmlns:a16="http://schemas.microsoft.com/office/drawing/2014/main" id="{D1D41A11-05E7-684B-A0AE-EC2C9DD52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7" name="Rectangle 254">
                <a:extLst>
                  <a:ext uri="{FF2B5EF4-FFF2-40B4-BE49-F238E27FC236}">
                    <a16:creationId xmlns:a16="http://schemas.microsoft.com/office/drawing/2014/main" id="{CDB6110C-F2A9-2A42-A814-225C606A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5" name="Group 255">
                <a:extLst>
                  <a:ext uri="{FF2B5EF4-FFF2-40B4-BE49-F238E27FC236}">
                    <a16:creationId xmlns:a16="http://schemas.microsoft.com/office/drawing/2014/main" id="{4AA01198-881E-674B-8D85-89B4A423F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>
                  <a:extLst>
                    <a:ext uri="{FF2B5EF4-FFF2-40B4-BE49-F238E27FC236}">
                      <a16:creationId xmlns:a16="http://schemas.microsoft.com/office/drawing/2014/main" id="{68DC4A52-F420-DE43-A08E-43238B4C5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4" name="AutoShape 257">
                  <a:extLst>
                    <a:ext uri="{FF2B5EF4-FFF2-40B4-BE49-F238E27FC236}">
                      <a16:creationId xmlns:a16="http://schemas.microsoft.com/office/drawing/2014/main" id="{1F90C38E-6529-6D43-AF3F-FCF2C2726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09" name="Rectangle 258">
                <a:extLst>
                  <a:ext uri="{FF2B5EF4-FFF2-40B4-BE49-F238E27FC236}">
                    <a16:creationId xmlns:a16="http://schemas.microsoft.com/office/drawing/2014/main" id="{A6C50548-B5A8-DD41-960F-934AB506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7" name="Group 259">
                <a:extLst>
                  <a:ext uri="{FF2B5EF4-FFF2-40B4-BE49-F238E27FC236}">
                    <a16:creationId xmlns:a16="http://schemas.microsoft.com/office/drawing/2014/main" id="{B50052D3-6E51-A24F-8DA6-1A1FB1E76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>
                  <a:extLst>
                    <a:ext uri="{FF2B5EF4-FFF2-40B4-BE49-F238E27FC236}">
                      <a16:creationId xmlns:a16="http://schemas.microsoft.com/office/drawing/2014/main" id="{F197C4B6-E0DE-F849-B48E-BCEE5E7A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2" name="AutoShape 261">
                  <a:extLst>
                    <a:ext uri="{FF2B5EF4-FFF2-40B4-BE49-F238E27FC236}">
                      <a16:creationId xmlns:a16="http://schemas.microsoft.com/office/drawing/2014/main" id="{93DD5F29-0A86-D349-B160-42359A1BE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1" name="Rectangle 262">
                <a:extLst>
                  <a:ext uri="{FF2B5EF4-FFF2-40B4-BE49-F238E27FC236}">
                    <a16:creationId xmlns:a16="http://schemas.microsoft.com/office/drawing/2014/main" id="{2CEEAE7B-F0C2-3741-812C-E68B25F42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2" name="Rectangle 263">
                <a:extLst>
                  <a:ext uri="{FF2B5EF4-FFF2-40B4-BE49-F238E27FC236}">
                    <a16:creationId xmlns:a16="http://schemas.microsoft.com/office/drawing/2014/main" id="{D214CDE3-D2A8-274C-8077-E1A2A229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80" name="Group 264">
                <a:extLst>
                  <a:ext uri="{FF2B5EF4-FFF2-40B4-BE49-F238E27FC236}">
                    <a16:creationId xmlns:a16="http://schemas.microsoft.com/office/drawing/2014/main" id="{6E439FEA-F5FC-3B4E-9319-CE3BAECB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>
                  <a:extLst>
                    <a:ext uri="{FF2B5EF4-FFF2-40B4-BE49-F238E27FC236}">
                      <a16:creationId xmlns:a16="http://schemas.microsoft.com/office/drawing/2014/main" id="{C9355DB6-C6B8-FF44-B122-7F1B0154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0" name="AutoShape 266">
                  <a:extLst>
                    <a:ext uri="{FF2B5EF4-FFF2-40B4-BE49-F238E27FC236}">
                      <a16:creationId xmlns:a16="http://schemas.microsoft.com/office/drawing/2014/main" id="{49670351-9F5F-4D49-B71A-D4248C386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81" name="Freeform 267">
                <a:extLst>
                  <a:ext uri="{FF2B5EF4-FFF2-40B4-BE49-F238E27FC236}">
                    <a16:creationId xmlns:a16="http://schemas.microsoft.com/office/drawing/2014/main" id="{8C813492-9EA7-3A44-9D0E-5EE281C2F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82" name="Group 268">
                <a:extLst>
                  <a:ext uri="{FF2B5EF4-FFF2-40B4-BE49-F238E27FC236}">
                    <a16:creationId xmlns:a16="http://schemas.microsoft.com/office/drawing/2014/main" id="{401906C0-A649-EA4C-AD29-60A7328E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>
                  <a:extLst>
                    <a:ext uri="{FF2B5EF4-FFF2-40B4-BE49-F238E27FC236}">
                      <a16:creationId xmlns:a16="http://schemas.microsoft.com/office/drawing/2014/main" id="{6D630F50-E03D-D54B-AD8B-C27CDE09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28" name="AutoShape 270">
                  <a:extLst>
                    <a:ext uri="{FF2B5EF4-FFF2-40B4-BE49-F238E27FC236}">
                      <a16:creationId xmlns:a16="http://schemas.microsoft.com/office/drawing/2014/main" id="{3017E51C-7609-2E48-8538-5848C4124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6" name="Rectangle 271">
                <a:extLst>
                  <a:ext uri="{FF2B5EF4-FFF2-40B4-BE49-F238E27FC236}">
                    <a16:creationId xmlns:a16="http://schemas.microsoft.com/office/drawing/2014/main" id="{651B996A-729D-A14F-9266-27B9137C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4" name="Freeform 272">
                <a:extLst>
                  <a:ext uri="{FF2B5EF4-FFF2-40B4-BE49-F238E27FC236}">
                    <a16:creationId xmlns:a16="http://schemas.microsoft.com/office/drawing/2014/main" id="{6B82CA0B-96B1-5C4F-BD88-422C7BF9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85" name="Freeform 273">
                <a:extLst>
                  <a:ext uri="{FF2B5EF4-FFF2-40B4-BE49-F238E27FC236}">
                    <a16:creationId xmlns:a16="http://schemas.microsoft.com/office/drawing/2014/main" id="{45542DB4-486A-8545-8B5E-F0F0A314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19" name="Oval 274">
                <a:extLst>
                  <a:ext uri="{FF2B5EF4-FFF2-40B4-BE49-F238E27FC236}">
                    <a16:creationId xmlns:a16="http://schemas.microsoft.com/office/drawing/2014/main" id="{435B7EFD-D157-2C4F-8DF0-32699F98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7" name="Freeform 275">
                <a:extLst>
                  <a:ext uri="{FF2B5EF4-FFF2-40B4-BE49-F238E27FC236}">
                    <a16:creationId xmlns:a16="http://schemas.microsoft.com/office/drawing/2014/main" id="{91EEEC1B-222B-2041-8B74-71DB5108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21" name="AutoShape 276">
                <a:extLst>
                  <a:ext uri="{FF2B5EF4-FFF2-40B4-BE49-F238E27FC236}">
                    <a16:creationId xmlns:a16="http://schemas.microsoft.com/office/drawing/2014/main" id="{2E4D5386-12FD-904A-A597-3248471B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2" name="AutoShape 277">
                <a:extLst>
                  <a:ext uri="{FF2B5EF4-FFF2-40B4-BE49-F238E27FC236}">
                    <a16:creationId xmlns:a16="http://schemas.microsoft.com/office/drawing/2014/main" id="{405DC85D-D545-9549-815B-7EF5CE6A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3" name="Oval 278">
                <a:extLst>
                  <a:ext uri="{FF2B5EF4-FFF2-40B4-BE49-F238E27FC236}">
                    <a16:creationId xmlns:a16="http://schemas.microsoft.com/office/drawing/2014/main" id="{E7D84189-0B0B-2344-A5F0-0C10C7C10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4" name="Oval 279">
                <a:extLst>
                  <a:ext uri="{FF2B5EF4-FFF2-40B4-BE49-F238E27FC236}">
                    <a16:creationId xmlns:a16="http://schemas.microsoft.com/office/drawing/2014/main" id="{5EAF772E-478C-8E4A-93CB-26B379E1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5" name="Oval 280">
                <a:extLst>
                  <a:ext uri="{FF2B5EF4-FFF2-40B4-BE49-F238E27FC236}">
                    <a16:creationId xmlns:a16="http://schemas.microsoft.com/office/drawing/2014/main" id="{27AE0AC9-B7B9-4E40-B5F3-DEC4F7D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6" name="Rectangle 281">
                <a:extLst>
                  <a:ext uri="{FF2B5EF4-FFF2-40B4-BE49-F238E27FC236}">
                    <a16:creationId xmlns:a16="http://schemas.microsoft.com/office/drawing/2014/main" id="{FBC56F80-E750-304F-95F3-C043C627A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7" name="Group 249">
              <a:extLst>
                <a:ext uri="{FF2B5EF4-FFF2-40B4-BE49-F238E27FC236}">
                  <a16:creationId xmlns:a16="http://schemas.microsoft.com/office/drawing/2014/main" id="{063CADA8-4BAC-AB4C-87C1-F68FF3A8BF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12038" name="Freeform 250">
                <a:extLst>
                  <a:ext uri="{FF2B5EF4-FFF2-40B4-BE49-F238E27FC236}">
                    <a16:creationId xmlns:a16="http://schemas.microsoft.com/office/drawing/2014/main" id="{83609DD9-788C-B34B-A84D-5AF80A7E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7" name="Rectangle 251">
                <a:extLst>
                  <a:ext uri="{FF2B5EF4-FFF2-40B4-BE49-F238E27FC236}">
                    <a16:creationId xmlns:a16="http://schemas.microsoft.com/office/drawing/2014/main" id="{9A83466C-E4FD-704C-B5A3-73372A72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40" name="Freeform 252">
                <a:extLst>
                  <a:ext uri="{FF2B5EF4-FFF2-40B4-BE49-F238E27FC236}">
                    <a16:creationId xmlns:a16="http://schemas.microsoft.com/office/drawing/2014/main" id="{6B912C6A-CA11-6241-B86E-7D90B796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41" name="Freeform 253">
                <a:extLst>
                  <a:ext uri="{FF2B5EF4-FFF2-40B4-BE49-F238E27FC236}">
                    <a16:creationId xmlns:a16="http://schemas.microsoft.com/office/drawing/2014/main" id="{4EF65B28-986F-2941-82BF-82235F3C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0" name="Rectangle 254">
                <a:extLst>
                  <a:ext uri="{FF2B5EF4-FFF2-40B4-BE49-F238E27FC236}">
                    <a16:creationId xmlns:a16="http://schemas.microsoft.com/office/drawing/2014/main" id="{2E0706E9-4632-5147-9763-45281A5F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3" name="Group 255">
                <a:extLst>
                  <a:ext uri="{FF2B5EF4-FFF2-40B4-BE49-F238E27FC236}">
                    <a16:creationId xmlns:a16="http://schemas.microsoft.com/office/drawing/2014/main" id="{AFDA2183-F275-5945-8D00-53B62203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>
                  <a:extLst>
                    <a:ext uri="{FF2B5EF4-FFF2-40B4-BE49-F238E27FC236}">
                      <a16:creationId xmlns:a16="http://schemas.microsoft.com/office/drawing/2014/main" id="{6771E5BD-9EAE-334D-A62A-489F0A6F3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7" name="AutoShape 257">
                  <a:extLst>
                    <a:ext uri="{FF2B5EF4-FFF2-40B4-BE49-F238E27FC236}">
                      <a16:creationId xmlns:a16="http://schemas.microsoft.com/office/drawing/2014/main" id="{EDB32EF2-BB3C-FA43-98D2-E17A7C0B2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2" name="Rectangle 258">
                <a:extLst>
                  <a:ext uri="{FF2B5EF4-FFF2-40B4-BE49-F238E27FC236}">
                    <a16:creationId xmlns:a16="http://schemas.microsoft.com/office/drawing/2014/main" id="{BC61EC3E-F484-3D44-8AB5-E7A307F1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5" name="Group 259">
                <a:extLst>
                  <a:ext uri="{FF2B5EF4-FFF2-40B4-BE49-F238E27FC236}">
                    <a16:creationId xmlns:a16="http://schemas.microsoft.com/office/drawing/2014/main" id="{59D9A9D5-9943-2D41-B20D-6F38276B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>
                  <a:extLst>
                    <a:ext uri="{FF2B5EF4-FFF2-40B4-BE49-F238E27FC236}">
                      <a16:creationId xmlns:a16="http://schemas.microsoft.com/office/drawing/2014/main" id="{8D06F510-A5A6-DE4C-9A08-7E75EB9E6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5" name="AutoShape 261">
                  <a:extLst>
                    <a:ext uri="{FF2B5EF4-FFF2-40B4-BE49-F238E27FC236}">
                      <a16:creationId xmlns:a16="http://schemas.microsoft.com/office/drawing/2014/main" id="{8FF0110B-B100-9542-B3BF-7AA2C9E42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4" name="Rectangle 262">
                <a:extLst>
                  <a:ext uri="{FF2B5EF4-FFF2-40B4-BE49-F238E27FC236}">
                    <a16:creationId xmlns:a16="http://schemas.microsoft.com/office/drawing/2014/main" id="{3DC50D41-35CD-1341-A6D5-D950C8E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45" name="Rectangle 263">
                <a:extLst>
                  <a:ext uri="{FF2B5EF4-FFF2-40B4-BE49-F238E27FC236}">
                    <a16:creationId xmlns:a16="http://schemas.microsoft.com/office/drawing/2014/main" id="{7337A979-AD5D-9D44-B53F-15B5627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8" name="Group 264">
                <a:extLst>
                  <a:ext uri="{FF2B5EF4-FFF2-40B4-BE49-F238E27FC236}">
                    <a16:creationId xmlns:a16="http://schemas.microsoft.com/office/drawing/2014/main" id="{941F8FDA-8D7F-2346-A6C2-6EA10A42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>
                  <a:extLst>
                    <a:ext uri="{FF2B5EF4-FFF2-40B4-BE49-F238E27FC236}">
                      <a16:creationId xmlns:a16="http://schemas.microsoft.com/office/drawing/2014/main" id="{EECF23DE-461B-6144-AED7-04E1E1285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3" name="AutoShape 266">
                  <a:extLst>
                    <a:ext uri="{FF2B5EF4-FFF2-40B4-BE49-F238E27FC236}">
                      <a16:creationId xmlns:a16="http://schemas.microsoft.com/office/drawing/2014/main" id="{0A68C799-922E-B342-9C3E-D7370E6F6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49" name="Freeform 267">
                <a:extLst>
                  <a:ext uri="{FF2B5EF4-FFF2-40B4-BE49-F238E27FC236}">
                    <a16:creationId xmlns:a16="http://schemas.microsoft.com/office/drawing/2014/main" id="{936DB453-D72B-EF48-B4DE-1F4AA2CB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50" name="Group 268">
                <a:extLst>
                  <a:ext uri="{FF2B5EF4-FFF2-40B4-BE49-F238E27FC236}">
                    <a16:creationId xmlns:a16="http://schemas.microsoft.com/office/drawing/2014/main" id="{C294DBB1-7698-5440-AE7E-BC967A344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>
                  <a:extLst>
                    <a:ext uri="{FF2B5EF4-FFF2-40B4-BE49-F238E27FC236}">
                      <a16:creationId xmlns:a16="http://schemas.microsoft.com/office/drawing/2014/main" id="{1C28E9A7-7F8C-7448-8072-16825BD7A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1" name="AutoShape 270">
                  <a:extLst>
                    <a:ext uri="{FF2B5EF4-FFF2-40B4-BE49-F238E27FC236}">
                      <a16:creationId xmlns:a16="http://schemas.microsoft.com/office/drawing/2014/main" id="{F487AB71-1F45-EB49-A690-2C22A7507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9" name="Rectangle 271">
                <a:extLst>
                  <a:ext uri="{FF2B5EF4-FFF2-40B4-BE49-F238E27FC236}">
                    <a16:creationId xmlns:a16="http://schemas.microsoft.com/office/drawing/2014/main" id="{72F89151-6238-B74D-867E-21A9ECE3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2" name="Freeform 272">
                <a:extLst>
                  <a:ext uri="{FF2B5EF4-FFF2-40B4-BE49-F238E27FC236}">
                    <a16:creationId xmlns:a16="http://schemas.microsoft.com/office/drawing/2014/main" id="{2D301E59-F089-F146-9D78-8606C4C6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53" name="Freeform 273">
                <a:extLst>
                  <a:ext uri="{FF2B5EF4-FFF2-40B4-BE49-F238E27FC236}">
                    <a16:creationId xmlns:a16="http://schemas.microsoft.com/office/drawing/2014/main" id="{58EE3F91-4AF5-C142-BEAE-95FF763A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2" name="Oval 274">
                <a:extLst>
                  <a:ext uri="{FF2B5EF4-FFF2-40B4-BE49-F238E27FC236}">
                    <a16:creationId xmlns:a16="http://schemas.microsoft.com/office/drawing/2014/main" id="{1DBFAAB7-01C0-0142-B148-67BAAC23F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5" name="Freeform 275">
                <a:extLst>
                  <a:ext uri="{FF2B5EF4-FFF2-40B4-BE49-F238E27FC236}">
                    <a16:creationId xmlns:a16="http://schemas.microsoft.com/office/drawing/2014/main" id="{6A788E83-B9AD-684D-9098-48CAC937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4" name="AutoShape 276">
                <a:extLst>
                  <a:ext uri="{FF2B5EF4-FFF2-40B4-BE49-F238E27FC236}">
                    <a16:creationId xmlns:a16="http://schemas.microsoft.com/office/drawing/2014/main" id="{3B10DC55-A939-5F48-BD8F-218473E0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5" name="AutoShape 277">
                <a:extLst>
                  <a:ext uri="{FF2B5EF4-FFF2-40B4-BE49-F238E27FC236}">
                    <a16:creationId xmlns:a16="http://schemas.microsoft.com/office/drawing/2014/main" id="{21263D7D-4294-5148-B3A9-27122535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6" name="Oval 278">
                <a:extLst>
                  <a:ext uri="{FF2B5EF4-FFF2-40B4-BE49-F238E27FC236}">
                    <a16:creationId xmlns:a16="http://schemas.microsoft.com/office/drawing/2014/main" id="{43CCDDD0-BFF9-884C-91C4-A05681D8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7" name="Oval 279">
                <a:extLst>
                  <a:ext uri="{FF2B5EF4-FFF2-40B4-BE49-F238E27FC236}">
                    <a16:creationId xmlns:a16="http://schemas.microsoft.com/office/drawing/2014/main" id="{797CAFF6-2540-2A43-A7EB-6DC21498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8" name="Oval 280">
                <a:extLst>
                  <a:ext uri="{FF2B5EF4-FFF2-40B4-BE49-F238E27FC236}">
                    <a16:creationId xmlns:a16="http://schemas.microsoft.com/office/drawing/2014/main" id="{4BB328AC-52B7-0E49-B39E-D6076BDE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9" name="Rectangle 281">
                <a:extLst>
                  <a:ext uri="{FF2B5EF4-FFF2-40B4-BE49-F238E27FC236}">
                    <a16:creationId xmlns:a16="http://schemas.microsoft.com/office/drawing/2014/main" id="{E9E2B2D4-67FA-DD44-B88A-D47E4481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CF8F42F-4B0B-EE47-8918-77C7BC282FB3}"/>
              </a:ext>
            </a:extLst>
          </p:cNvPr>
          <p:cNvGrpSpPr>
            <a:grpSpLocks/>
          </p:cNvGrpSpPr>
          <p:nvPr/>
        </p:nvGrpSpPr>
        <p:grpSpPr bwMode="auto"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212000" name="Picture 3">
              <a:extLst>
                <a:ext uri="{FF2B5EF4-FFF2-40B4-BE49-F238E27FC236}">
                  <a16:creationId xmlns:a16="http://schemas.microsoft.com/office/drawing/2014/main" id="{1C58FD28-176F-A34A-9878-C60238838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001" name="Group 950">
              <a:extLst>
                <a:ext uri="{FF2B5EF4-FFF2-40B4-BE49-F238E27FC236}">
                  <a16:creationId xmlns:a16="http://schemas.microsoft.com/office/drawing/2014/main" id="{38988D6D-0BB2-0846-9D57-DEE7A2D04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002" name="Freeform 951">
                <a:extLst>
                  <a:ext uri="{FF2B5EF4-FFF2-40B4-BE49-F238E27FC236}">
                    <a16:creationId xmlns:a16="http://schemas.microsoft.com/office/drawing/2014/main" id="{B75B1ABA-52FC-B043-9608-0D224DBC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3" name="Rectangle 952">
                <a:extLst>
                  <a:ext uri="{FF2B5EF4-FFF2-40B4-BE49-F238E27FC236}">
                    <a16:creationId xmlns:a16="http://schemas.microsoft.com/office/drawing/2014/main" id="{FD560CD9-2687-F741-8045-AFDB9C46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4" name="Freeform 953">
                <a:extLst>
                  <a:ext uri="{FF2B5EF4-FFF2-40B4-BE49-F238E27FC236}">
                    <a16:creationId xmlns:a16="http://schemas.microsoft.com/office/drawing/2014/main" id="{F60A9E66-2B31-274F-A9F4-7AE7CEBC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5" name="Freeform 954">
                <a:extLst>
                  <a:ext uri="{FF2B5EF4-FFF2-40B4-BE49-F238E27FC236}">
                    <a16:creationId xmlns:a16="http://schemas.microsoft.com/office/drawing/2014/main" id="{0ECC682E-80A9-664A-B2F9-3809C6B6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6" name="Rectangle 955">
                <a:extLst>
                  <a:ext uri="{FF2B5EF4-FFF2-40B4-BE49-F238E27FC236}">
                    <a16:creationId xmlns:a16="http://schemas.microsoft.com/office/drawing/2014/main" id="{F6363B5D-801C-0745-A1DF-15E7CB71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7" name="Group 956">
                <a:extLst>
                  <a:ext uri="{FF2B5EF4-FFF2-40B4-BE49-F238E27FC236}">
                    <a16:creationId xmlns:a16="http://schemas.microsoft.com/office/drawing/2014/main" id="{AFFFB009-5079-FF4D-A514-D86A36D90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032" name="AutoShape 957">
                  <a:extLst>
                    <a:ext uri="{FF2B5EF4-FFF2-40B4-BE49-F238E27FC236}">
                      <a16:creationId xmlns:a16="http://schemas.microsoft.com/office/drawing/2014/main" id="{392483AB-DC02-2A41-962B-95AC6D66F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3" name="AutoShape 958">
                  <a:extLst>
                    <a:ext uri="{FF2B5EF4-FFF2-40B4-BE49-F238E27FC236}">
                      <a16:creationId xmlns:a16="http://schemas.microsoft.com/office/drawing/2014/main" id="{4D194528-5F6A-564B-8E3C-7F849D4B1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08" name="Rectangle 959">
                <a:extLst>
                  <a:ext uri="{FF2B5EF4-FFF2-40B4-BE49-F238E27FC236}">
                    <a16:creationId xmlns:a16="http://schemas.microsoft.com/office/drawing/2014/main" id="{EFB28CCD-CE52-2849-8E9F-099A7003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9" name="Group 960">
                <a:extLst>
                  <a:ext uri="{FF2B5EF4-FFF2-40B4-BE49-F238E27FC236}">
                    <a16:creationId xmlns:a16="http://schemas.microsoft.com/office/drawing/2014/main" id="{0318F76E-4991-6A48-BA2E-BA8E46990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030" name="AutoShape 961">
                  <a:extLst>
                    <a:ext uri="{FF2B5EF4-FFF2-40B4-BE49-F238E27FC236}">
                      <a16:creationId xmlns:a16="http://schemas.microsoft.com/office/drawing/2014/main" id="{A2B7EE78-B743-F742-8B2F-EC7FBB16D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1" name="AutoShape 962">
                  <a:extLst>
                    <a:ext uri="{FF2B5EF4-FFF2-40B4-BE49-F238E27FC236}">
                      <a16:creationId xmlns:a16="http://schemas.microsoft.com/office/drawing/2014/main" id="{2A79FF57-2C38-304A-B360-02B7836D6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0" name="Rectangle 963">
                <a:extLst>
                  <a:ext uri="{FF2B5EF4-FFF2-40B4-BE49-F238E27FC236}">
                    <a16:creationId xmlns:a16="http://schemas.microsoft.com/office/drawing/2014/main" id="{6592F3BD-D910-6142-A498-11CB54CD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1" name="Rectangle 964">
                <a:extLst>
                  <a:ext uri="{FF2B5EF4-FFF2-40B4-BE49-F238E27FC236}">
                    <a16:creationId xmlns:a16="http://schemas.microsoft.com/office/drawing/2014/main" id="{563B9000-6C65-DB4B-9E12-6CCE3EF8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2" name="Group 965">
                <a:extLst>
                  <a:ext uri="{FF2B5EF4-FFF2-40B4-BE49-F238E27FC236}">
                    <a16:creationId xmlns:a16="http://schemas.microsoft.com/office/drawing/2014/main" id="{53621790-3635-2346-B3E7-A68A9275B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028" name="AutoShape 966">
                  <a:extLst>
                    <a:ext uri="{FF2B5EF4-FFF2-40B4-BE49-F238E27FC236}">
                      <a16:creationId xmlns:a16="http://schemas.microsoft.com/office/drawing/2014/main" id="{8A245C7D-4DEA-A346-BF1B-C7C292B1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9" name="AutoShape 967">
                  <a:extLst>
                    <a:ext uri="{FF2B5EF4-FFF2-40B4-BE49-F238E27FC236}">
                      <a16:creationId xmlns:a16="http://schemas.microsoft.com/office/drawing/2014/main" id="{94A055E6-A46A-4249-BCFD-3019F44F3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3" name="Freeform 968">
                <a:extLst>
                  <a:ext uri="{FF2B5EF4-FFF2-40B4-BE49-F238E27FC236}">
                    <a16:creationId xmlns:a16="http://schemas.microsoft.com/office/drawing/2014/main" id="{D6373BFE-9A2A-9E4F-ADE9-1D8ACBE4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4" name="Group 969">
                <a:extLst>
                  <a:ext uri="{FF2B5EF4-FFF2-40B4-BE49-F238E27FC236}">
                    <a16:creationId xmlns:a16="http://schemas.microsoft.com/office/drawing/2014/main" id="{DE9BEAC1-7B89-2944-A44D-E7DB0D761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026" name="AutoShape 970">
                  <a:extLst>
                    <a:ext uri="{FF2B5EF4-FFF2-40B4-BE49-F238E27FC236}">
                      <a16:creationId xmlns:a16="http://schemas.microsoft.com/office/drawing/2014/main" id="{CF59CCD8-E595-4E42-855D-D91D9BCB3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7" name="AutoShape 971">
                  <a:extLst>
                    <a:ext uri="{FF2B5EF4-FFF2-40B4-BE49-F238E27FC236}">
                      <a16:creationId xmlns:a16="http://schemas.microsoft.com/office/drawing/2014/main" id="{463C2AF6-3EE5-B94F-A53F-DA988F695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5" name="Rectangle 972">
                <a:extLst>
                  <a:ext uri="{FF2B5EF4-FFF2-40B4-BE49-F238E27FC236}">
                    <a16:creationId xmlns:a16="http://schemas.microsoft.com/office/drawing/2014/main" id="{E264C2EF-580A-0B47-9963-02E194A5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6" name="Freeform 973">
                <a:extLst>
                  <a:ext uri="{FF2B5EF4-FFF2-40B4-BE49-F238E27FC236}">
                    <a16:creationId xmlns:a16="http://schemas.microsoft.com/office/drawing/2014/main" id="{811E20A3-FF5B-F547-9AA2-28EE1671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7" name="Freeform 974">
                <a:extLst>
                  <a:ext uri="{FF2B5EF4-FFF2-40B4-BE49-F238E27FC236}">
                    <a16:creationId xmlns:a16="http://schemas.microsoft.com/office/drawing/2014/main" id="{78C55B6D-9FAA-3A49-A027-B2EC6C0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8" name="Oval 975">
                <a:extLst>
                  <a:ext uri="{FF2B5EF4-FFF2-40B4-BE49-F238E27FC236}">
                    <a16:creationId xmlns:a16="http://schemas.microsoft.com/office/drawing/2014/main" id="{B3CCC850-2704-704A-96F9-42E78A493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9" name="Freeform 976">
                <a:extLst>
                  <a:ext uri="{FF2B5EF4-FFF2-40B4-BE49-F238E27FC236}">
                    <a16:creationId xmlns:a16="http://schemas.microsoft.com/office/drawing/2014/main" id="{29EAE530-0285-8147-B69A-8802B846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0" name="AutoShape 977">
                <a:extLst>
                  <a:ext uri="{FF2B5EF4-FFF2-40B4-BE49-F238E27FC236}">
                    <a16:creationId xmlns:a16="http://schemas.microsoft.com/office/drawing/2014/main" id="{86022980-C111-C14C-BC74-15BE5A0F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1" name="AutoShape 978">
                <a:extLst>
                  <a:ext uri="{FF2B5EF4-FFF2-40B4-BE49-F238E27FC236}">
                    <a16:creationId xmlns:a16="http://schemas.microsoft.com/office/drawing/2014/main" id="{2A511823-DED3-2747-9713-71D6036B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2" name="Oval 979">
                <a:extLst>
                  <a:ext uri="{FF2B5EF4-FFF2-40B4-BE49-F238E27FC236}">
                    <a16:creationId xmlns:a16="http://schemas.microsoft.com/office/drawing/2014/main" id="{782FCD42-797F-EF44-881F-939D4B84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3" name="Oval 980">
                <a:extLst>
                  <a:ext uri="{FF2B5EF4-FFF2-40B4-BE49-F238E27FC236}">
                    <a16:creationId xmlns:a16="http://schemas.microsoft.com/office/drawing/2014/main" id="{15EB52E1-99F3-F949-8E2B-4AF186BD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4" name="Oval 981">
                <a:extLst>
                  <a:ext uri="{FF2B5EF4-FFF2-40B4-BE49-F238E27FC236}">
                    <a16:creationId xmlns:a16="http://schemas.microsoft.com/office/drawing/2014/main" id="{7D0BA5EC-A7D4-AB40-A9F6-0CF2C1F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5" name="Rectangle 982">
                <a:extLst>
                  <a:ext uri="{FF2B5EF4-FFF2-40B4-BE49-F238E27FC236}">
                    <a16:creationId xmlns:a16="http://schemas.microsoft.com/office/drawing/2014/main" id="{7EEC4949-56B9-1446-9711-9818D166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52556-3B7F-CA46-899E-C10EBF5C4BFA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211997" name="Picture 9">
              <a:extLst>
                <a:ext uri="{FF2B5EF4-FFF2-40B4-BE49-F238E27FC236}">
                  <a16:creationId xmlns:a16="http://schemas.microsoft.com/office/drawing/2014/main" id="{885F0363-C2C7-B040-9A9F-8762313A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98" name="Cloud Callout 16">
              <a:extLst>
                <a:ext uri="{FF2B5EF4-FFF2-40B4-BE49-F238E27FC236}">
                  <a16:creationId xmlns:a16="http://schemas.microsoft.com/office/drawing/2014/main" id="{CB6F3878-13F6-7E42-A58F-2603D66CC7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211999" name="Picture 18" descr="madman.jpg">
              <a:extLst>
                <a:ext uri="{FF2B5EF4-FFF2-40B4-BE49-F238E27FC236}">
                  <a16:creationId xmlns:a16="http://schemas.microsoft.com/office/drawing/2014/main" id="{22004AD2-F07E-954C-8CB1-F531A6E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84" name="Content Placeholder 12">
            <a:extLst>
              <a:ext uri="{FF2B5EF4-FFF2-40B4-BE49-F238E27FC236}">
                <a16:creationId xmlns:a16="http://schemas.microsoft.com/office/drawing/2014/main" id="{FBA2E74E-4CA0-634D-BA39-6FA14422C4A8}"/>
              </a:ext>
            </a:extLst>
          </p:cNvPr>
          <p:cNvSpPr txBox="1">
            <a:spLocks/>
          </p:cNvSpPr>
          <p:nvPr/>
        </p:nvSpPr>
        <p:spPr bwMode="auto">
          <a:xfrm>
            <a:off x="1109771" y="1064063"/>
            <a:ext cx="9901388" cy="92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Netflix: stores copies of content (e.g., MADMEN) at its (worldwide)  OpenConnect CDN  nodes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53D66F-2454-534A-B251-EF79F3D2D063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211995" name="Rectangle 20">
              <a:extLst>
                <a:ext uri="{FF2B5EF4-FFF2-40B4-BE49-F238E27FC236}">
                  <a16:creationId xmlns:a16="http://schemas.microsoft.com/office/drawing/2014/main" id="{9DB5E779-F208-9B41-B538-A1AA669B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6" name="TextBox 21">
              <a:extLst>
                <a:ext uri="{FF2B5EF4-FFF2-40B4-BE49-F238E27FC236}">
                  <a16:creationId xmlns:a16="http://schemas.microsoft.com/office/drawing/2014/main" id="{BC52E3C7-5102-E549-BEF6-5D6E61CF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where’s Madmen?</a:t>
              </a: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3C9D43F-CF97-804C-AB6A-00DEC2449E31}"/>
              </a:ext>
            </a:extLst>
          </p:cNvPr>
          <p:cNvGrpSpPr>
            <a:grpSpLocks/>
          </p:cNvGrpSpPr>
          <p:nvPr/>
        </p:nvGrpSpPr>
        <p:grpSpPr bwMode="auto"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211993" name="Rectangle 1113">
              <a:extLst>
                <a:ext uri="{FF2B5EF4-FFF2-40B4-BE49-F238E27FC236}">
                  <a16:creationId xmlns:a16="http://schemas.microsoft.com/office/drawing/2014/main" id="{CEB0D8F2-12E1-5148-8CC2-45D6340D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4" name="TextBox 1114">
              <a:extLst>
                <a:ext uri="{FF2B5EF4-FFF2-40B4-BE49-F238E27FC236}">
                  <a16:creationId xmlns:a16="http://schemas.microsoft.com/office/drawing/2014/main" id="{ED0C07AF-EC8A-1D44-A984-8A2456A2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manifest file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068BEAB9-D8D3-C441-9C37-3B12CF5A5614}"/>
              </a:ext>
            </a:extLst>
          </p:cNvPr>
          <p:cNvSpPr>
            <a:spLocks/>
          </p:cNvSpPr>
          <p:nvPr/>
        </p:nvSpPr>
        <p:spPr bwMode="auto">
          <a:xfrm>
            <a:off x="2571029" y="4229534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1" name="Freeform 1120">
            <a:extLst>
              <a:ext uri="{FF2B5EF4-FFF2-40B4-BE49-F238E27FC236}">
                <a16:creationId xmlns:a16="http://schemas.microsoft.com/office/drawing/2014/main" id="{1FA9C861-3CFD-5C47-9603-F36C34D39F14}"/>
              </a:ext>
            </a:extLst>
          </p:cNvPr>
          <p:cNvSpPr>
            <a:spLocks/>
          </p:cNvSpPr>
          <p:nvPr/>
        </p:nvSpPr>
        <p:spPr bwMode="auto">
          <a:xfrm flipV="1">
            <a:off x="2624139" y="5127626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2" name="Content Placeholder 12">
            <a:extLst>
              <a:ext uri="{FF2B5EF4-FFF2-40B4-BE49-F238E27FC236}">
                <a16:creationId xmlns:a16="http://schemas.microsoft.com/office/drawing/2014/main" id="{CC467532-9586-A943-BA29-4F35221A16AD}"/>
              </a:ext>
            </a:extLst>
          </p:cNvPr>
          <p:cNvSpPr txBox="1">
            <a:spLocks/>
          </p:cNvSpPr>
          <p:nvPr/>
        </p:nvSpPr>
        <p:spPr bwMode="auto"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using manifest, client retrieves content at highest supportable rate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3" name="Content Placeholder 12">
            <a:extLst>
              <a:ext uri="{FF2B5EF4-FFF2-40B4-BE49-F238E27FC236}">
                <a16:creationId xmlns:a16="http://schemas.microsoft.com/office/drawing/2014/main" id="{2E17DE3C-B1EA-6342-A5E5-820798A09912}"/>
              </a:ext>
            </a:extLst>
          </p:cNvPr>
          <p:cNvSpPr txBox="1">
            <a:spLocks/>
          </p:cNvSpPr>
          <p:nvPr/>
        </p:nvSpPr>
        <p:spPr bwMode="auto"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174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may choose different rate or copy if network path congested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Slide Number Placeholder 2">
            <a:extLst>
              <a:ext uri="{FF2B5EF4-FFF2-40B4-BE49-F238E27FC236}">
                <a16:creationId xmlns:a16="http://schemas.microsoft.com/office/drawing/2014/main" id="{0F723A7B-FECC-0045-AA25-C72B2F04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763 -0.02916 L 0.11106 -0.02685 L 0.24635 0.00185 L 0.3569 -0.03079 L 0.42682 -0.00486 L 0.48242 0.01551 L 0.56041 -0.01088 L 0.60026 -0.05509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85">
            <a:extLst>
              <a:ext uri="{FF2B5EF4-FFF2-40B4-BE49-F238E27FC236}">
                <a16:creationId xmlns:a16="http://schemas.microsoft.com/office/drawing/2014/main" id="{D3CA8C78-AA59-A24B-B727-D151A079D1FC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0050"/>
            <a:ext cx="7044059" cy="2764362"/>
            <a:chOff x="399122" y="1433580"/>
            <a:chExt cx="8437848" cy="5258263"/>
          </a:xfrm>
        </p:grpSpPr>
        <p:sp>
          <p:nvSpPr>
            <p:cNvPr id="214743" name="Freeform 84">
              <a:extLst>
                <a:ext uri="{FF2B5EF4-FFF2-40B4-BE49-F238E27FC236}">
                  <a16:creationId xmlns:a16="http://schemas.microsoft.com/office/drawing/2014/main" id="{A060C597-01E9-554B-B8BD-771A8A2A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40" y="224137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4" name="Freeform 84">
              <a:extLst>
                <a:ext uri="{FF2B5EF4-FFF2-40B4-BE49-F238E27FC236}">
                  <a16:creationId xmlns:a16="http://schemas.microsoft.com/office/drawing/2014/main" id="{FB766578-AC48-D940-A2E4-3DFFA47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4" y="304141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5" name="Freeform 84">
              <a:extLst>
                <a:ext uri="{FF2B5EF4-FFF2-40B4-BE49-F238E27FC236}">
                  <a16:creationId xmlns:a16="http://schemas.microsoft.com/office/drawing/2014/main" id="{7784D005-A9C4-3F44-8C8B-F862D7FA8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5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6" name="Freeform 84">
              <a:extLst>
                <a:ext uri="{FF2B5EF4-FFF2-40B4-BE49-F238E27FC236}">
                  <a16:creationId xmlns:a16="http://schemas.microsoft.com/office/drawing/2014/main" id="{AF3297ED-6FF2-D74A-A40C-EB85E1D5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1" y="535263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7" name="Freeform 84">
              <a:extLst>
                <a:ext uri="{FF2B5EF4-FFF2-40B4-BE49-F238E27FC236}">
                  <a16:creationId xmlns:a16="http://schemas.microsoft.com/office/drawing/2014/main" id="{7B5046C6-6E0C-8942-A4E9-C15175BE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5" y="4730385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8" name="Freeform 84">
              <a:extLst>
                <a:ext uri="{FF2B5EF4-FFF2-40B4-BE49-F238E27FC236}">
                  <a16:creationId xmlns:a16="http://schemas.microsoft.com/office/drawing/2014/main" id="{1D4FE714-7EBB-1544-9F51-31F44E05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4" y="407003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9" name="Freeform 84">
              <a:extLst>
                <a:ext uri="{FF2B5EF4-FFF2-40B4-BE49-F238E27FC236}">
                  <a16:creationId xmlns:a16="http://schemas.microsoft.com/office/drawing/2014/main" id="{14110D05-4BB8-BF41-8DE5-E9201FEF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0" name="Freeform 84">
              <a:extLst>
                <a:ext uri="{FF2B5EF4-FFF2-40B4-BE49-F238E27FC236}">
                  <a16:creationId xmlns:a16="http://schemas.microsoft.com/office/drawing/2014/main" id="{B9CFD74C-9E09-7B48-B364-ADBD99E1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09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1" name="Freeform 84">
              <a:extLst>
                <a:ext uri="{FF2B5EF4-FFF2-40B4-BE49-F238E27FC236}">
                  <a16:creationId xmlns:a16="http://schemas.microsoft.com/office/drawing/2014/main" id="{4F238408-D759-B946-9AE3-DCD9CA5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4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2" name="Freeform 84">
              <a:extLst>
                <a:ext uri="{FF2B5EF4-FFF2-40B4-BE49-F238E27FC236}">
                  <a16:creationId xmlns:a16="http://schemas.microsoft.com/office/drawing/2014/main" id="{080FAA08-DB3C-E84E-BC58-E0C6A54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6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3" name="Freeform 84">
              <a:extLst>
                <a:ext uri="{FF2B5EF4-FFF2-40B4-BE49-F238E27FC236}">
                  <a16:creationId xmlns:a16="http://schemas.microsoft.com/office/drawing/2014/main" id="{36E8E47A-157C-F445-B1CB-D81F1CFF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89" y="560661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4" name="Freeform 84">
              <a:extLst>
                <a:ext uri="{FF2B5EF4-FFF2-40B4-BE49-F238E27FC236}">
                  <a16:creationId xmlns:a16="http://schemas.microsoft.com/office/drawing/2014/main" id="{9FA6F6A3-A686-2048-8022-76ABCA26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2" y="495896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5" name="Freeform 84">
              <a:extLst>
                <a:ext uri="{FF2B5EF4-FFF2-40B4-BE49-F238E27FC236}">
                  <a16:creationId xmlns:a16="http://schemas.microsoft.com/office/drawing/2014/main" id="{24739648-E5DE-8945-8268-3C6D0277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1" y="404463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6" name="Freeform 84">
              <a:extLst>
                <a:ext uri="{FF2B5EF4-FFF2-40B4-BE49-F238E27FC236}">
                  <a16:creationId xmlns:a16="http://schemas.microsoft.com/office/drawing/2014/main" id="{44333E2C-6D42-2940-B6CB-E3C930D3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8" y="58478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7" name="Freeform 84">
              <a:extLst>
                <a:ext uri="{FF2B5EF4-FFF2-40B4-BE49-F238E27FC236}">
                  <a16:creationId xmlns:a16="http://schemas.microsoft.com/office/drawing/2014/main" id="{6146EC4B-F1F9-2D45-8118-0F691C5B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5" y="598758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8" name="Freeform 84">
              <a:extLst>
                <a:ext uri="{FF2B5EF4-FFF2-40B4-BE49-F238E27FC236}">
                  <a16:creationId xmlns:a16="http://schemas.microsoft.com/office/drawing/2014/main" id="{738B05C2-CDE6-124B-A567-E47B252E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3" y="58351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9" name="TextBox 4">
              <a:extLst>
                <a:ext uri="{FF2B5EF4-FFF2-40B4-BE49-F238E27FC236}">
                  <a16:creationId xmlns:a16="http://schemas.microsoft.com/office/drawing/2014/main" id="{78D3D6C5-B38A-2C46-B682-7E0D5050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0" name="TextBox 179">
              <a:extLst>
                <a:ext uri="{FF2B5EF4-FFF2-40B4-BE49-F238E27FC236}">
                  <a16:creationId xmlns:a16="http://schemas.microsoft.com/office/drawing/2014/main" id="{4CD31A89-F8CF-6049-A5E5-85053FE0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1" name="TextBox 180">
              <a:extLst>
                <a:ext uri="{FF2B5EF4-FFF2-40B4-BE49-F238E27FC236}">
                  <a16:creationId xmlns:a16="http://schemas.microsoft.com/office/drawing/2014/main" id="{D2B68C45-7019-014E-9AEF-6434FE05C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2" name="TextBox 181">
              <a:extLst>
                <a:ext uri="{FF2B5EF4-FFF2-40B4-BE49-F238E27FC236}">
                  <a16:creationId xmlns:a16="http://schemas.microsoft.com/office/drawing/2014/main" id="{7047D8F0-AC47-7C4D-B0ED-BA84F2FC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3" name="TextBox 182">
              <a:extLst>
                <a:ext uri="{FF2B5EF4-FFF2-40B4-BE49-F238E27FC236}">
                  <a16:creationId xmlns:a16="http://schemas.microsoft.com/office/drawing/2014/main" id="{7A1EB57F-3C68-0B4D-A1B8-7F5F6B51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4" name="TextBox 183">
              <a:extLst>
                <a:ext uri="{FF2B5EF4-FFF2-40B4-BE49-F238E27FC236}">
                  <a16:creationId xmlns:a16="http://schemas.microsoft.com/office/drawing/2014/main" id="{BE1173A8-62F0-C04C-BB53-F0B39FB9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14765" name="Group 8">
              <a:extLst>
                <a:ext uri="{FF2B5EF4-FFF2-40B4-BE49-F238E27FC236}">
                  <a16:creationId xmlns:a16="http://schemas.microsoft.com/office/drawing/2014/main" id="{FE595CC6-E58E-EE4A-8E57-98EE43A69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14961" name="Oval 3">
                <a:extLst>
                  <a:ext uri="{FF2B5EF4-FFF2-40B4-BE49-F238E27FC236}">
                    <a16:creationId xmlns:a16="http://schemas.microsoft.com/office/drawing/2014/main" id="{3A2DEDDB-FB5B-4946-8CD8-74906340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962" name="Group 133">
                <a:extLst>
                  <a:ext uri="{FF2B5EF4-FFF2-40B4-BE49-F238E27FC236}">
                    <a16:creationId xmlns:a16="http://schemas.microsoft.com/office/drawing/2014/main" id="{21D80924-7CDB-4342-ACF8-4F970D327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5035" name="Oval 407">
                  <a:extLst>
                    <a:ext uri="{FF2B5EF4-FFF2-40B4-BE49-F238E27FC236}">
                      <a16:creationId xmlns:a16="http://schemas.microsoft.com/office/drawing/2014/main" id="{61D0AC9A-8B66-2B4C-82C3-5309CE4B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6" name="Rectangle 410">
                  <a:extLst>
                    <a:ext uri="{FF2B5EF4-FFF2-40B4-BE49-F238E27FC236}">
                      <a16:creationId xmlns:a16="http://schemas.microsoft.com/office/drawing/2014/main" id="{F8139EB8-4456-D748-A30F-66BB62501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7" name="Oval 411">
                  <a:extLst>
                    <a:ext uri="{FF2B5EF4-FFF2-40B4-BE49-F238E27FC236}">
                      <a16:creationId xmlns:a16="http://schemas.microsoft.com/office/drawing/2014/main" id="{8E128DBA-3FA3-514E-95F4-8A1E1E8A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8" name="Group 137">
                  <a:extLst>
                    <a:ext uri="{FF2B5EF4-FFF2-40B4-BE49-F238E27FC236}">
                      <a16:creationId xmlns:a16="http://schemas.microsoft.com/office/drawing/2014/main" id="{3852E333-724C-FB47-988A-B2BD76243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6785" name="Freeform 138">
                    <a:extLst>
                      <a:ext uri="{FF2B5EF4-FFF2-40B4-BE49-F238E27FC236}">
                        <a16:creationId xmlns:a16="http://schemas.microsoft.com/office/drawing/2014/main" id="{A943E71A-439C-3C40-8FE2-B50EFF103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786" name="Freeform 139">
                    <a:extLst>
                      <a:ext uri="{FF2B5EF4-FFF2-40B4-BE49-F238E27FC236}">
                        <a16:creationId xmlns:a16="http://schemas.microsoft.com/office/drawing/2014/main" id="{03DC00B2-3E2E-3048-A429-DF791A343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9" name="Line 140">
                  <a:extLst>
                    <a:ext uri="{FF2B5EF4-FFF2-40B4-BE49-F238E27FC236}">
                      <a16:creationId xmlns:a16="http://schemas.microsoft.com/office/drawing/2014/main" id="{6D1BC62A-277D-BC42-8052-5D58EBD95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784" name="Line 141">
                  <a:extLst>
                    <a:ext uri="{FF2B5EF4-FFF2-40B4-BE49-F238E27FC236}">
                      <a16:creationId xmlns:a16="http://schemas.microsoft.com/office/drawing/2014/main" id="{77D434FA-BD40-FB43-B64A-6117AFFE2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963" name="Straight Connector 10">
                <a:extLst>
                  <a:ext uri="{FF2B5EF4-FFF2-40B4-BE49-F238E27FC236}">
                    <a16:creationId xmlns:a16="http://schemas.microsoft.com/office/drawing/2014/main" id="{24E38DB4-BB48-9B4B-9B3F-AF9DE56D459B}"/>
                  </a:ext>
                </a:extLst>
              </p:cNvPr>
              <p:cNvCxnSpPr>
                <a:cxnSpLocks noChangeShapeType="1"/>
                <a:stCxn id="246784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4" name="Straight Connector 297">
                <a:extLst>
                  <a:ext uri="{FF2B5EF4-FFF2-40B4-BE49-F238E27FC236}">
                    <a16:creationId xmlns:a16="http://schemas.microsoft.com/office/drawing/2014/main" id="{63B171E8-BC1A-2C45-A4AD-8B26824D4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5" name="Straight Connector 298">
                <a:extLst>
                  <a:ext uri="{FF2B5EF4-FFF2-40B4-BE49-F238E27FC236}">
                    <a16:creationId xmlns:a16="http://schemas.microsoft.com/office/drawing/2014/main" id="{E504853D-FC82-F944-91B2-A7807FC219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6" name="Straight Connector 299">
                <a:extLst>
                  <a:ext uri="{FF2B5EF4-FFF2-40B4-BE49-F238E27FC236}">
                    <a16:creationId xmlns:a16="http://schemas.microsoft.com/office/drawing/2014/main" id="{9B2CF1B4-E931-C849-ABC2-C055A268B0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7" name="Straight Connector 300">
                <a:extLst>
                  <a:ext uri="{FF2B5EF4-FFF2-40B4-BE49-F238E27FC236}">
                    <a16:creationId xmlns:a16="http://schemas.microsoft.com/office/drawing/2014/main" id="{8DCDC72A-6B61-D045-82B1-FC560711F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8" name="Straight Connector 301">
                <a:extLst>
                  <a:ext uri="{FF2B5EF4-FFF2-40B4-BE49-F238E27FC236}">
                    <a16:creationId xmlns:a16="http://schemas.microsoft.com/office/drawing/2014/main" id="{169CFE78-371E-5A42-A2FF-43E7EBC7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9" name="Straight Connector 302">
                <a:extLst>
                  <a:ext uri="{FF2B5EF4-FFF2-40B4-BE49-F238E27FC236}">
                    <a16:creationId xmlns:a16="http://schemas.microsoft.com/office/drawing/2014/main" id="{A219EF28-882C-B141-A2BD-F2CF8E9FD7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0" name="Straight Connector 303">
                <a:extLst>
                  <a:ext uri="{FF2B5EF4-FFF2-40B4-BE49-F238E27FC236}">
                    <a16:creationId xmlns:a16="http://schemas.microsoft.com/office/drawing/2014/main" id="{A8101A56-A742-A04A-AA02-5CA666464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1" name="Straight Connector 304">
                <a:extLst>
                  <a:ext uri="{FF2B5EF4-FFF2-40B4-BE49-F238E27FC236}">
                    <a16:creationId xmlns:a16="http://schemas.microsoft.com/office/drawing/2014/main" id="{A61AA9E2-0150-A443-9B6B-8B69AFDAD6A7}"/>
                  </a:ext>
                </a:extLst>
              </p:cNvPr>
              <p:cNvCxnSpPr>
                <a:cxnSpLocks noChangeShapeType="1"/>
                <a:endCxn id="2150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972" name="Group 133">
                <a:extLst>
                  <a:ext uri="{FF2B5EF4-FFF2-40B4-BE49-F238E27FC236}">
                    <a16:creationId xmlns:a16="http://schemas.microsoft.com/office/drawing/2014/main" id="{853363E0-4455-8149-960D-2A2D30CE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5027" name="Oval 407">
                  <a:extLst>
                    <a:ext uri="{FF2B5EF4-FFF2-40B4-BE49-F238E27FC236}">
                      <a16:creationId xmlns:a16="http://schemas.microsoft.com/office/drawing/2014/main" id="{83FB7DAE-114F-934E-BB3E-EAB135FE3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8" name="Rectangle 410">
                  <a:extLst>
                    <a:ext uri="{FF2B5EF4-FFF2-40B4-BE49-F238E27FC236}">
                      <a16:creationId xmlns:a16="http://schemas.microsoft.com/office/drawing/2014/main" id="{75E7F8C9-DB2A-394C-98FE-CFDE5ADA5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9" name="Oval 411">
                  <a:extLst>
                    <a:ext uri="{FF2B5EF4-FFF2-40B4-BE49-F238E27FC236}">
                      <a16:creationId xmlns:a16="http://schemas.microsoft.com/office/drawing/2014/main" id="{1D54928A-36BC-0840-8843-621A35875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0" name="Group 137">
                  <a:extLst>
                    <a:ext uri="{FF2B5EF4-FFF2-40B4-BE49-F238E27FC236}">
                      <a16:creationId xmlns:a16="http://schemas.microsoft.com/office/drawing/2014/main" id="{38EAC444-F93C-D943-A951-7F2445534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33" name="Freeform 138">
                    <a:extLst>
                      <a:ext uri="{FF2B5EF4-FFF2-40B4-BE49-F238E27FC236}">
                        <a16:creationId xmlns:a16="http://schemas.microsoft.com/office/drawing/2014/main" id="{8C200853-23B0-9A48-8966-2549F854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34" name="Freeform 139">
                    <a:extLst>
                      <a:ext uri="{FF2B5EF4-FFF2-40B4-BE49-F238E27FC236}">
                        <a16:creationId xmlns:a16="http://schemas.microsoft.com/office/drawing/2014/main" id="{4DB9CCA3-96DE-3940-B36E-3A5C8E910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1" name="Line 140">
                  <a:extLst>
                    <a:ext uri="{FF2B5EF4-FFF2-40B4-BE49-F238E27FC236}">
                      <a16:creationId xmlns:a16="http://schemas.microsoft.com/office/drawing/2014/main" id="{A57EC9EB-7266-3848-BE14-F39635DED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32" name="Line 141">
                  <a:extLst>
                    <a:ext uri="{FF2B5EF4-FFF2-40B4-BE49-F238E27FC236}">
                      <a16:creationId xmlns:a16="http://schemas.microsoft.com/office/drawing/2014/main" id="{FC01780D-6B3D-034C-B4F6-D8020B00C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3" name="Group 133">
                <a:extLst>
                  <a:ext uri="{FF2B5EF4-FFF2-40B4-BE49-F238E27FC236}">
                    <a16:creationId xmlns:a16="http://schemas.microsoft.com/office/drawing/2014/main" id="{9195F347-F262-4F4D-8822-4EEF165F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5019" name="Oval 407">
                  <a:extLst>
                    <a:ext uri="{FF2B5EF4-FFF2-40B4-BE49-F238E27FC236}">
                      <a16:creationId xmlns:a16="http://schemas.microsoft.com/office/drawing/2014/main" id="{1D798CAF-C844-964F-BD16-DA5F20E8D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0" name="Rectangle 410">
                  <a:extLst>
                    <a:ext uri="{FF2B5EF4-FFF2-40B4-BE49-F238E27FC236}">
                      <a16:creationId xmlns:a16="http://schemas.microsoft.com/office/drawing/2014/main" id="{A6C29455-359E-1D4F-B4CB-9764193E8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1" name="Oval 411">
                  <a:extLst>
                    <a:ext uri="{FF2B5EF4-FFF2-40B4-BE49-F238E27FC236}">
                      <a16:creationId xmlns:a16="http://schemas.microsoft.com/office/drawing/2014/main" id="{DEE40553-9B52-ED48-8FC3-264286C7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22" name="Group 137">
                  <a:extLst>
                    <a:ext uri="{FF2B5EF4-FFF2-40B4-BE49-F238E27FC236}">
                      <a16:creationId xmlns:a16="http://schemas.microsoft.com/office/drawing/2014/main" id="{88A8CF8A-DB68-1048-9F88-7C3328F38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25" name="Freeform 138">
                    <a:extLst>
                      <a:ext uri="{FF2B5EF4-FFF2-40B4-BE49-F238E27FC236}">
                        <a16:creationId xmlns:a16="http://schemas.microsoft.com/office/drawing/2014/main" id="{774F18EF-EB02-D04F-9F4D-60993BF51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26" name="Freeform 139">
                    <a:extLst>
                      <a:ext uri="{FF2B5EF4-FFF2-40B4-BE49-F238E27FC236}">
                        <a16:creationId xmlns:a16="http://schemas.microsoft.com/office/drawing/2014/main" id="{439294CD-B0AC-5441-89A9-BF7194FEC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23" name="Line 140">
                  <a:extLst>
                    <a:ext uri="{FF2B5EF4-FFF2-40B4-BE49-F238E27FC236}">
                      <a16:creationId xmlns:a16="http://schemas.microsoft.com/office/drawing/2014/main" id="{45A9EB7D-D81E-3F4C-9EAD-B0A153A55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24" name="Line 141">
                  <a:extLst>
                    <a:ext uri="{FF2B5EF4-FFF2-40B4-BE49-F238E27FC236}">
                      <a16:creationId xmlns:a16="http://schemas.microsoft.com/office/drawing/2014/main" id="{19A683FE-1CE9-2443-8472-5C8F052F4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4" name="Group 133">
                <a:extLst>
                  <a:ext uri="{FF2B5EF4-FFF2-40B4-BE49-F238E27FC236}">
                    <a16:creationId xmlns:a16="http://schemas.microsoft.com/office/drawing/2014/main" id="{E213AFBA-4EFF-214E-A5E7-866080E37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5011" name="Oval 407">
                  <a:extLst>
                    <a:ext uri="{FF2B5EF4-FFF2-40B4-BE49-F238E27FC236}">
                      <a16:creationId xmlns:a16="http://schemas.microsoft.com/office/drawing/2014/main" id="{A3CBE38D-B4C7-1C47-A035-45B570948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2" name="Rectangle 410">
                  <a:extLst>
                    <a:ext uri="{FF2B5EF4-FFF2-40B4-BE49-F238E27FC236}">
                      <a16:creationId xmlns:a16="http://schemas.microsoft.com/office/drawing/2014/main" id="{088F0F9C-9DBD-FF4A-AE88-800FF19B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3" name="Oval 411">
                  <a:extLst>
                    <a:ext uri="{FF2B5EF4-FFF2-40B4-BE49-F238E27FC236}">
                      <a16:creationId xmlns:a16="http://schemas.microsoft.com/office/drawing/2014/main" id="{DDA6FF3F-50C0-A147-9351-8D91D3FB2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14" name="Group 137">
                  <a:extLst>
                    <a:ext uri="{FF2B5EF4-FFF2-40B4-BE49-F238E27FC236}">
                      <a16:creationId xmlns:a16="http://schemas.microsoft.com/office/drawing/2014/main" id="{457ACDAF-FBCD-DC43-B6BB-2F985B5A0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17" name="Freeform 138">
                    <a:extLst>
                      <a:ext uri="{FF2B5EF4-FFF2-40B4-BE49-F238E27FC236}">
                        <a16:creationId xmlns:a16="http://schemas.microsoft.com/office/drawing/2014/main" id="{872872D3-731F-9647-BED4-FD516CA4C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8" name="Freeform 139">
                    <a:extLst>
                      <a:ext uri="{FF2B5EF4-FFF2-40B4-BE49-F238E27FC236}">
                        <a16:creationId xmlns:a16="http://schemas.microsoft.com/office/drawing/2014/main" id="{9F95255F-D352-5C4F-89B7-F4AB2576A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15" name="Line 140">
                  <a:extLst>
                    <a:ext uri="{FF2B5EF4-FFF2-40B4-BE49-F238E27FC236}">
                      <a16:creationId xmlns:a16="http://schemas.microsoft.com/office/drawing/2014/main" id="{C7B041CE-EC36-5343-A08F-9EB9F7D7E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16" name="Line 141">
                  <a:extLst>
                    <a:ext uri="{FF2B5EF4-FFF2-40B4-BE49-F238E27FC236}">
                      <a16:creationId xmlns:a16="http://schemas.microsoft.com/office/drawing/2014/main" id="{4FAB9327-3E9C-8C4D-92EA-60439F7AB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5" name="Group 133">
                <a:extLst>
                  <a:ext uri="{FF2B5EF4-FFF2-40B4-BE49-F238E27FC236}">
                    <a16:creationId xmlns:a16="http://schemas.microsoft.com/office/drawing/2014/main" id="{06095A2D-3531-C04C-9ABF-008A81CB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5003" name="Oval 407">
                  <a:extLst>
                    <a:ext uri="{FF2B5EF4-FFF2-40B4-BE49-F238E27FC236}">
                      <a16:creationId xmlns:a16="http://schemas.microsoft.com/office/drawing/2014/main" id="{5AE28672-0DB5-E842-93CE-081794346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4" name="Rectangle 410">
                  <a:extLst>
                    <a:ext uri="{FF2B5EF4-FFF2-40B4-BE49-F238E27FC236}">
                      <a16:creationId xmlns:a16="http://schemas.microsoft.com/office/drawing/2014/main" id="{16F0EDDE-42CE-BC42-BA07-DD5044726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5" name="Oval 411">
                  <a:extLst>
                    <a:ext uri="{FF2B5EF4-FFF2-40B4-BE49-F238E27FC236}">
                      <a16:creationId xmlns:a16="http://schemas.microsoft.com/office/drawing/2014/main" id="{B9C10AE7-3D10-6149-B8F5-7ED056A6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06" name="Group 137">
                  <a:extLst>
                    <a:ext uri="{FF2B5EF4-FFF2-40B4-BE49-F238E27FC236}">
                      <a16:creationId xmlns:a16="http://schemas.microsoft.com/office/drawing/2014/main" id="{86331389-9F9E-054E-BEBB-071D768B8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9" name="Freeform 138">
                    <a:extLst>
                      <a:ext uri="{FF2B5EF4-FFF2-40B4-BE49-F238E27FC236}">
                        <a16:creationId xmlns:a16="http://schemas.microsoft.com/office/drawing/2014/main" id="{79604046-7F54-9642-81B1-C503872FE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0" name="Freeform 139">
                    <a:extLst>
                      <a:ext uri="{FF2B5EF4-FFF2-40B4-BE49-F238E27FC236}">
                        <a16:creationId xmlns:a16="http://schemas.microsoft.com/office/drawing/2014/main" id="{08BAE620-EEB5-7145-B2D7-31EFBEE3D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07" name="Line 140">
                  <a:extLst>
                    <a:ext uri="{FF2B5EF4-FFF2-40B4-BE49-F238E27FC236}">
                      <a16:creationId xmlns:a16="http://schemas.microsoft.com/office/drawing/2014/main" id="{D1198A65-6189-B04F-BAA7-F12E31E2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8" name="Line 141">
                  <a:extLst>
                    <a:ext uri="{FF2B5EF4-FFF2-40B4-BE49-F238E27FC236}">
                      <a16:creationId xmlns:a16="http://schemas.microsoft.com/office/drawing/2014/main" id="{B02527D9-BC57-5143-9F49-26DC39F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6" name="Group 133">
                <a:extLst>
                  <a:ext uri="{FF2B5EF4-FFF2-40B4-BE49-F238E27FC236}">
                    <a16:creationId xmlns:a16="http://schemas.microsoft.com/office/drawing/2014/main" id="{6C55D7EB-D7F5-5542-9C7F-AF5F60736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95" name="Oval 407">
                  <a:extLst>
                    <a:ext uri="{FF2B5EF4-FFF2-40B4-BE49-F238E27FC236}">
                      <a16:creationId xmlns:a16="http://schemas.microsoft.com/office/drawing/2014/main" id="{241915D5-7EBB-D84A-8F77-F855F76B6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6" name="Rectangle 410">
                  <a:extLst>
                    <a:ext uri="{FF2B5EF4-FFF2-40B4-BE49-F238E27FC236}">
                      <a16:creationId xmlns:a16="http://schemas.microsoft.com/office/drawing/2014/main" id="{9FC75889-6E7A-1F4E-9A93-145F8D223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7" name="Oval 411">
                  <a:extLst>
                    <a:ext uri="{FF2B5EF4-FFF2-40B4-BE49-F238E27FC236}">
                      <a16:creationId xmlns:a16="http://schemas.microsoft.com/office/drawing/2014/main" id="{E4521609-1BA4-3741-B795-46D95F27F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8" name="Group 137">
                  <a:extLst>
                    <a:ext uri="{FF2B5EF4-FFF2-40B4-BE49-F238E27FC236}">
                      <a16:creationId xmlns:a16="http://schemas.microsoft.com/office/drawing/2014/main" id="{AE48471E-3E26-FF41-8B28-D1E377974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1" name="Freeform 138">
                    <a:extLst>
                      <a:ext uri="{FF2B5EF4-FFF2-40B4-BE49-F238E27FC236}">
                        <a16:creationId xmlns:a16="http://schemas.microsoft.com/office/drawing/2014/main" id="{3C695F38-7498-4F48-BB72-5B75F6EFA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02" name="Freeform 139">
                    <a:extLst>
                      <a:ext uri="{FF2B5EF4-FFF2-40B4-BE49-F238E27FC236}">
                        <a16:creationId xmlns:a16="http://schemas.microsoft.com/office/drawing/2014/main" id="{EE5B8B1F-3E22-544F-898C-AD1EDE83F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9" name="Line 140">
                  <a:extLst>
                    <a:ext uri="{FF2B5EF4-FFF2-40B4-BE49-F238E27FC236}">
                      <a16:creationId xmlns:a16="http://schemas.microsoft.com/office/drawing/2014/main" id="{4C22B6CF-86B8-1948-B9D7-2FDB44AB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0" name="Line 141">
                  <a:extLst>
                    <a:ext uri="{FF2B5EF4-FFF2-40B4-BE49-F238E27FC236}">
                      <a16:creationId xmlns:a16="http://schemas.microsoft.com/office/drawing/2014/main" id="{632BBF92-90ED-044F-80B4-BD610A7B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7" name="Group 133">
                <a:extLst>
                  <a:ext uri="{FF2B5EF4-FFF2-40B4-BE49-F238E27FC236}">
                    <a16:creationId xmlns:a16="http://schemas.microsoft.com/office/drawing/2014/main" id="{EF126CBB-F7B4-D14A-BF43-4F4C419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87" name="Oval 407">
                  <a:extLst>
                    <a:ext uri="{FF2B5EF4-FFF2-40B4-BE49-F238E27FC236}">
                      <a16:creationId xmlns:a16="http://schemas.microsoft.com/office/drawing/2014/main" id="{2A9931F4-73CE-8F4B-BC0B-3836DCB8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8" name="Rectangle 410">
                  <a:extLst>
                    <a:ext uri="{FF2B5EF4-FFF2-40B4-BE49-F238E27FC236}">
                      <a16:creationId xmlns:a16="http://schemas.microsoft.com/office/drawing/2014/main" id="{BEA1C917-5214-9046-AAB0-40E55789E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9" name="Oval 411">
                  <a:extLst>
                    <a:ext uri="{FF2B5EF4-FFF2-40B4-BE49-F238E27FC236}">
                      <a16:creationId xmlns:a16="http://schemas.microsoft.com/office/drawing/2014/main" id="{EA8D4A13-D266-5440-A1E8-3F2B00BCF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0" name="Group 137">
                  <a:extLst>
                    <a:ext uri="{FF2B5EF4-FFF2-40B4-BE49-F238E27FC236}">
                      <a16:creationId xmlns:a16="http://schemas.microsoft.com/office/drawing/2014/main" id="{8F3E7527-A26F-F945-BC0C-E15B8A9C6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93" name="Freeform 138">
                    <a:extLst>
                      <a:ext uri="{FF2B5EF4-FFF2-40B4-BE49-F238E27FC236}">
                        <a16:creationId xmlns:a16="http://schemas.microsoft.com/office/drawing/2014/main" id="{AB5886C9-1AD2-C949-92A7-3322AD0A8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94" name="Freeform 139">
                    <a:extLst>
                      <a:ext uri="{FF2B5EF4-FFF2-40B4-BE49-F238E27FC236}">
                        <a16:creationId xmlns:a16="http://schemas.microsoft.com/office/drawing/2014/main" id="{7FDE5228-0F6B-5445-95B6-D3FBEF90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1" name="Line 140">
                  <a:extLst>
                    <a:ext uri="{FF2B5EF4-FFF2-40B4-BE49-F238E27FC236}">
                      <a16:creationId xmlns:a16="http://schemas.microsoft.com/office/drawing/2014/main" id="{572AD516-3F95-5B43-8610-0834E75BD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92" name="Line 141">
                  <a:extLst>
                    <a:ext uri="{FF2B5EF4-FFF2-40B4-BE49-F238E27FC236}">
                      <a16:creationId xmlns:a16="http://schemas.microsoft.com/office/drawing/2014/main" id="{42D93B4F-355D-3F45-AB74-AD15ABC7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8" name="Group 133">
                <a:extLst>
                  <a:ext uri="{FF2B5EF4-FFF2-40B4-BE49-F238E27FC236}">
                    <a16:creationId xmlns:a16="http://schemas.microsoft.com/office/drawing/2014/main" id="{C0A90C49-1515-694E-B6D0-2B4A214C9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979" name="Oval 407">
                  <a:extLst>
                    <a:ext uri="{FF2B5EF4-FFF2-40B4-BE49-F238E27FC236}">
                      <a16:creationId xmlns:a16="http://schemas.microsoft.com/office/drawing/2014/main" id="{FC95A3BB-5F7A-C844-83AD-C41C2099E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0" name="Rectangle 410">
                  <a:extLst>
                    <a:ext uri="{FF2B5EF4-FFF2-40B4-BE49-F238E27FC236}">
                      <a16:creationId xmlns:a16="http://schemas.microsoft.com/office/drawing/2014/main" id="{0D2B55B4-B831-D247-92AF-34AF6D9B6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1" name="Oval 411">
                  <a:extLst>
                    <a:ext uri="{FF2B5EF4-FFF2-40B4-BE49-F238E27FC236}">
                      <a16:creationId xmlns:a16="http://schemas.microsoft.com/office/drawing/2014/main" id="{CE84811F-4135-D649-8EDD-041E3B7D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82" name="Group 137">
                  <a:extLst>
                    <a:ext uri="{FF2B5EF4-FFF2-40B4-BE49-F238E27FC236}">
                      <a16:creationId xmlns:a16="http://schemas.microsoft.com/office/drawing/2014/main" id="{89D11E81-5943-9546-8ED6-138B0681FC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85" name="Freeform 138">
                    <a:extLst>
                      <a:ext uri="{FF2B5EF4-FFF2-40B4-BE49-F238E27FC236}">
                        <a16:creationId xmlns:a16="http://schemas.microsoft.com/office/drawing/2014/main" id="{2C1B98E1-AA86-0B47-8E2A-25888DD05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86" name="Freeform 139">
                    <a:extLst>
                      <a:ext uri="{FF2B5EF4-FFF2-40B4-BE49-F238E27FC236}">
                        <a16:creationId xmlns:a16="http://schemas.microsoft.com/office/drawing/2014/main" id="{7FF101D2-49D9-AE4E-919A-C4C7726A0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83" name="Line 140">
                  <a:extLst>
                    <a:ext uri="{FF2B5EF4-FFF2-40B4-BE49-F238E27FC236}">
                      <a16:creationId xmlns:a16="http://schemas.microsoft.com/office/drawing/2014/main" id="{5B8F7B16-0C45-7E42-ADCD-5E7517E3D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84" name="Line 141">
                  <a:extLst>
                    <a:ext uri="{FF2B5EF4-FFF2-40B4-BE49-F238E27FC236}">
                      <a16:creationId xmlns:a16="http://schemas.microsoft.com/office/drawing/2014/main" id="{950F113E-DA34-3441-B7E0-F5D6118B7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66" name="Group 331">
              <a:extLst>
                <a:ext uri="{FF2B5EF4-FFF2-40B4-BE49-F238E27FC236}">
                  <a16:creationId xmlns:a16="http://schemas.microsoft.com/office/drawing/2014/main" id="{3E8E904B-DA51-7044-960E-160B10CF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14879" name="Oval 332">
                <a:extLst>
                  <a:ext uri="{FF2B5EF4-FFF2-40B4-BE49-F238E27FC236}">
                    <a16:creationId xmlns:a16="http://schemas.microsoft.com/office/drawing/2014/main" id="{7B41C129-8254-5B46-9535-04123717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80" name="Group 133">
                <a:extLst>
                  <a:ext uri="{FF2B5EF4-FFF2-40B4-BE49-F238E27FC236}">
                    <a16:creationId xmlns:a16="http://schemas.microsoft.com/office/drawing/2014/main" id="{5C4C585B-878B-A347-97D2-478068622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4953" name="Oval 407">
                  <a:extLst>
                    <a:ext uri="{FF2B5EF4-FFF2-40B4-BE49-F238E27FC236}">
                      <a16:creationId xmlns:a16="http://schemas.microsoft.com/office/drawing/2014/main" id="{58B34C55-768F-6A42-94A2-D84FC33FC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4" name="Rectangle 410">
                  <a:extLst>
                    <a:ext uri="{FF2B5EF4-FFF2-40B4-BE49-F238E27FC236}">
                      <a16:creationId xmlns:a16="http://schemas.microsoft.com/office/drawing/2014/main" id="{480C9BC8-38D2-8F42-8886-7D647CC9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5" name="Oval 411">
                  <a:extLst>
                    <a:ext uri="{FF2B5EF4-FFF2-40B4-BE49-F238E27FC236}">
                      <a16:creationId xmlns:a16="http://schemas.microsoft.com/office/drawing/2014/main" id="{844B2587-797A-9E48-A6F8-4E644103D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56" name="Group 137">
                  <a:extLst>
                    <a:ext uri="{FF2B5EF4-FFF2-40B4-BE49-F238E27FC236}">
                      <a16:creationId xmlns:a16="http://schemas.microsoft.com/office/drawing/2014/main" id="{ED83D893-B244-F841-8F21-FF14CB98F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9" name="Freeform 138">
                    <a:extLst>
                      <a:ext uri="{FF2B5EF4-FFF2-40B4-BE49-F238E27FC236}">
                        <a16:creationId xmlns:a16="http://schemas.microsoft.com/office/drawing/2014/main" id="{26C54EC9-D50C-784C-B384-FC1386710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60" name="Freeform 139">
                    <a:extLst>
                      <a:ext uri="{FF2B5EF4-FFF2-40B4-BE49-F238E27FC236}">
                        <a16:creationId xmlns:a16="http://schemas.microsoft.com/office/drawing/2014/main" id="{0840D0DE-29A5-7446-9AC0-59A6A541B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57" name="Line 140">
                  <a:extLst>
                    <a:ext uri="{FF2B5EF4-FFF2-40B4-BE49-F238E27FC236}">
                      <a16:creationId xmlns:a16="http://schemas.microsoft.com/office/drawing/2014/main" id="{6A20D372-A6F8-644C-BBA0-F173BFF5E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8" name="Line 141">
                  <a:extLst>
                    <a:ext uri="{FF2B5EF4-FFF2-40B4-BE49-F238E27FC236}">
                      <a16:creationId xmlns:a16="http://schemas.microsoft.com/office/drawing/2014/main" id="{59432A0A-6FC3-1347-856E-4376EB532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881" name="Straight Connector 334">
                <a:extLst>
                  <a:ext uri="{FF2B5EF4-FFF2-40B4-BE49-F238E27FC236}">
                    <a16:creationId xmlns:a16="http://schemas.microsoft.com/office/drawing/2014/main" id="{56EDE1ED-43C5-1E45-89CD-72D29F7754C7}"/>
                  </a:ext>
                </a:extLst>
              </p:cNvPr>
              <p:cNvCxnSpPr>
                <a:cxnSpLocks noChangeShapeType="1"/>
                <a:stCxn id="2149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2" name="Straight Connector 335">
                <a:extLst>
                  <a:ext uri="{FF2B5EF4-FFF2-40B4-BE49-F238E27FC236}">
                    <a16:creationId xmlns:a16="http://schemas.microsoft.com/office/drawing/2014/main" id="{CA59E409-A641-F649-9C39-137F2E0EF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3" name="Straight Connector 336">
                <a:extLst>
                  <a:ext uri="{FF2B5EF4-FFF2-40B4-BE49-F238E27FC236}">
                    <a16:creationId xmlns:a16="http://schemas.microsoft.com/office/drawing/2014/main" id="{63310C3D-F459-4A48-85B0-6DBAF4B95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4" name="Straight Connector 337">
                <a:extLst>
                  <a:ext uri="{FF2B5EF4-FFF2-40B4-BE49-F238E27FC236}">
                    <a16:creationId xmlns:a16="http://schemas.microsoft.com/office/drawing/2014/main" id="{393C256D-17DE-C14C-A053-2B5037F6B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5" name="Straight Connector 338">
                <a:extLst>
                  <a:ext uri="{FF2B5EF4-FFF2-40B4-BE49-F238E27FC236}">
                    <a16:creationId xmlns:a16="http://schemas.microsoft.com/office/drawing/2014/main" id="{3132CDA4-F605-0C43-AC9F-31CAAD39BC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6" name="Straight Connector 339">
                <a:extLst>
                  <a:ext uri="{FF2B5EF4-FFF2-40B4-BE49-F238E27FC236}">
                    <a16:creationId xmlns:a16="http://schemas.microsoft.com/office/drawing/2014/main" id="{849F43A0-4F73-8B48-9DF3-63B5685C2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7" name="Straight Connector 340">
                <a:extLst>
                  <a:ext uri="{FF2B5EF4-FFF2-40B4-BE49-F238E27FC236}">
                    <a16:creationId xmlns:a16="http://schemas.microsoft.com/office/drawing/2014/main" id="{77D98566-3CAC-2E4C-B7C1-83CC87885A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8" name="Straight Connector 341">
                <a:extLst>
                  <a:ext uri="{FF2B5EF4-FFF2-40B4-BE49-F238E27FC236}">
                    <a16:creationId xmlns:a16="http://schemas.microsoft.com/office/drawing/2014/main" id="{00F6379E-F876-B745-9449-898946767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9" name="Straight Connector 342">
                <a:extLst>
                  <a:ext uri="{FF2B5EF4-FFF2-40B4-BE49-F238E27FC236}">
                    <a16:creationId xmlns:a16="http://schemas.microsoft.com/office/drawing/2014/main" id="{7A9EA18B-18C7-B04D-97E8-40EF34756088}"/>
                  </a:ext>
                </a:extLst>
              </p:cNvPr>
              <p:cNvCxnSpPr>
                <a:cxnSpLocks noChangeShapeType="1"/>
                <a:endCxn id="2149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890" name="Group 133">
                <a:extLst>
                  <a:ext uri="{FF2B5EF4-FFF2-40B4-BE49-F238E27FC236}">
                    <a16:creationId xmlns:a16="http://schemas.microsoft.com/office/drawing/2014/main" id="{B454283F-7059-3F41-B00C-7084EF12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4945" name="Oval 407">
                  <a:extLst>
                    <a:ext uri="{FF2B5EF4-FFF2-40B4-BE49-F238E27FC236}">
                      <a16:creationId xmlns:a16="http://schemas.microsoft.com/office/drawing/2014/main" id="{16179EE7-A6C4-DE49-8F45-6A1C75C89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6" name="Rectangle 410">
                  <a:extLst>
                    <a:ext uri="{FF2B5EF4-FFF2-40B4-BE49-F238E27FC236}">
                      <a16:creationId xmlns:a16="http://schemas.microsoft.com/office/drawing/2014/main" id="{E61F161A-2069-174F-BB9D-0BFCB09BC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7" name="Oval 411">
                  <a:extLst>
                    <a:ext uri="{FF2B5EF4-FFF2-40B4-BE49-F238E27FC236}">
                      <a16:creationId xmlns:a16="http://schemas.microsoft.com/office/drawing/2014/main" id="{DCE0EDDA-59B8-3C4B-80EE-F321CF26C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8" name="Group 137">
                  <a:extLst>
                    <a:ext uri="{FF2B5EF4-FFF2-40B4-BE49-F238E27FC236}">
                      <a16:creationId xmlns:a16="http://schemas.microsoft.com/office/drawing/2014/main" id="{468E7651-7FB2-3840-B545-B3AA77879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1" name="Freeform 138">
                    <a:extLst>
                      <a:ext uri="{FF2B5EF4-FFF2-40B4-BE49-F238E27FC236}">
                        <a16:creationId xmlns:a16="http://schemas.microsoft.com/office/drawing/2014/main" id="{BFC5CDDB-0DEB-AB47-85E6-725EE95A8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52" name="Freeform 139">
                    <a:extLst>
                      <a:ext uri="{FF2B5EF4-FFF2-40B4-BE49-F238E27FC236}">
                        <a16:creationId xmlns:a16="http://schemas.microsoft.com/office/drawing/2014/main" id="{29752483-9F93-E648-B3D9-E035DB742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9" name="Line 140">
                  <a:extLst>
                    <a:ext uri="{FF2B5EF4-FFF2-40B4-BE49-F238E27FC236}">
                      <a16:creationId xmlns:a16="http://schemas.microsoft.com/office/drawing/2014/main" id="{933BF7D9-7B89-5642-8E51-F9D93C5E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0" name="Line 141">
                  <a:extLst>
                    <a:ext uri="{FF2B5EF4-FFF2-40B4-BE49-F238E27FC236}">
                      <a16:creationId xmlns:a16="http://schemas.microsoft.com/office/drawing/2014/main" id="{694A4DD2-7DC2-4343-B911-D825B511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1" name="Group 133">
                <a:extLst>
                  <a:ext uri="{FF2B5EF4-FFF2-40B4-BE49-F238E27FC236}">
                    <a16:creationId xmlns:a16="http://schemas.microsoft.com/office/drawing/2014/main" id="{5B523D0D-0ACA-4A46-8EF3-8544022CC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4937" name="Oval 407">
                  <a:extLst>
                    <a:ext uri="{FF2B5EF4-FFF2-40B4-BE49-F238E27FC236}">
                      <a16:creationId xmlns:a16="http://schemas.microsoft.com/office/drawing/2014/main" id="{44557442-F861-8945-A5D3-08F36191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8" name="Rectangle 410">
                  <a:extLst>
                    <a:ext uri="{FF2B5EF4-FFF2-40B4-BE49-F238E27FC236}">
                      <a16:creationId xmlns:a16="http://schemas.microsoft.com/office/drawing/2014/main" id="{9A0AD3C5-303C-2648-AD08-58F240F5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9" name="Oval 411">
                  <a:extLst>
                    <a:ext uri="{FF2B5EF4-FFF2-40B4-BE49-F238E27FC236}">
                      <a16:creationId xmlns:a16="http://schemas.microsoft.com/office/drawing/2014/main" id="{99527295-6A93-8D42-9C1A-859F6E2E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0" name="Group 137">
                  <a:extLst>
                    <a:ext uri="{FF2B5EF4-FFF2-40B4-BE49-F238E27FC236}">
                      <a16:creationId xmlns:a16="http://schemas.microsoft.com/office/drawing/2014/main" id="{6889C04E-BDD0-8C44-9C33-7E8A92B93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43" name="Freeform 138">
                    <a:extLst>
                      <a:ext uri="{FF2B5EF4-FFF2-40B4-BE49-F238E27FC236}">
                        <a16:creationId xmlns:a16="http://schemas.microsoft.com/office/drawing/2014/main" id="{E79963E5-9A66-D94F-930D-FDDF7E16E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44" name="Freeform 139">
                    <a:extLst>
                      <a:ext uri="{FF2B5EF4-FFF2-40B4-BE49-F238E27FC236}">
                        <a16:creationId xmlns:a16="http://schemas.microsoft.com/office/drawing/2014/main" id="{DFB74656-045C-3544-9C5D-D12C98D8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1" name="Line 140">
                  <a:extLst>
                    <a:ext uri="{FF2B5EF4-FFF2-40B4-BE49-F238E27FC236}">
                      <a16:creationId xmlns:a16="http://schemas.microsoft.com/office/drawing/2014/main" id="{67A22E4C-B602-9341-ADFC-030272A7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42" name="Line 141">
                  <a:extLst>
                    <a:ext uri="{FF2B5EF4-FFF2-40B4-BE49-F238E27FC236}">
                      <a16:creationId xmlns:a16="http://schemas.microsoft.com/office/drawing/2014/main" id="{D9CD150D-736B-FB42-968B-A41569ED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2" name="Group 133">
                <a:extLst>
                  <a:ext uri="{FF2B5EF4-FFF2-40B4-BE49-F238E27FC236}">
                    <a16:creationId xmlns:a16="http://schemas.microsoft.com/office/drawing/2014/main" id="{4F96269A-D5DB-3D45-B24A-F224FD217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4929" name="Oval 407">
                  <a:extLst>
                    <a:ext uri="{FF2B5EF4-FFF2-40B4-BE49-F238E27FC236}">
                      <a16:creationId xmlns:a16="http://schemas.microsoft.com/office/drawing/2014/main" id="{5D3A6D56-2D1A-2B4E-A1BC-3EF862157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0" name="Rectangle 410">
                  <a:extLst>
                    <a:ext uri="{FF2B5EF4-FFF2-40B4-BE49-F238E27FC236}">
                      <a16:creationId xmlns:a16="http://schemas.microsoft.com/office/drawing/2014/main" id="{31024D13-23DC-7F42-ADE4-1890A3778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1" name="Oval 411">
                  <a:extLst>
                    <a:ext uri="{FF2B5EF4-FFF2-40B4-BE49-F238E27FC236}">
                      <a16:creationId xmlns:a16="http://schemas.microsoft.com/office/drawing/2014/main" id="{A9311524-7A9D-C141-A991-A44D0DE75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32" name="Group 137">
                  <a:extLst>
                    <a:ext uri="{FF2B5EF4-FFF2-40B4-BE49-F238E27FC236}">
                      <a16:creationId xmlns:a16="http://schemas.microsoft.com/office/drawing/2014/main" id="{F2F23E7A-FCCF-5C40-8EB5-5DD99D73D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35" name="Freeform 138">
                    <a:extLst>
                      <a:ext uri="{FF2B5EF4-FFF2-40B4-BE49-F238E27FC236}">
                        <a16:creationId xmlns:a16="http://schemas.microsoft.com/office/drawing/2014/main" id="{C5D4ABE1-25EF-CF4D-904D-B5893BE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36" name="Freeform 139">
                    <a:extLst>
                      <a:ext uri="{FF2B5EF4-FFF2-40B4-BE49-F238E27FC236}">
                        <a16:creationId xmlns:a16="http://schemas.microsoft.com/office/drawing/2014/main" id="{49B407FC-0950-884C-A170-A7225700F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33" name="Line 140">
                  <a:extLst>
                    <a:ext uri="{FF2B5EF4-FFF2-40B4-BE49-F238E27FC236}">
                      <a16:creationId xmlns:a16="http://schemas.microsoft.com/office/drawing/2014/main" id="{A0C6D21E-73D0-A94E-A224-4BE792181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34" name="Line 141">
                  <a:extLst>
                    <a:ext uri="{FF2B5EF4-FFF2-40B4-BE49-F238E27FC236}">
                      <a16:creationId xmlns:a16="http://schemas.microsoft.com/office/drawing/2014/main" id="{A1F68DDD-30D5-D241-B9B6-B744C63FE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3" name="Group 133">
                <a:extLst>
                  <a:ext uri="{FF2B5EF4-FFF2-40B4-BE49-F238E27FC236}">
                    <a16:creationId xmlns:a16="http://schemas.microsoft.com/office/drawing/2014/main" id="{1AE72059-AB4A-B541-BDDD-73C1C155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4921" name="Oval 407">
                  <a:extLst>
                    <a:ext uri="{FF2B5EF4-FFF2-40B4-BE49-F238E27FC236}">
                      <a16:creationId xmlns:a16="http://schemas.microsoft.com/office/drawing/2014/main" id="{4C50720D-270B-F340-8B2B-48739D19D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2" name="Rectangle 410">
                  <a:extLst>
                    <a:ext uri="{FF2B5EF4-FFF2-40B4-BE49-F238E27FC236}">
                      <a16:creationId xmlns:a16="http://schemas.microsoft.com/office/drawing/2014/main" id="{58A8C69F-98DD-404B-9D35-556E2F56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3" name="Oval 411">
                  <a:extLst>
                    <a:ext uri="{FF2B5EF4-FFF2-40B4-BE49-F238E27FC236}">
                      <a16:creationId xmlns:a16="http://schemas.microsoft.com/office/drawing/2014/main" id="{372203EF-D65E-5D45-968A-7155BC474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24" name="Group 137">
                  <a:extLst>
                    <a:ext uri="{FF2B5EF4-FFF2-40B4-BE49-F238E27FC236}">
                      <a16:creationId xmlns:a16="http://schemas.microsoft.com/office/drawing/2014/main" id="{AF0CCC13-E9D4-E54A-832E-4A2BB91F6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27" name="Freeform 138">
                    <a:extLst>
                      <a:ext uri="{FF2B5EF4-FFF2-40B4-BE49-F238E27FC236}">
                        <a16:creationId xmlns:a16="http://schemas.microsoft.com/office/drawing/2014/main" id="{833E5D39-5679-104A-BD9D-6455F8C45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8" name="Freeform 139">
                    <a:extLst>
                      <a:ext uri="{FF2B5EF4-FFF2-40B4-BE49-F238E27FC236}">
                        <a16:creationId xmlns:a16="http://schemas.microsoft.com/office/drawing/2014/main" id="{618EB30C-F20B-1A4E-849A-FE381BD6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25" name="Line 140">
                  <a:extLst>
                    <a:ext uri="{FF2B5EF4-FFF2-40B4-BE49-F238E27FC236}">
                      <a16:creationId xmlns:a16="http://schemas.microsoft.com/office/drawing/2014/main" id="{8ABAD61E-9813-424D-B765-B1FB5424F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26" name="Line 141">
                  <a:extLst>
                    <a:ext uri="{FF2B5EF4-FFF2-40B4-BE49-F238E27FC236}">
                      <a16:creationId xmlns:a16="http://schemas.microsoft.com/office/drawing/2014/main" id="{BFAF4925-1E9B-0746-9F81-A1834EF40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4" name="Group 133">
                <a:extLst>
                  <a:ext uri="{FF2B5EF4-FFF2-40B4-BE49-F238E27FC236}">
                    <a16:creationId xmlns:a16="http://schemas.microsoft.com/office/drawing/2014/main" id="{ABCC5960-7132-DF49-9180-0AB429987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13" name="Oval 407">
                  <a:extLst>
                    <a:ext uri="{FF2B5EF4-FFF2-40B4-BE49-F238E27FC236}">
                      <a16:creationId xmlns:a16="http://schemas.microsoft.com/office/drawing/2014/main" id="{9993D20D-577A-0141-BE96-9471B7BFF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4" name="Rectangle 410">
                  <a:extLst>
                    <a:ext uri="{FF2B5EF4-FFF2-40B4-BE49-F238E27FC236}">
                      <a16:creationId xmlns:a16="http://schemas.microsoft.com/office/drawing/2014/main" id="{EADBEAC3-28C9-F142-A6D8-C4EDB2FB4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5" name="Oval 411">
                  <a:extLst>
                    <a:ext uri="{FF2B5EF4-FFF2-40B4-BE49-F238E27FC236}">
                      <a16:creationId xmlns:a16="http://schemas.microsoft.com/office/drawing/2014/main" id="{4641AFB4-C6F6-9C43-BD33-D2220120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16" name="Group 137">
                  <a:extLst>
                    <a:ext uri="{FF2B5EF4-FFF2-40B4-BE49-F238E27FC236}">
                      <a16:creationId xmlns:a16="http://schemas.microsoft.com/office/drawing/2014/main" id="{6B647DC5-0E12-644C-BAA9-18EF7CA53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9" name="Freeform 138">
                    <a:extLst>
                      <a:ext uri="{FF2B5EF4-FFF2-40B4-BE49-F238E27FC236}">
                        <a16:creationId xmlns:a16="http://schemas.microsoft.com/office/drawing/2014/main" id="{D8B587DE-3B5E-7A4F-91B5-704E1E598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0" name="Freeform 139">
                    <a:extLst>
                      <a:ext uri="{FF2B5EF4-FFF2-40B4-BE49-F238E27FC236}">
                        <a16:creationId xmlns:a16="http://schemas.microsoft.com/office/drawing/2014/main" id="{C2E3C77E-2B36-9F4E-BE45-109CAAA2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17" name="Line 140">
                  <a:extLst>
                    <a:ext uri="{FF2B5EF4-FFF2-40B4-BE49-F238E27FC236}">
                      <a16:creationId xmlns:a16="http://schemas.microsoft.com/office/drawing/2014/main" id="{93D7BA37-45DF-BB4A-BEF2-45CFF2B1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8" name="Line 141">
                  <a:extLst>
                    <a:ext uri="{FF2B5EF4-FFF2-40B4-BE49-F238E27FC236}">
                      <a16:creationId xmlns:a16="http://schemas.microsoft.com/office/drawing/2014/main" id="{276DBD9C-C8DF-D440-8AF7-458B90A45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5" name="Group 133">
                <a:extLst>
                  <a:ext uri="{FF2B5EF4-FFF2-40B4-BE49-F238E27FC236}">
                    <a16:creationId xmlns:a16="http://schemas.microsoft.com/office/drawing/2014/main" id="{CE542F4F-9011-E543-8727-6932E1CEB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05" name="Oval 407">
                  <a:extLst>
                    <a:ext uri="{FF2B5EF4-FFF2-40B4-BE49-F238E27FC236}">
                      <a16:creationId xmlns:a16="http://schemas.microsoft.com/office/drawing/2014/main" id="{1A2666CC-F736-5244-8DC9-86F570B5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6" name="Rectangle 410">
                  <a:extLst>
                    <a:ext uri="{FF2B5EF4-FFF2-40B4-BE49-F238E27FC236}">
                      <a16:creationId xmlns:a16="http://schemas.microsoft.com/office/drawing/2014/main" id="{88E24D47-1664-6C48-8189-C40093F41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7" name="Oval 411">
                  <a:extLst>
                    <a:ext uri="{FF2B5EF4-FFF2-40B4-BE49-F238E27FC236}">
                      <a16:creationId xmlns:a16="http://schemas.microsoft.com/office/drawing/2014/main" id="{CC46FAD9-385C-5943-B79B-D21320277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8" name="Group 137">
                  <a:extLst>
                    <a:ext uri="{FF2B5EF4-FFF2-40B4-BE49-F238E27FC236}">
                      <a16:creationId xmlns:a16="http://schemas.microsoft.com/office/drawing/2014/main" id="{AEC68BB1-ACFE-0746-B1AE-6A425D1A4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1" name="Freeform 138">
                    <a:extLst>
                      <a:ext uri="{FF2B5EF4-FFF2-40B4-BE49-F238E27FC236}">
                        <a16:creationId xmlns:a16="http://schemas.microsoft.com/office/drawing/2014/main" id="{A2C7F673-77CF-5047-ABF7-B7DDA3566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12" name="Freeform 139">
                    <a:extLst>
                      <a:ext uri="{FF2B5EF4-FFF2-40B4-BE49-F238E27FC236}">
                        <a16:creationId xmlns:a16="http://schemas.microsoft.com/office/drawing/2014/main" id="{31E3A3EC-9614-B348-A267-9FDAE7D12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9" name="Line 140">
                  <a:extLst>
                    <a:ext uri="{FF2B5EF4-FFF2-40B4-BE49-F238E27FC236}">
                      <a16:creationId xmlns:a16="http://schemas.microsoft.com/office/drawing/2014/main" id="{B0B53522-07E2-5349-BFCF-2EA8A9EE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0" name="Line 141">
                  <a:extLst>
                    <a:ext uri="{FF2B5EF4-FFF2-40B4-BE49-F238E27FC236}">
                      <a16:creationId xmlns:a16="http://schemas.microsoft.com/office/drawing/2014/main" id="{FBF21EA8-5E65-D349-A56A-6231EDE48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6" name="Group 133">
                <a:extLst>
                  <a:ext uri="{FF2B5EF4-FFF2-40B4-BE49-F238E27FC236}">
                    <a16:creationId xmlns:a16="http://schemas.microsoft.com/office/drawing/2014/main" id="{EB8E41AD-5E44-3241-808C-04AC9AE2D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897" name="Oval 407">
                  <a:extLst>
                    <a:ext uri="{FF2B5EF4-FFF2-40B4-BE49-F238E27FC236}">
                      <a16:creationId xmlns:a16="http://schemas.microsoft.com/office/drawing/2014/main" id="{C7F4824E-BB39-AD43-AB0F-C40D6CC07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8" name="Rectangle 410">
                  <a:extLst>
                    <a:ext uri="{FF2B5EF4-FFF2-40B4-BE49-F238E27FC236}">
                      <a16:creationId xmlns:a16="http://schemas.microsoft.com/office/drawing/2014/main" id="{6C5F7E37-F755-074B-8D59-453ADD50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9" name="Oval 411">
                  <a:extLst>
                    <a:ext uri="{FF2B5EF4-FFF2-40B4-BE49-F238E27FC236}">
                      <a16:creationId xmlns:a16="http://schemas.microsoft.com/office/drawing/2014/main" id="{F8C74AD3-8900-E740-AE48-09AFDAB43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0" name="Group 137">
                  <a:extLst>
                    <a:ext uri="{FF2B5EF4-FFF2-40B4-BE49-F238E27FC236}">
                      <a16:creationId xmlns:a16="http://schemas.microsoft.com/office/drawing/2014/main" id="{4E03FFE4-5C17-C340-B527-2B5B153FF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03" name="Freeform 138">
                    <a:extLst>
                      <a:ext uri="{FF2B5EF4-FFF2-40B4-BE49-F238E27FC236}">
                        <a16:creationId xmlns:a16="http://schemas.microsoft.com/office/drawing/2014/main" id="{34629F9A-5146-9D48-82EB-AAC63F240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04" name="Freeform 139">
                    <a:extLst>
                      <a:ext uri="{FF2B5EF4-FFF2-40B4-BE49-F238E27FC236}">
                        <a16:creationId xmlns:a16="http://schemas.microsoft.com/office/drawing/2014/main" id="{F51B690B-3F17-5941-818D-3B154218E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1" name="Line 140">
                  <a:extLst>
                    <a:ext uri="{FF2B5EF4-FFF2-40B4-BE49-F238E27FC236}">
                      <a16:creationId xmlns:a16="http://schemas.microsoft.com/office/drawing/2014/main" id="{D4337057-3263-D744-B941-D8535F87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02" name="Line 141">
                  <a:extLst>
                    <a:ext uri="{FF2B5EF4-FFF2-40B4-BE49-F238E27FC236}">
                      <a16:creationId xmlns:a16="http://schemas.microsoft.com/office/drawing/2014/main" id="{296FA59B-D43D-DA45-A03B-5CA3A7658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4767" name="Oval 417">
              <a:extLst>
                <a:ext uri="{FF2B5EF4-FFF2-40B4-BE49-F238E27FC236}">
                  <a16:creationId xmlns:a16="http://schemas.microsoft.com/office/drawing/2014/main" id="{3BAD759A-5BDE-5545-9FC1-E067E689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768" name="Group 133">
              <a:extLst>
                <a:ext uri="{FF2B5EF4-FFF2-40B4-BE49-F238E27FC236}">
                  <a16:creationId xmlns:a16="http://schemas.microsoft.com/office/drawing/2014/main" id="{52A4CA0D-886A-484E-A0D1-29D40EBC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14871" name="Oval 492">
                <a:extLst>
                  <a:ext uri="{FF2B5EF4-FFF2-40B4-BE49-F238E27FC236}">
                    <a16:creationId xmlns:a16="http://schemas.microsoft.com/office/drawing/2014/main" id="{B0BCE71C-E8E3-224B-A302-18CB9EF8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2" name="Rectangle 410">
                <a:extLst>
                  <a:ext uri="{FF2B5EF4-FFF2-40B4-BE49-F238E27FC236}">
                    <a16:creationId xmlns:a16="http://schemas.microsoft.com/office/drawing/2014/main" id="{7826F0C2-ABE4-604D-826E-4CA039F8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3" name="Oval 411">
                <a:extLst>
                  <a:ext uri="{FF2B5EF4-FFF2-40B4-BE49-F238E27FC236}">
                    <a16:creationId xmlns:a16="http://schemas.microsoft.com/office/drawing/2014/main" id="{99883D22-C913-7847-A84B-16BB482A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74" name="Group 137">
                <a:extLst>
                  <a:ext uri="{FF2B5EF4-FFF2-40B4-BE49-F238E27FC236}">
                    <a16:creationId xmlns:a16="http://schemas.microsoft.com/office/drawing/2014/main" id="{E1233C47-3BC8-DC40-B856-2F3569E06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77" name="Freeform 138">
                  <a:extLst>
                    <a:ext uri="{FF2B5EF4-FFF2-40B4-BE49-F238E27FC236}">
                      <a16:creationId xmlns:a16="http://schemas.microsoft.com/office/drawing/2014/main" id="{CF1B1763-A84A-B84C-9D68-4357477FD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8" name="Freeform 139">
                  <a:extLst>
                    <a:ext uri="{FF2B5EF4-FFF2-40B4-BE49-F238E27FC236}">
                      <a16:creationId xmlns:a16="http://schemas.microsoft.com/office/drawing/2014/main" id="{B0EC3937-4C4D-D441-8864-91E86FA25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75" name="Line 140">
                <a:extLst>
                  <a:ext uri="{FF2B5EF4-FFF2-40B4-BE49-F238E27FC236}">
                    <a16:creationId xmlns:a16="http://schemas.microsoft.com/office/drawing/2014/main" id="{7750BF78-38D2-DE44-B1E2-80A17B1E8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76" name="Line 141">
                <a:extLst>
                  <a:ext uri="{FF2B5EF4-FFF2-40B4-BE49-F238E27FC236}">
                    <a16:creationId xmlns:a16="http://schemas.microsoft.com/office/drawing/2014/main" id="{DB5E2913-28CB-5649-807C-384C9CDC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69" name="Straight Connector 419">
              <a:extLst>
                <a:ext uri="{FF2B5EF4-FFF2-40B4-BE49-F238E27FC236}">
                  <a16:creationId xmlns:a16="http://schemas.microsoft.com/office/drawing/2014/main" id="{7A0AF1D9-D5AD-A94E-8A63-B763BF81BC72}"/>
                </a:ext>
              </a:extLst>
            </p:cNvPr>
            <p:cNvCxnSpPr>
              <a:cxnSpLocks noChangeShapeType="1"/>
              <a:stCxn id="214876" idx="0"/>
            </p:cNvCxnSpPr>
            <p:nvPr/>
          </p:nvCxnSpPr>
          <p:spPr bwMode="auto">
            <a:xfrm>
              <a:off x="2662301" y="4315623"/>
              <a:ext cx="940541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0" name="Straight Connector 420">
              <a:extLst>
                <a:ext uri="{FF2B5EF4-FFF2-40B4-BE49-F238E27FC236}">
                  <a16:creationId xmlns:a16="http://schemas.microsoft.com/office/drawing/2014/main" id="{B51F1F90-5831-724C-9EDC-6D839F30E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08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1" name="Straight Connector 421">
              <a:extLst>
                <a:ext uri="{FF2B5EF4-FFF2-40B4-BE49-F238E27FC236}">
                  <a16:creationId xmlns:a16="http://schemas.microsoft.com/office/drawing/2014/main" id="{F02E00D3-03F7-3241-8926-EE992527E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19"/>
              <a:ext cx="234667" cy="38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2" name="Straight Connector 422">
              <a:extLst>
                <a:ext uri="{FF2B5EF4-FFF2-40B4-BE49-F238E27FC236}">
                  <a16:creationId xmlns:a16="http://schemas.microsoft.com/office/drawing/2014/main" id="{58D8E48A-BD79-8740-8710-2C1F1308D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48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3" name="Straight Connector 423">
              <a:extLst>
                <a:ext uri="{FF2B5EF4-FFF2-40B4-BE49-F238E27FC236}">
                  <a16:creationId xmlns:a16="http://schemas.microsoft.com/office/drawing/2014/main" id="{5B13BFDD-C5EF-AF4C-AEAB-E43E9F7E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56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4" name="Straight Connector 424">
              <a:extLst>
                <a:ext uri="{FF2B5EF4-FFF2-40B4-BE49-F238E27FC236}">
                  <a16:creationId xmlns:a16="http://schemas.microsoft.com/office/drawing/2014/main" id="{0AE4B68E-6699-F245-B240-F4F9E3FBC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57"/>
              <a:ext cx="243934" cy="2154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5" name="Straight Connector 425">
              <a:extLst>
                <a:ext uri="{FF2B5EF4-FFF2-40B4-BE49-F238E27FC236}">
                  <a16:creationId xmlns:a16="http://schemas.microsoft.com/office/drawing/2014/main" id="{41157C2E-2B04-1C49-B90C-160EEC4FE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798"/>
              <a:ext cx="342282" cy="1059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6" name="Straight Connector 426">
              <a:extLst>
                <a:ext uri="{FF2B5EF4-FFF2-40B4-BE49-F238E27FC236}">
                  <a16:creationId xmlns:a16="http://schemas.microsoft.com/office/drawing/2014/main" id="{934D45D4-B1CF-784C-B94A-16BE7E203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1" y="4532353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7" name="Straight Connector 427">
              <a:extLst>
                <a:ext uri="{FF2B5EF4-FFF2-40B4-BE49-F238E27FC236}">
                  <a16:creationId xmlns:a16="http://schemas.microsoft.com/office/drawing/2014/main" id="{06E30078-B071-9349-AB58-0B35335E7F04}"/>
                </a:ext>
              </a:extLst>
            </p:cNvPr>
            <p:cNvCxnSpPr>
              <a:cxnSpLocks noChangeShapeType="1"/>
              <a:endCxn id="214871" idx="4"/>
            </p:cNvCxnSpPr>
            <p:nvPr/>
          </p:nvCxnSpPr>
          <p:spPr bwMode="auto">
            <a:xfrm flipH="1" flipV="1">
              <a:off x="2408213" y="4421930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4778" name="Group 133">
              <a:extLst>
                <a:ext uri="{FF2B5EF4-FFF2-40B4-BE49-F238E27FC236}">
                  <a16:creationId xmlns:a16="http://schemas.microsoft.com/office/drawing/2014/main" id="{EAA5A0A7-E86D-1C43-A64D-EC874E3D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14863" name="Oval 407">
                <a:extLst>
                  <a:ext uri="{FF2B5EF4-FFF2-40B4-BE49-F238E27FC236}">
                    <a16:creationId xmlns:a16="http://schemas.microsoft.com/office/drawing/2014/main" id="{D93EE23C-1EFB-0544-A207-A8F33619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4" name="Rectangle 410">
                <a:extLst>
                  <a:ext uri="{FF2B5EF4-FFF2-40B4-BE49-F238E27FC236}">
                    <a16:creationId xmlns:a16="http://schemas.microsoft.com/office/drawing/2014/main" id="{B4DCD123-DB37-2642-8237-860AAF5A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5" name="Oval 411">
                <a:extLst>
                  <a:ext uri="{FF2B5EF4-FFF2-40B4-BE49-F238E27FC236}">
                    <a16:creationId xmlns:a16="http://schemas.microsoft.com/office/drawing/2014/main" id="{E8A6E07F-C85A-5E43-9F52-691CD00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66" name="Group 137">
                <a:extLst>
                  <a:ext uri="{FF2B5EF4-FFF2-40B4-BE49-F238E27FC236}">
                    <a16:creationId xmlns:a16="http://schemas.microsoft.com/office/drawing/2014/main" id="{E4B6828B-A1AB-FF46-92A4-327E181B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9" name="Freeform 138">
                  <a:extLst>
                    <a:ext uri="{FF2B5EF4-FFF2-40B4-BE49-F238E27FC236}">
                      <a16:creationId xmlns:a16="http://schemas.microsoft.com/office/drawing/2014/main" id="{273FFF12-34FA-2848-AB58-65BA1BF5B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0" name="Freeform 139">
                  <a:extLst>
                    <a:ext uri="{FF2B5EF4-FFF2-40B4-BE49-F238E27FC236}">
                      <a16:creationId xmlns:a16="http://schemas.microsoft.com/office/drawing/2014/main" id="{ED11D114-BEF7-9841-B6C1-7256FAD6E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67" name="Line 140">
                <a:extLst>
                  <a:ext uri="{FF2B5EF4-FFF2-40B4-BE49-F238E27FC236}">
                    <a16:creationId xmlns:a16="http://schemas.microsoft.com/office/drawing/2014/main" id="{7E3C3D61-BB03-694B-809B-C2395F9E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8" name="Line 141">
                <a:extLst>
                  <a:ext uri="{FF2B5EF4-FFF2-40B4-BE49-F238E27FC236}">
                    <a16:creationId xmlns:a16="http://schemas.microsoft.com/office/drawing/2014/main" id="{BDCD8423-B1D7-264F-A789-EE3FD53C0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79" name="Group 133">
              <a:extLst>
                <a:ext uri="{FF2B5EF4-FFF2-40B4-BE49-F238E27FC236}">
                  <a16:creationId xmlns:a16="http://schemas.microsoft.com/office/drawing/2014/main" id="{DD0A5154-B069-2F4A-9897-73C73342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14855" name="Oval 407">
                <a:extLst>
                  <a:ext uri="{FF2B5EF4-FFF2-40B4-BE49-F238E27FC236}">
                    <a16:creationId xmlns:a16="http://schemas.microsoft.com/office/drawing/2014/main" id="{707E0996-C8FE-BA4D-8978-5E372523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6" name="Rectangle 410">
                <a:extLst>
                  <a:ext uri="{FF2B5EF4-FFF2-40B4-BE49-F238E27FC236}">
                    <a16:creationId xmlns:a16="http://schemas.microsoft.com/office/drawing/2014/main" id="{2163E06B-55E6-D542-9479-6D9916BA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7" name="Oval 411">
                <a:extLst>
                  <a:ext uri="{FF2B5EF4-FFF2-40B4-BE49-F238E27FC236}">
                    <a16:creationId xmlns:a16="http://schemas.microsoft.com/office/drawing/2014/main" id="{FEE2B1A6-60D2-9F49-80F4-CDCE0767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8" name="Group 137">
                <a:extLst>
                  <a:ext uri="{FF2B5EF4-FFF2-40B4-BE49-F238E27FC236}">
                    <a16:creationId xmlns:a16="http://schemas.microsoft.com/office/drawing/2014/main" id="{78B71DD3-415F-894C-985D-EE72BDDAF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1" name="Freeform 138">
                  <a:extLst>
                    <a:ext uri="{FF2B5EF4-FFF2-40B4-BE49-F238E27FC236}">
                      <a16:creationId xmlns:a16="http://schemas.microsoft.com/office/drawing/2014/main" id="{7DB0D2B3-0A7D-DA48-A0B7-C6FF47896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62" name="Freeform 139">
                  <a:extLst>
                    <a:ext uri="{FF2B5EF4-FFF2-40B4-BE49-F238E27FC236}">
                      <a16:creationId xmlns:a16="http://schemas.microsoft.com/office/drawing/2014/main" id="{DFC94E12-76F6-7946-AEDF-586C62F81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9" name="Line 140">
                <a:extLst>
                  <a:ext uri="{FF2B5EF4-FFF2-40B4-BE49-F238E27FC236}">
                    <a16:creationId xmlns:a16="http://schemas.microsoft.com/office/drawing/2014/main" id="{16FB8961-0964-FE4E-AE70-30BBA672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0" name="Line 141">
                <a:extLst>
                  <a:ext uri="{FF2B5EF4-FFF2-40B4-BE49-F238E27FC236}">
                    <a16:creationId xmlns:a16="http://schemas.microsoft.com/office/drawing/2014/main" id="{4875877B-DCA6-6043-8A8A-FE645F4B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0" name="Group 133">
              <a:extLst>
                <a:ext uri="{FF2B5EF4-FFF2-40B4-BE49-F238E27FC236}">
                  <a16:creationId xmlns:a16="http://schemas.microsoft.com/office/drawing/2014/main" id="{B255C83F-46E2-2749-97EE-0B2028B6B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14847" name="Oval 407">
                <a:extLst>
                  <a:ext uri="{FF2B5EF4-FFF2-40B4-BE49-F238E27FC236}">
                    <a16:creationId xmlns:a16="http://schemas.microsoft.com/office/drawing/2014/main" id="{3CDE67C2-116B-5B44-88BD-E95F7841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8" name="Rectangle 410">
                <a:extLst>
                  <a:ext uri="{FF2B5EF4-FFF2-40B4-BE49-F238E27FC236}">
                    <a16:creationId xmlns:a16="http://schemas.microsoft.com/office/drawing/2014/main" id="{2D363C4F-05EC-FE43-AD31-4CFF9075D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9" name="Oval 411">
                <a:extLst>
                  <a:ext uri="{FF2B5EF4-FFF2-40B4-BE49-F238E27FC236}">
                    <a16:creationId xmlns:a16="http://schemas.microsoft.com/office/drawing/2014/main" id="{F0EBCA53-2CFF-6843-8B32-66660328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0" name="Group 137">
                <a:extLst>
                  <a:ext uri="{FF2B5EF4-FFF2-40B4-BE49-F238E27FC236}">
                    <a16:creationId xmlns:a16="http://schemas.microsoft.com/office/drawing/2014/main" id="{8D22F74A-AFFA-0042-8B4D-F1833B567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53" name="Freeform 138">
                  <a:extLst>
                    <a:ext uri="{FF2B5EF4-FFF2-40B4-BE49-F238E27FC236}">
                      <a16:creationId xmlns:a16="http://schemas.microsoft.com/office/drawing/2014/main" id="{703E87B3-22AF-4147-94A9-B72E576C4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54" name="Freeform 139">
                  <a:extLst>
                    <a:ext uri="{FF2B5EF4-FFF2-40B4-BE49-F238E27FC236}">
                      <a16:creationId xmlns:a16="http://schemas.microsoft.com/office/drawing/2014/main" id="{BA65DB44-CA13-3B44-B246-7D68410F4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1" name="Line 140">
                <a:extLst>
                  <a:ext uri="{FF2B5EF4-FFF2-40B4-BE49-F238E27FC236}">
                    <a16:creationId xmlns:a16="http://schemas.microsoft.com/office/drawing/2014/main" id="{EC912430-2C5C-494B-AD18-A54B9E6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52" name="Line 141">
                <a:extLst>
                  <a:ext uri="{FF2B5EF4-FFF2-40B4-BE49-F238E27FC236}">
                    <a16:creationId xmlns:a16="http://schemas.microsoft.com/office/drawing/2014/main" id="{F727E1B5-935F-7248-A3DB-31F27602A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1" name="Group 133">
              <a:extLst>
                <a:ext uri="{FF2B5EF4-FFF2-40B4-BE49-F238E27FC236}">
                  <a16:creationId xmlns:a16="http://schemas.microsoft.com/office/drawing/2014/main" id="{F638E17D-494A-F746-A457-A1084469C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14839" name="Oval 407">
                <a:extLst>
                  <a:ext uri="{FF2B5EF4-FFF2-40B4-BE49-F238E27FC236}">
                    <a16:creationId xmlns:a16="http://schemas.microsoft.com/office/drawing/2014/main" id="{9B051B41-B4FF-C043-B21E-027F52B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0" name="Rectangle 410">
                <a:extLst>
                  <a:ext uri="{FF2B5EF4-FFF2-40B4-BE49-F238E27FC236}">
                    <a16:creationId xmlns:a16="http://schemas.microsoft.com/office/drawing/2014/main" id="{D1CCE3F2-95E6-6F40-B619-21BCC84A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1" name="Oval 411">
                <a:extLst>
                  <a:ext uri="{FF2B5EF4-FFF2-40B4-BE49-F238E27FC236}">
                    <a16:creationId xmlns:a16="http://schemas.microsoft.com/office/drawing/2014/main" id="{A967DF73-9E5A-BA4A-A6B1-4D97819E5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42" name="Group 137">
                <a:extLst>
                  <a:ext uri="{FF2B5EF4-FFF2-40B4-BE49-F238E27FC236}">
                    <a16:creationId xmlns:a16="http://schemas.microsoft.com/office/drawing/2014/main" id="{F8384F1B-531F-EA4E-991F-9A0DC1097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45" name="Freeform 138">
                  <a:extLst>
                    <a:ext uri="{FF2B5EF4-FFF2-40B4-BE49-F238E27FC236}">
                      <a16:creationId xmlns:a16="http://schemas.microsoft.com/office/drawing/2014/main" id="{874988F7-966B-8646-AF63-EB7E55717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46" name="Freeform 139">
                  <a:extLst>
                    <a:ext uri="{FF2B5EF4-FFF2-40B4-BE49-F238E27FC236}">
                      <a16:creationId xmlns:a16="http://schemas.microsoft.com/office/drawing/2014/main" id="{82067B18-A903-5E48-9F54-088730946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43" name="Line 140">
                <a:extLst>
                  <a:ext uri="{FF2B5EF4-FFF2-40B4-BE49-F238E27FC236}">
                    <a16:creationId xmlns:a16="http://schemas.microsoft.com/office/drawing/2014/main" id="{B2FA9052-838C-8C4F-BCE4-C70E8AFD8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44" name="Line 141">
                <a:extLst>
                  <a:ext uri="{FF2B5EF4-FFF2-40B4-BE49-F238E27FC236}">
                    <a16:creationId xmlns:a16="http://schemas.microsoft.com/office/drawing/2014/main" id="{DF12AE87-8E42-C640-BCB3-C6C7B7E35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2" name="Group 133">
              <a:extLst>
                <a:ext uri="{FF2B5EF4-FFF2-40B4-BE49-F238E27FC236}">
                  <a16:creationId xmlns:a16="http://schemas.microsoft.com/office/drawing/2014/main" id="{D9BA981B-88F2-2048-841F-AFB6D229D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14831" name="Oval 407">
                <a:extLst>
                  <a:ext uri="{FF2B5EF4-FFF2-40B4-BE49-F238E27FC236}">
                    <a16:creationId xmlns:a16="http://schemas.microsoft.com/office/drawing/2014/main" id="{E3191F18-65FC-9742-AAF4-38B27CEF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2" name="Rectangle 410">
                <a:extLst>
                  <a:ext uri="{FF2B5EF4-FFF2-40B4-BE49-F238E27FC236}">
                    <a16:creationId xmlns:a16="http://schemas.microsoft.com/office/drawing/2014/main" id="{04CA71FA-FD06-D54B-960C-DDD9E940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3" name="Oval 411">
                <a:extLst>
                  <a:ext uri="{FF2B5EF4-FFF2-40B4-BE49-F238E27FC236}">
                    <a16:creationId xmlns:a16="http://schemas.microsoft.com/office/drawing/2014/main" id="{E6140C2C-EDAC-8645-8F8C-E7AC0F6E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34" name="Group 137">
                <a:extLst>
                  <a:ext uri="{FF2B5EF4-FFF2-40B4-BE49-F238E27FC236}">
                    <a16:creationId xmlns:a16="http://schemas.microsoft.com/office/drawing/2014/main" id="{1DA61B62-5433-BE42-9505-4A887F2B9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37" name="Freeform 138">
                  <a:extLst>
                    <a:ext uri="{FF2B5EF4-FFF2-40B4-BE49-F238E27FC236}">
                      <a16:creationId xmlns:a16="http://schemas.microsoft.com/office/drawing/2014/main" id="{8C0DD640-5598-0A47-8FE0-C4C501DF2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8" name="Freeform 139">
                  <a:extLst>
                    <a:ext uri="{FF2B5EF4-FFF2-40B4-BE49-F238E27FC236}">
                      <a16:creationId xmlns:a16="http://schemas.microsoft.com/office/drawing/2014/main" id="{86B3607F-2C46-2D49-9698-D3C3FFBA2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35" name="Line 140">
                <a:extLst>
                  <a:ext uri="{FF2B5EF4-FFF2-40B4-BE49-F238E27FC236}">
                    <a16:creationId xmlns:a16="http://schemas.microsoft.com/office/drawing/2014/main" id="{51E1455A-9671-2546-BE76-D9824127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36" name="Line 141">
                <a:extLst>
                  <a:ext uri="{FF2B5EF4-FFF2-40B4-BE49-F238E27FC236}">
                    <a16:creationId xmlns:a16="http://schemas.microsoft.com/office/drawing/2014/main" id="{7709D233-6CE8-9444-9BA6-121B10B6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3" name="Group 133">
              <a:extLst>
                <a:ext uri="{FF2B5EF4-FFF2-40B4-BE49-F238E27FC236}">
                  <a16:creationId xmlns:a16="http://schemas.microsoft.com/office/drawing/2014/main" id="{DA6931DE-1DD8-F442-80DA-559C81E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14823" name="Oval 407">
                <a:extLst>
                  <a:ext uri="{FF2B5EF4-FFF2-40B4-BE49-F238E27FC236}">
                    <a16:creationId xmlns:a16="http://schemas.microsoft.com/office/drawing/2014/main" id="{AC436F2E-5FE3-AB4A-8E3A-1F6EB0BD2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4" name="Rectangle 410">
                <a:extLst>
                  <a:ext uri="{FF2B5EF4-FFF2-40B4-BE49-F238E27FC236}">
                    <a16:creationId xmlns:a16="http://schemas.microsoft.com/office/drawing/2014/main" id="{D63B5470-32DD-EF4C-BE70-D7286C39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5" name="Oval 411">
                <a:extLst>
                  <a:ext uri="{FF2B5EF4-FFF2-40B4-BE49-F238E27FC236}">
                    <a16:creationId xmlns:a16="http://schemas.microsoft.com/office/drawing/2014/main" id="{9E18D6BE-84B9-CD4B-A790-9938017B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26" name="Group 137">
                <a:extLst>
                  <a:ext uri="{FF2B5EF4-FFF2-40B4-BE49-F238E27FC236}">
                    <a16:creationId xmlns:a16="http://schemas.microsoft.com/office/drawing/2014/main" id="{B94942B3-6725-6F41-A4C8-BBF197C7C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9" name="Freeform 138">
                  <a:extLst>
                    <a:ext uri="{FF2B5EF4-FFF2-40B4-BE49-F238E27FC236}">
                      <a16:creationId xmlns:a16="http://schemas.microsoft.com/office/drawing/2014/main" id="{8BDCE39A-64CE-EE4D-B70F-990CD7FF2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0" name="Freeform 139">
                  <a:extLst>
                    <a:ext uri="{FF2B5EF4-FFF2-40B4-BE49-F238E27FC236}">
                      <a16:creationId xmlns:a16="http://schemas.microsoft.com/office/drawing/2014/main" id="{4038D430-FAAB-5E41-8026-82B88BFB9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27" name="Line 140">
                <a:extLst>
                  <a:ext uri="{FF2B5EF4-FFF2-40B4-BE49-F238E27FC236}">
                    <a16:creationId xmlns:a16="http://schemas.microsoft.com/office/drawing/2014/main" id="{AB69C545-F0FB-A646-B921-9A42AFF8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8" name="Line 141">
                <a:extLst>
                  <a:ext uri="{FF2B5EF4-FFF2-40B4-BE49-F238E27FC236}">
                    <a16:creationId xmlns:a16="http://schemas.microsoft.com/office/drawing/2014/main" id="{BD3DF7FE-3BAA-1C46-AFEE-6DA2D15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4" name="Group 133">
              <a:extLst>
                <a:ext uri="{FF2B5EF4-FFF2-40B4-BE49-F238E27FC236}">
                  <a16:creationId xmlns:a16="http://schemas.microsoft.com/office/drawing/2014/main" id="{B153CE43-BB57-8345-B434-118B95D7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14815" name="Oval 407">
                <a:extLst>
                  <a:ext uri="{FF2B5EF4-FFF2-40B4-BE49-F238E27FC236}">
                    <a16:creationId xmlns:a16="http://schemas.microsoft.com/office/drawing/2014/main" id="{43A93EA8-4C5D-E24E-BA2B-A8BB0596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6" name="Rectangle 410">
                <a:extLst>
                  <a:ext uri="{FF2B5EF4-FFF2-40B4-BE49-F238E27FC236}">
                    <a16:creationId xmlns:a16="http://schemas.microsoft.com/office/drawing/2014/main" id="{49C154B9-C2BF-D945-9630-15D0738C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7" name="Oval 411">
                <a:extLst>
                  <a:ext uri="{FF2B5EF4-FFF2-40B4-BE49-F238E27FC236}">
                    <a16:creationId xmlns:a16="http://schemas.microsoft.com/office/drawing/2014/main" id="{60B9E8DF-F64B-E341-9FAE-376EC093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18" name="Group 137">
                <a:extLst>
                  <a:ext uri="{FF2B5EF4-FFF2-40B4-BE49-F238E27FC236}">
                    <a16:creationId xmlns:a16="http://schemas.microsoft.com/office/drawing/2014/main" id="{E257D2A1-69E2-1444-A859-4AFC7C68C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1" name="Freeform 138">
                  <a:extLst>
                    <a:ext uri="{FF2B5EF4-FFF2-40B4-BE49-F238E27FC236}">
                      <a16:creationId xmlns:a16="http://schemas.microsoft.com/office/drawing/2014/main" id="{F82EE89F-728B-184D-8292-62E17DED4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22" name="Freeform 139">
                  <a:extLst>
                    <a:ext uri="{FF2B5EF4-FFF2-40B4-BE49-F238E27FC236}">
                      <a16:creationId xmlns:a16="http://schemas.microsoft.com/office/drawing/2014/main" id="{0EEB83C5-B0E8-5041-AA6B-1ED037A4E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19" name="Line 140">
                <a:extLst>
                  <a:ext uri="{FF2B5EF4-FFF2-40B4-BE49-F238E27FC236}">
                    <a16:creationId xmlns:a16="http://schemas.microsoft.com/office/drawing/2014/main" id="{EAFB93B0-9A23-184A-A135-95A82231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0" name="Line 141">
                <a:extLst>
                  <a:ext uri="{FF2B5EF4-FFF2-40B4-BE49-F238E27FC236}">
                    <a16:creationId xmlns:a16="http://schemas.microsoft.com/office/drawing/2014/main" id="{46B990D8-3615-DD41-97A8-2B2FFC4E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85" name="Straight Connector 12">
              <a:extLst>
                <a:ext uri="{FF2B5EF4-FFF2-40B4-BE49-F238E27FC236}">
                  <a16:creationId xmlns:a16="http://schemas.microsoft.com/office/drawing/2014/main" id="{C7A74BE5-803F-FE4A-9405-F3F0C581D9BD}"/>
                </a:ext>
              </a:extLst>
            </p:cNvPr>
            <p:cNvCxnSpPr>
              <a:cxnSpLocks noChangeShapeType="1"/>
              <a:endCxn id="214955" idx="1"/>
            </p:cNvCxnSpPr>
            <p:nvPr/>
          </p:nvCxnSpPr>
          <p:spPr bwMode="auto">
            <a:xfrm>
              <a:off x="2382838" y="2609848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6" name="Straight Connector 500">
              <a:extLst>
                <a:ext uri="{FF2B5EF4-FFF2-40B4-BE49-F238E27FC236}">
                  <a16:creationId xmlns:a16="http://schemas.microsoft.com/office/drawing/2014/main" id="{AB661CE2-CEA5-ED4B-A163-59BA3A829AF1}"/>
                </a:ext>
              </a:extLst>
            </p:cNvPr>
            <p:cNvCxnSpPr>
              <a:cxnSpLocks noChangeShapeType="1"/>
              <a:stCxn id="214751" idx="8"/>
              <a:endCxn id="214812" idx="2"/>
            </p:cNvCxnSpPr>
            <p:nvPr/>
          </p:nvCxnSpPr>
          <p:spPr bwMode="auto">
            <a:xfrm>
              <a:off x="1455738" y="2990846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7" name="Straight Connector 501">
              <a:extLst>
                <a:ext uri="{FF2B5EF4-FFF2-40B4-BE49-F238E27FC236}">
                  <a16:creationId xmlns:a16="http://schemas.microsoft.com/office/drawing/2014/main" id="{A66C3A17-FFB0-EB44-A998-CB2F2624CA44}"/>
                </a:ext>
              </a:extLst>
            </p:cNvPr>
            <p:cNvCxnSpPr>
              <a:cxnSpLocks noChangeShapeType="1"/>
              <a:endCxn id="214812" idx="3"/>
            </p:cNvCxnSpPr>
            <p:nvPr/>
          </p:nvCxnSpPr>
          <p:spPr bwMode="auto">
            <a:xfrm>
              <a:off x="1235076" y="3271835"/>
              <a:ext cx="123825" cy="2127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8" name="Straight Connector 502">
              <a:extLst>
                <a:ext uri="{FF2B5EF4-FFF2-40B4-BE49-F238E27FC236}">
                  <a16:creationId xmlns:a16="http://schemas.microsoft.com/office/drawing/2014/main" id="{2AC3615C-C8F3-2A4C-ADDD-475649F9A200}"/>
                </a:ext>
              </a:extLst>
            </p:cNvPr>
            <p:cNvCxnSpPr>
              <a:cxnSpLocks noChangeShapeType="1"/>
              <a:endCxn id="214923" idx="1"/>
            </p:cNvCxnSpPr>
            <p:nvPr/>
          </p:nvCxnSpPr>
          <p:spPr bwMode="auto">
            <a:xfrm>
              <a:off x="3916362" y="2411411"/>
              <a:ext cx="307975" cy="5730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9" name="Straight Connector 503">
              <a:extLst>
                <a:ext uri="{FF2B5EF4-FFF2-40B4-BE49-F238E27FC236}">
                  <a16:creationId xmlns:a16="http://schemas.microsoft.com/office/drawing/2014/main" id="{FBBE74D8-A9BB-EB41-8556-BAE83958DA05}"/>
                </a:ext>
              </a:extLst>
            </p:cNvPr>
            <p:cNvCxnSpPr>
              <a:cxnSpLocks noChangeShapeType="1"/>
              <a:endCxn id="214923" idx="0"/>
            </p:cNvCxnSpPr>
            <p:nvPr/>
          </p:nvCxnSpPr>
          <p:spPr bwMode="auto">
            <a:xfrm flipH="1">
              <a:off x="4425950" y="2389186"/>
              <a:ext cx="384175" cy="579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0" name="Straight Connector 504">
              <a:extLst>
                <a:ext uri="{FF2B5EF4-FFF2-40B4-BE49-F238E27FC236}">
                  <a16:creationId xmlns:a16="http://schemas.microsoft.com/office/drawing/2014/main" id="{5D777D9F-6C44-8C4D-8F85-CB8893FD7DC5}"/>
                </a:ext>
              </a:extLst>
            </p:cNvPr>
            <p:cNvCxnSpPr>
              <a:cxnSpLocks noChangeShapeType="1"/>
              <a:endCxn id="215005" idx="0"/>
            </p:cNvCxnSpPr>
            <p:nvPr/>
          </p:nvCxnSpPr>
          <p:spPr bwMode="auto">
            <a:xfrm>
              <a:off x="6770687" y="2900361"/>
              <a:ext cx="215899" cy="1046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1" name="Straight Connector 505">
              <a:extLst>
                <a:ext uri="{FF2B5EF4-FFF2-40B4-BE49-F238E27FC236}">
                  <a16:creationId xmlns:a16="http://schemas.microsoft.com/office/drawing/2014/main" id="{D6EDC541-A286-1043-BAEF-A5D3DBEC4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398" y="3251197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2" name="Straight Connector 506">
              <a:extLst>
                <a:ext uri="{FF2B5EF4-FFF2-40B4-BE49-F238E27FC236}">
                  <a16:creationId xmlns:a16="http://schemas.microsoft.com/office/drawing/2014/main" id="{1D1159FC-26A5-E941-9532-2C7BF77B9B19}"/>
                </a:ext>
              </a:extLst>
            </p:cNvPr>
            <p:cNvCxnSpPr>
              <a:cxnSpLocks noChangeShapeType="1"/>
              <a:stCxn id="214755" idx="4"/>
              <a:endCxn id="215000" idx="0"/>
            </p:cNvCxnSpPr>
            <p:nvPr/>
          </p:nvCxnSpPr>
          <p:spPr bwMode="auto">
            <a:xfrm flipH="1">
              <a:off x="7483473" y="4229096"/>
              <a:ext cx="541338" cy="24923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3" name="Straight Connector 507">
              <a:extLst>
                <a:ext uri="{FF2B5EF4-FFF2-40B4-BE49-F238E27FC236}">
                  <a16:creationId xmlns:a16="http://schemas.microsoft.com/office/drawing/2014/main" id="{D0B084EB-4646-9146-A362-822D7E8DA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899" y="4573584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4" name="Straight Connector 508">
              <a:extLst>
                <a:ext uri="{FF2B5EF4-FFF2-40B4-BE49-F238E27FC236}">
                  <a16:creationId xmlns:a16="http://schemas.microsoft.com/office/drawing/2014/main" id="{C6690A05-6457-5A4E-B086-13961A44EE87}"/>
                </a:ext>
              </a:extLst>
            </p:cNvPr>
            <p:cNvCxnSpPr>
              <a:cxnSpLocks noChangeShapeType="1"/>
              <a:endCxn id="214987" idx="5"/>
            </p:cNvCxnSpPr>
            <p:nvPr/>
          </p:nvCxnSpPr>
          <p:spPr bwMode="auto">
            <a:xfrm flipH="1" flipV="1">
              <a:off x="6496050" y="4722809"/>
              <a:ext cx="1047750" cy="9667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5" name="Straight Connector 509">
              <a:extLst>
                <a:ext uri="{FF2B5EF4-FFF2-40B4-BE49-F238E27FC236}">
                  <a16:creationId xmlns:a16="http://schemas.microsoft.com/office/drawing/2014/main" id="{FF7E5776-B161-1D43-8DF6-DB8FEF44E577}"/>
                </a:ext>
              </a:extLst>
            </p:cNvPr>
            <p:cNvCxnSpPr>
              <a:cxnSpLocks noChangeShapeType="1"/>
              <a:stCxn id="214756" idx="0"/>
              <a:endCxn id="214811" idx="5"/>
            </p:cNvCxnSpPr>
            <p:nvPr/>
          </p:nvCxnSpPr>
          <p:spPr bwMode="auto">
            <a:xfrm flipH="1" flipV="1">
              <a:off x="5084763" y="5684832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6" name="Straight Connector 510">
              <a:extLst>
                <a:ext uri="{FF2B5EF4-FFF2-40B4-BE49-F238E27FC236}">
                  <a16:creationId xmlns:a16="http://schemas.microsoft.com/office/drawing/2014/main" id="{6C733440-5946-0B45-B9C1-2DF3CF195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0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7" name="Straight Connector 511">
              <a:extLst>
                <a:ext uri="{FF2B5EF4-FFF2-40B4-BE49-F238E27FC236}">
                  <a16:creationId xmlns:a16="http://schemas.microsoft.com/office/drawing/2014/main" id="{BBA51EAD-0B92-F743-AF16-29F6F24E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595"/>
              <a:ext cx="306387" cy="16509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8" name="Straight Connector 512">
              <a:extLst>
                <a:ext uri="{FF2B5EF4-FFF2-40B4-BE49-F238E27FC236}">
                  <a16:creationId xmlns:a16="http://schemas.microsoft.com/office/drawing/2014/main" id="{C715A44D-0897-FF45-A4CF-E44F4295F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1" y="5160959"/>
              <a:ext cx="401638" cy="2095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9" name="Straight Connector 513">
              <a:extLst>
                <a:ext uri="{FF2B5EF4-FFF2-40B4-BE49-F238E27FC236}">
                  <a16:creationId xmlns:a16="http://schemas.microsoft.com/office/drawing/2014/main" id="{C6F113B8-C86A-3340-BE01-C1AF6C306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4" y="4467220"/>
              <a:ext cx="227012" cy="2825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0" name="Straight Connector 514">
              <a:extLst>
                <a:ext uri="{FF2B5EF4-FFF2-40B4-BE49-F238E27FC236}">
                  <a16:creationId xmlns:a16="http://schemas.microsoft.com/office/drawing/2014/main" id="{5EC583B5-0B18-FD47-8B3D-5EB069BD8833}"/>
                </a:ext>
              </a:extLst>
            </p:cNvPr>
            <p:cNvCxnSpPr>
              <a:cxnSpLocks noChangeShapeType="1"/>
              <a:endCxn id="214812" idx="5"/>
            </p:cNvCxnSpPr>
            <p:nvPr/>
          </p:nvCxnSpPr>
          <p:spPr bwMode="auto">
            <a:xfrm flipV="1">
              <a:off x="1155701" y="4368796"/>
              <a:ext cx="203199" cy="79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1" name="Oval 14">
              <a:extLst>
                <a:ext uri="{FF2B5EF4-FFF2-40B4-BE49-F238E27FC236}">
                  <a16:creationId xmlns:a16="http://schemas.microsoft.com/office/drawing/2014/main" id="{F92183DD-9D4D-9A45-B326-6B129084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02" name="Straight Connector 18">
              <a:extLst>
                <a:ext uri="{FF2B5EF4-FFF2-40B4-BE49-F238E27FC236}">
                  <a16:creationId xmlns:a16="http://schemas.microsoft.com/office/drawing/2014/main" id="{D216F3ED-B2DC-7244-94CC-4B6050791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87"/>
              <a:ext cx="964306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3" name="Straight Connector 516">
              <a:extLst>
                <a:ext uri="{FF2B5EF4-FFF2-40B4-BE49-F238E27FC236}">
                  <a16:creationId xmlns:a16="http://schemas.microsoft.com/office/drawing/2014/main" id="{4FE2CDC8-312C-504E-9983-AEDDF15EF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0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4" name="Straight Connector 515">
              <a:extLst>
                <a:ext uri="{FF2B5EF4-FFF2-40B4-BE49-F238E27FC236}">
                  <a16:creationId xmlns:a16="http://schemas.microsoft.com/office/drawing/2014/main" id="{A004EB9B-DF41-704D-9CBE-54DD90884F8C}"/>
                </a:ext>
              </a:extLst>
            </p:cNvPr>
            <p:cNvCxnSpPr>
              <a:cxnSpLocks noChangeShapeType="1"/>
              <a:stCxn id="214841" idx="0"/>
            </p:cNvCxnSpPr>
            <p:nvPr/>
          </p:nvCxnSpPr>
          <p:spPr bwMode="auto">
            <a:xfrm flipV="1">
              <a:off x="3832888" y="4233714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5" name="Oval 521">
              <a:extLst>
                <a:ext uri="{FF2B5EF4-FFF2-40B4-BE49-F238E27FC236}">
                  <a16:creationId xmlns:a16="http://schemas.microsoft.com/office/drawing/2014/main" id="{443E0A6C-4073-D549-8990-2BB851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</a:t>
              </a:r>
            </a:p>
          </p:txBody>
        </p:sp>
        <p:cxnSp>
          <p:nvCxnSpPr>
            <p:cNvPr id="214806" name="Straight Connector 519">
              <a:extLst>
                <a:ext uri="{FF2B5EF4-FFF2-40B4-BE49-F238E27FC236}">
                  <a16:creationId xmlns:a16="http://schemas.microsoft.com/office/drawing/2014/main" id="{C5F2874E-B11C-0546-AED8-3CDB8F258042}"/>
                </a:ext>
              </a:extLst>
            </p:cNvPr>
            <p:cNvCxnSpPr>
              <a:cxnSpLocks noChangeShapeType="1"/>
              <a:stCxn id="214805" idx="6"/>
              <a:endCxn id="215039" idx="1"/>
            </p:cNvCxnSpPr>
            <p:nvPr/>
          </p:nvCxnSpPr>
          <p:spPr bwMode="auto">
            <a:xfrm flipV="1">
              <a:off x="4460774" y="3953935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7" name="Straight Connector 520">
              <a:extLst>
                <a:ext uri="{FF2B5EF4-FFF2-40B4-BE49-F238E27FC236}">
                  <a16:creationId xmlns:a16="http://schemas.microsoft.com/office/drawing/2014/main" id="{BA8C1BD0-0CCD-574B-8A4D-17365C016B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58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8" name="Straight Connector 7">
              <a:extLst>
                <a:ext uri="{FF2B5EF4-FFF2-40B4-BE49-F238E27FC236}">
                  <a16:creationId xmlns:a16="http://schemas.microsoft.com/office/drawing/2014/main" id="{65F66951-24B1-274C-9714-4C12067EEA5A}"/>
                </a:ext>
              </a:extLst>
            </p:cNvPr>
            <p:cNvCxnSpPr>
              <a:cxnSpLocks noChangeShapeType="1"/>
              <a:stCxn id="214913" idx="5"/>
              <a:endCxn id="215037" idx="1"/>
            </p:cNvCxnSpPr>
            <p:nvPr/>
          </p:nvCxnSpPr>
          <p:spPr bwMode="auto">
            <a:xfrm>
              <a:off x="4876727" y="3633784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9" name="Straight Connector 415">
              <a:extLst>
                <a:ext uri="{FF2B5EF4-FFF2-40B4-BE49-F238E27FC236}">
                  <a16:creationId xmlns:a16="http://schemas.microsoft.com/office/drawing/2014/main" id="{6A451F9C-F807-244D-BD15-B5D183FFE361}"/>
                </a:ext>
              </a:extLst>
            </p:cNvPr>
            <p:cNvCxnSpPr>
              <a:cxnSpLocks noChangeShapeType="1"/>
              <a:endCxn id="214873" idx="0"/>
            </p:cNvCxnSpPr>
            <p:nvPr/>
          </p:nvCxnSpPr>
          <p:spPr bwMode="auto">
            <a:xfrm flipH="1">
              <a:off x="2406650" y="3753808"/>
              <a:ext cx="282557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0" name="Straight Connector 523">
              <a:extLst>
                <a:ext uri="{FF2B5EF4-FFF2-40B4-BE49-F238E27FC236}">
                  <a16:creationId xmlns:a16="http://schemas.microsoft.com/office/drawing/2014/main" id="{586921B0-6133-C84B-A795-F2DD58333A9D}"/>
                </a:ext>
              </a:extLst>
            </p:cNvPr>
            <p:cNvCxnSpPr>
              <a:cxnSpLocks noChangeShapeType="1"/>
              <a:stCxn id="214836" idx="0"/>
            </p:cNvCxnSpPr>
            <p:nvPr/>
          </p:nvCxnSpPr>
          <p:spPr bwMode="auto">
            <a:xfrm flipV="1">
              <a:off x="4307762" y="4626477"/>
              <a:ext cx="844015" cy="3042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11" name="Oval 6">
              <a:extLst>
                <a:ext uri="{FF2B5EF4-FFF2-40B4-BE49-F238E27FC236}">
                  <a16:creationId xmlns:a16="http://schemas.microsoft.com/office/drawing/2014/main" id="{BAD9A2F3-982F-6449-ACEB-D17A643E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812" name="Oval 517">
              <a:extLst>
                <a:ext uri="{FF2B5EF4-FFF2-40B4-BE49-F238E27FC236}">
                  <a16:creationId xmlns:a16="http://schemas.microsoft.com/office/drawing/2014/main" id="{88281E12-8735-624E-8248-F70D1321A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13" name="Straight Connector 39941">
              <a:extLst>
                <a:ext uri="{FF2B5EF4-FFF2-40B4-BE49-F238E27FC236}">
                  <a16:creationId xmlns:a16="http://schemas.microsoft.com/office/drawing/2014/main" id="{E12CFDB0-9BFD-3D46-AD31-EBE9949486F7}"/>
                </a:ext>
              </a:extLst>
            </p:cNvPr>
            <p:cNvCxnSpPr>
              <a:cxnSpLocks noChangeShapeType="1"/>
              <a:stCxn id="214812" idx="0"/>
              <a:endCxn id="214901" idx="0"/>
            </p:cNvCxnSpPr>
            <p:nvPr/>
          </p:nvCxnSpPr>
          <p:spPr bwMode="auto">
            <a:xfrm flipV="1">
              <a:off x="1684339" y="3654419"/>
              <a:ext cx="758825" cy="2730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4" name="Straight Connector 524">
              <a:extLst>
                <a:ext uri="{FF2B5EF4-FFF2-40B4-BE49-F238E27FC236}">
                  <a16:creationId xmlns:a16="http://schemas.microsoft.com/office/drawing/2014/main" id="{5D1AD4BB-1013-6443-874F-19ABFB3A4436}"/>
                </a:ext>
              </a:extLst>
            </p:cNvPr>
            <p:cNvCxnSpPr>
              <a:cxnSpLocks noChangeShapeType="1"/>
              <a:endCxn id="214875" idx="1"/>
            </p:cNvCxnSpPr>
            <p:nvPr/>
          </p:nvCxnSpPr>
          <p:spPr bwMode="auto">
            <a:xfrm>
              <a:off x="1685925" y="4111625"/>
              <a:ext cx="466725" cy="2698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019" name="Line 424">
            <a:extLst>
              <a:ext uri="{FF2B5EF4-FFF2-40B4-BE49-F238E27FC236}">
                <a16:creationId xmlns:a16="http://schemas.microsoft.com/office/drawing/2014/main" id="{2B25484B-E5B9-8B4F-A89B-EB4EF402D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76851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EFB90-5FD7-E24C-812E-7CBBD01244DB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214392" name="Group 13">
              <a:extLst>
                <a:ext uri="{FF2B5EF4-FFF2-40B4-BE49-F238E27FC236}">
                  <a16:creationId xmlns:a16="http://schemas.microsoft.com/office/drawing/2014/main" id="{D6E75D41-1B85-9F4F-8342-C4C73687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14709" name="Picture 3">
                <a:extLst>
                  <a:ext uri="{FF2B5EF4-FFF2-40B4-BE49-F238E27FC236}">
                    <a16:creationId xmlns:a16="http://schemas.microsoft.com/office/drawing/2014/main" id="{0ABBDDA4-BD15-9C4B-8FC4-2B9F9F30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710" name="Group 950">
                <a:extLst>
                  <a:ext uri="{FF2B5EF4-FFF2-40B4-BE49-F238E27FC236}">
                    <a16:creationId xmlns:a16="http://schemas.microsoft.com/office/drawing/2014/main" id="{6A0046A2-FEB1-974D-915B-2A18F39DE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711" name="Freeform 951">
                  <a:extLst>
                    <a:ext uri="{FF2B5EF4-FFF2-40B4-BE49-F238E27FC236}">
                      <a16:creationId xmlns:a16="http://schemas.microsoft.com/office/drawing/2014/main" id="{9B328CBB-2BB6-8145-81DE-D3A7B4248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2" name="Rectangle 952">
                  <a:extLst>
                    <a:ext uri="{FF2B5EF4-FFF2-40B4-BE49-F238E27FC236}">
                      <a16:creationId xmlns:a16="http://schemas.microsoft.com/office/drawing/2014/main" id="{92DC1677-B383-F141-955A-2A8DAC9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13" name="Freeform 953">
                  <a:extLst>
                    <a:ext uri="{FF2B5EF4-FFF2-40B4-BE49-F238E27FC236}">
                      <a16:creationId xmlns:a16="http://schemas.microsoft.com/office/drawing/2014/main" id="{EBEDE016-0197-104E-A89A-EDC28FFD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4" name="Freeform 954">
                  <a:extLst>
                    <a:ext uri="{FF2B5EF4-FFF2-40B4-BE49-F238E27FC236}">
                      <a16:creationId xmlns:a16="http://schemas.microsoft.com/office/drawing/2014/main" id="{BF46FFAF-98D0-8C49-BC9E-F79B2E09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5" name="Rectangle 955">
                  <a:extLst>
                    <a:ext uri="{FF2B5EF4-FFF2-40B4-BE49-F238E27FC236}">
                      <a16:creationId xmlns:a16="http://schemas.microsoft.com/office/drawing/2014/main" id="{E3C4876C-5477-2A4C-9525-C65E22674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6" name="Group 956">
                  <a:extLst>
                    <a:ext uri="{FF2B5EF4-FFF2-40B4-BE49-F238E27FC236}">
                      <a16:creationId xmlns:a16="http://schemas.microsoft.com/office/drawing/2014/main" id="{736BF024-F497-1143-9A49-7D4629815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41" name="AutoShape 957">
                    <a:extLst>
                      <a:ext uri="{FF2B5EF4-FFF2-40B4-BE49-F238E27FC236}">
                        <a16:creationId xmlns:a16="http://schemas.microsoft.com/office/drawing/2014/main" id="{38158997-913A-5A44-9578-E1E668100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2" name="AutoShape 958">
                    <a:extLst>
                      <a:ext uri="{FF2B5EF4-FFF2-40B4-BE49-F238E27FC236}">
                        <a16:creationId xmlns:a16="http://schemas.microsoft.com/office/drawing/2014/main" id="{852351BB-D6E0-2241-927F-FCB95A2305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7" name="Rectangle 959">
                  <a:extLst>
                    <a:ext uri="{FF2B5EF4-FFF2-40B4-BE49-F238E27FC236}">
                      <a16:creationId xmlns:a16="http://schemas.microsoft.com/office/drawing/2014/main" id="{6DD686AD-ED0A-024C-A45B-202A2D8C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8" name="Group 960">
                  <a:extLst>
                    <a:ext uri="{FF2B5EF4-FFF2-40B4-BE49-F238E27FC236}">
                      <a16:creationId xmlns:a16="http://schemas.microsoft.com/office/drawing/2014/main" id="{8D3C2F9C-9B8C-0B4C-86F3-004EB6827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39" name="AutoShape 961">
                    <a:extLst>
                      <a:ext uri="{FF2B5EF4-FFF2-40B4-BE49-F238E27FC236}">
                        <a16:creationId xmlns:a16="http://schemas.microsoft.com/office/drawing/2014/main" id="{EE0C8BA9-4177-F846-BD9B-FB75178B8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0" name="AutoShape 962">
                    <a:extLst>
                      <a:ext uri="{FF2B5EF4-FFF2-40B4-BE49-F238E27FC236}">
                        <a16:creationId xmlns:a16="http://schemas.microsoft.com/office/drawing/2014/main" id="{5F22E2BE-24A7-3B45-B257-B0270EB6F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9" name="Rectangle 963">
                  <a:extLst>
                    <a:ext uri="{FF2B5EF4-FFF2-40B4-BE49-F238E27FC236}">
                      <a16:creationId xmlns:a16="http://schemas.microsoft.com/office/drawing/2014/main" id="{DF7147A1-0008-FB4E-8623-0E4E8C019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0" name="Rectangle 964">
                  <a:extLst>
                    <a:ext uri="{FF2B5EF4-FFF2-40B4-BE49-F238E27FC236}">
                      <a16:creationId xmlns:a16="http://schemas.microsoft.com/office/drawing/2014/main" id="{6D4B47AF-B455-DD4C-A30E-7719D4388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21" name="Group 965">
                  <a:extLst>
                    <a:ext uri="{FF2B5EF4-FFF2-40B4-BE49-F238E27FC236}">
                      <a16:creationId xmlns:a16="http://schemas.microsoft.com/office/drawing/2014/main" id="{2311FA2A-1C39-E945-B4EE-191704D7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37" name="AutoShape 966">
                    <a:extLst>
                      <a:ext uri="{FF2B5EF4-FFF2-40B4-BE49-F238E27FC236}">
                        <a16:creationId xmlns:a16="http://schemas.microsoft.com/office/drawing/2014/main" id="{5A399A5B-1E6A-F240-8060-CA7C1C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8" name="AutoShape 967">
                    <a:extLst>
                      <a:ext uri="{FF2B5EF4-FFF2-40B4-BE49-F238E27FC236}">
                        <a16:creationId xmlns:a16="http://schemas.microsoft.com/office/drawing/2014/main" id="{1EEA95A7-0088-A741-8C0B-C26247429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2" name="Freeform 968">
                  <a:extLst>
                    <a:ext uri="{FF2B5EF4-FFF2-40B4-BE49-F238E27FC236}">
                      <a16:creationId xmlns:a16="http://schemas.microsoft.com/office/drawing/2014/main" id="{94909E95-EA57-9243-9340-53A47143C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723" name="Group 969">
                  <a:extLst>
                    <a:ext uri="{FF2B5EF4-FFF2-40B4-BE49-F238E27FC236}">
                      <a16:creationId xmlns:a16="http://schemas.microsoft.com/office/drawing/2014/main" id="{8FC64435-D784-9444-82F4-54E0F803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35" name="AutoShape 970">
                    <a:extLst>
                      <a:ext uri="{FF2B5EF4-FFF2-40B4-BE49-F238E27FC236}">
                        <a16:creationId xmlns:a16="http://schemas.microsoft.com/office/drawing/2014/main" id="{6168983C-F315-F84B-B321-AB4E0C9248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6" name="AutoShape 971">
                    <a:extLst>
                      <a:ext uri="{FF2B5EF4-FFF2-40B4-BE49-F238E27FC236}">
                        <a16:creationId xmlns:a16="http://schemas.microsoft.com/office/drawing/2014/main" id="{58557F2B-3084-544B-8E60-51DC81627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4" name="Rectangle 972">
                  <a:extLst>
                    <a:ext uri="{FF2B5EF4-FFF2-40B4-BE49-F238E27FC236}">
                      <a16:creationId xmlns:a16="http://schemas.microsoft.com/office/drawing/2014/main" id="{4EC3205E-B4A3-1948-94E0-A96BA7DCC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5" name="Freeform 973">
                  <a:extLst>
                    <a:ext uri="{FF2B5EF4-FFF2-40B4-BE49-F238E27FC236}">
                      <a16:creationId xmlns:a16="http://schemas.microsoft.com/office/drawing/2014/main" id="{DD6241CE-7C66-5D4F-90C7-1831AEB2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6" name="Freeform 974">
                  <a:extLst>
                    <a:ext uri="{FF2B5EF4-FFF2-40B4-BE49-F238E27FC236}">
                      <a16:creationId xmlns:a16="http://schemas.microsoft.com/office/drawing/2014/main" id="{770DF333-99BE-B344-B66A-4266D66CE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7" name="Oval 975">
                  <a:extLst>
                    <a:ext uri="{FF2B5EF4-FFF2-40B4-BE49-F238E27FC236}">
                      <a16:creationId xmlns:a16="http://schemas.microsoft.com/office/drawing/2014/main" id="{A44200DB-419E-764D-BEE0-075B1D4B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8" name="Freeform 976">
                  <a:extLst>
                    <a:ext uri="{FF2B5EF4-FFF2-40B4-BE49-F238E27FC236}">
                      <a16:creationId xmlns:a16="http://schemas.microsoft.com/office/drawing/2014/main" id="{3CFB2D34-523B-E646-9810-175B6B45C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9" name="AutoShape 977">
                  <a:extLst>
                    <a:ext uri="{FF2B5EF4-FFF2-40B4-BE49-F238E27FC236}">
                      <a16:creationId xmlns:a16="http://schemas.microsoft.com/office/drawing/2014/main" id="{24BF509F-86AF-1F46-BB9A-225CCAE4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0" name="AutoShape 978">
                  <a:extLst>
                    <a:ext uri="{FF2B5EF4-FFF2-40B4-BE49-F238E27FC236}">
                      <a16:creationId xmlns:a16="http://schemas.microsoft.com/office/drawing/2014/main" id="{CD3394A3-2220-AB40-ADA1-D5A6C2B7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1" name="Oval 979">
                  <a:extLst>
                    <a:ext uri="{FF2B5EF4-FFF2-40B4-BE49-F238E27FC236}">
                      <a16:creationId xmlns:a16="http://schemas.microsoft.com/office/drawing/2014/main" id="{A207A839-3785-9A4B-82E4-4B68DD68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2" name="Oval 980">
                  <a:extLst>
                    <a:ext uri="{FF2B5EF4-FFF2-40B4-BE49-F238E27FC236}">
                      <a16:creationId xmlns:a16="http://schemas.microsoft.com/office/drawing/2014/main" id="{3477D5DF-C97F-2E44-8F33-652CB038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3" name="Oval 981">
                  <a:extLst>
                    <a:ext uri="{FF2B5EF4-FFF2-40B4-BE49-F238E27FC236}">
                      <a16:creationId xmlns:a16="http://schemas.microsoft.com/office/drawing/2014/main" id="{1385098B-DB51-9E47-8289-FFCCBFCF5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4" name="Rectangle 982">
                  <a:extLst>
                    <a:ext uri="{FF2B5EF4-FFF2-40B4-BE49-F238E27FC236}">
                      <a16:creationId xmlns:a16="http://schemas.microsoft.com/office/drawing/2014/main" id="{5E58EFDF-33E4-634F-9F2A-09DECC7EC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3" name="Group 792">
              <a:extLst>
                <a:ext uri="{FF2B5EF4-FFF2-40B4-BE49-F238E27FC236}">
                  <a16:creationId xmlns:a16="http://schemas.microsoft.com/office/drawing/2014/main" id="{926A3B9B-14F5-DF4B-B9CF-682847634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14675" name="Picture 3">
                <a:extLst>
                  <a:ext uri="{FF2B5EF4-FFF2-40B4-BE49-F238E27FC236}">
                    <a16:creationId xmlns:a16="http://schemas.microsoft.com/office/drawing/2014/main" id="{979B0A7C-DE39-D947-9576-4DFBCDC89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76" name="Group 950">
                <a:extLst>
                  <a:ext uri="{FF2B5EF4-FFF2-40B4-BE49-F238E27FC236}">
                    <a16:creationId xmlns:a16="http://schemas.microsoft.com/office/drawing/2014/main" id="{19196D4B-1968-5241-9218-479B8AF8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77" name="Freeform 951">
                  <a:extLst>
                    <a:ext uri="{FF2B5EF4-FFF2-40B4-BE49-F238E27FC236}">
                      <a16:creationId xmlns:a16="http://schemas.microsoft.com/office/drawing/2014/main" id="{D371F7B0-F123-F143-88AD-A84BE089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78" name="Rectangle 952">
                  <a:extLst>
                    <a:ext uri="{FF2B5EF4-FFF2-40B4-BE49-F238E27FC236}">
                      <a16:creationId xmlns:a16="http://schemas.microsoft.com/office/drawing/2014/main" id="{30A2E212-908E-B64B-9525-1696969D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79" name="Freeform 953">
                  <a:extLst>
                    <a:ext uri="{FF2B5EF4-FFF2-40B4-BE49-F238E27FC236}">
                      <a16:creationId xmlns:a16="http://schemas.microsoft.com/office/drawing/2014/main" id="{DE11C700-6D18-AB4C-B633-7E3014431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0" name="Freeform 954">
                  <a:extLst>
                    <a:ext uri="{FF2B5EF4-FFF2-40B4-BE49-F238E27FC236}">
                      <a16:creationId xmlns:a16="http://schemas.microsoft.com/office/drawing/2014/main" id="{9641FE6E-490A-DD48-8B97-79520FB89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1" name="Rectangle 955">
                  <a:extLst>
                    <a:ext uri="{FF2B5EF4-FFF2-40B4-BE49-F238E27FC236}">
                      <a16:creationId xmlns:a16="http://schemas.microsoft.com/office/drawing/2014/main" id="{0F34B7FB-89B8-DA4A-B327-7AAC17077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2" name="Group 956">
                  <a:extLst>
                    <a:ext uri="{FF2B5EF4-FFF2-40B4-BE49-F238E27FC236}">
                      <a16:creationId xmlns:a16="http://schemas.microsoft.com/office/drawing/2014/main" id="{B159A6CC-4EDA-8049-8C31-CC635ABD7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07" name="AutoShape 957">
                    <a:extLst>
                      <a:ext uri="{FF2B5EF4-FFF2-40B4-BE49-F238E27FC236}">
                        <a16:creationId xmlns:a16="http://schemas.microsoft.com/office/drawing/2014/main" id="{090859D4-F350-CF48-BE6F-A6299D13F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8" name="AutoShape 958">
                    <a:extLst>
                      <a:ext uri="{FF2B5EF4-FFF2-40B4-BE49-F238E27FC236}">
                        <a16:creationId xmlns:a16="http://schemas.microsoft.com/office/drawing/2014/main" id="{49E00FBE-71A6-7B4F-9116-FDFACD069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3" name="Rectangle 959">
                  <a:extLst>
                    <a:ext uri="{FF2B5EF4-FFF2-40B4-BE49-F238E27FC236}">
                      <a16:creationId xmlns:a16="http://schemas.microsoft.com/office/drawing/2014/main" id="{D3E1E37C-9CF3-6748-8191-0C53DE5B9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4" name="Group 960">
                  <a:extLst>
                    <a:ext uri="{FF2B5EF4-FFF2-40B4-BE49-F238E27FC236}">
                      <a16:creationId xmlns:a16="http://schemas.microsoft.com/office/drawing/2014/main" id="{010F6866-70FC-F24E-8F0C-7315B668B4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05" name="AutoShape 961">
                    <a:extLst>
                      <a:ext uri="{FF2B5EF4-FFF2-40B4-BE49-F238E27FC236}">
                        <a16:creationId xmlns:a16="http://schemas.microsoft.com/office/drawing/2014/main" id="{7A7CD6E0-C089-344F-96C6-70A478495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6" name="AutoShape 962">
                    <a:extLst>
                      <a:ext uri="{FF2B5EF4-FFF2-40B4-BE49-F238E27FC236}">
                        <a16:creationId xmlns:a16="http://schemas.microsoft.com/office/drawing/2014/main" id="{817CE29B-F1A3-444F-83BE-6A2D3C0B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5" name="Rectangle 963">
                  <a:extLst>
                    <a:ext uri="{FF2B5EF4-FFF2-40B4-BE49-F238E27FC236}">
                      <a16:creationId xmlns:a16="http://schemas.microsoft.com/office/drawing/2014/main" id="{88A44607-9DED-E54B-88A2-9F54FEDCD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86" name="Rectangle 964">
                  <a:extLst>
                    <a:ext uri="{FF2B5EF4-FFF2-40B4-BE49-F238E27FC236}">
                      <a16:creationId xmlns:a16="http://schemas.microsoft.com/office/drawing/2014/main" id="{729B399D-C807-0341-A7C5-E3E14751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7" name="Group 965">
                  <a:extLst>
                    <a:ext uri="{FF2B5EF4-FFF2-40B4-BE49-F238E27FC236}">
                      <a16:creationId xmlns:a16="http://schemas.microsoft.com/office/drawing/2014/main" id="{BD113617-F60C-3A41-801E-303D357BB6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03" name="AutoShape 966">
                    <a:extLst>
                      <a:ext uri="{FF2B5EF4-FFF2-40B4-BE49-F238E27FC236}">
                        <a16:creationId xmlns:a16="http://schemas.microsoft.com/office/drawing/2014/main" id="{BAE41A55-BA5A-8342-BD0B-434F69668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4" name="AutoShape 967">
                    <a:extLst>
                      <a:ext uri="{FF2B5EF4-FFF2-40B4-BE49-F238E27FC236}">
                        <a16:creationId xmlns:a16="http://schemas.microsoft.com/office/drawing/2014/main" id="{1F5F0C50-52E8-5947-85C3-6648F738F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8" name="Freeform 968">
                  <a:extLst>
                    <a:ext uri="{FF2B5EF4-FFF2-40B4-BE49-F238E27FC236}">
                      <a16:creationId xmlns:a16="http://schemas.microsoft.com/office/drawing/2014/main" id="{8FF59AF4-37EB-5540-BE7B-6A7D53681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89" name="Group 969">
                  <a:extLst>
                    <a:ext uri="{FF2B5EF4-FFF2-40B4-BE49-F238E27FC236}">
                      <a16:creationId xmlns:a16="http://schemas.microsoft.com/office/drawing/2014/main" id="{A9259129-4087-1B49-898F-FCE5F446F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01" name="AutoShape 970">
                    <a:extLst>
                      <a:ext uri="{FF2B5EF4-FFF2-40B4-BE49-F238E27FC236}">
                        <a16:creationId xmlns:a16="http://schemas.microsoft.com/office/drawing/2014/main" id="{5DA556D7-AB86-0B41-81D9-B0AB9C150B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2" name="AutoShape 971">
                    <a:extLst>
                      <a:ext uri="{FF2B5EF4-FFF2-40B4-BE49-F238E27FC236}">
                        <a16:creationId xmlns:a16="http://schemas.microsoft.com/office/drawing/2014/main" id="{C302BDF7-EF8B-6545-9E9B-0510998B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90" name="Rectangle 972">
                  <a:extLst>
                    <a:ext uri="{FF2B5EF4-FFF2-40B4-BE49-F238E27FC236}">
                      <a16:creationId xmlns:a16="http://schemas.microsoft.com/office/drawing/2014/main" id="{05A2BBAC-DBC3-0540-B67B-E6D36E076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1" name="Freeform 973">
                  <a:extLst>
                    <a:ext uri="{FF2B5EF4-FFF2-40B4-BE49-F238E27FC236}">
                      <a16:creationId xmlns:a16="http://schemas.microsoft.com/office/drawing/2014/main" id="{C5B62019-7512-6747-A5DC-2D5B48982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2" name="Freeform 974">
                  <a:extLst>
                    <a:ext uri="{FF2B5EF4-FFF2-40B4-BE49-F238E27FC236}">
                      <a16:creationId xmlns:a16="http://schemas.microsoft.com/office/drawing/2014/main" id="{A384C021-1EEE-B94D-91AB-1B1609889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3" name="Oval 975">
                  <a:extLst>
                    <a:ext uri="{FF2B5EF4-FFF2-40B4-BE49-F238E27FC236}">
                      <a16:creationId xmlns:a16="http://schemas.microsoft.com/office/drawing/2014/main" id="{E8BCEDB2-534C-4341-B87C-998080F7C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4" name="Freeform 976">
                  <a:extLst>
                    <a:ext uri="{FF2B5EF4-FFF2-40B4-BE49-F238E27FC236}">
                      <a16:creationId xmlns:a16="http://schemas.microsoft.com/office/drawing/2014/main" id="{F02E3EB5-8B82-0C47-ACA7-4D78BCEB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5" name="AutoShape 977">
                  <a:extLst>
                    <a:ext uri="{FF2B5EF4-FFF2-40B4-BE49-F238E27FC236}">
                      <a16:creationId xmlns:a16="http://schemas.microsoft.com/office/drawing/2014/main" id="{ADB9F608-D0D7-764C-A0A9-D25E13D13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6" name="AutoShape 978">
                  <a:extLst>
                    <a:ext uri="{FF2B5EF4-FFF2-40B4-BE49-F238E27FC236}">
                      <a16:creationId xmlns:a16="http://schemas.microsoft.com/office/drawing/2014/main" id="{AC1603E3-6EBE-1B47-BCA9-3D9E4102C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7" name="Oval 979">
                  <a:extLst>
                    <a:ext uri="{FF2B5EF4-FFF2-40B4-BE49-F238E27FC236}">
                      <a16:creationId xmlns:a16="http://schemas.microsoft.com/office/drawing/2014/main" id="{215E005D-AA36-0B43-9031-B7E0A8542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8" name="Oval 980">
                  <a:extLst>
                    <a:ext uri="{FF2B5EF4-FFF2-40B4-BE49-F238E27FC236}">
                      <a16:creationId xmlns:a16="http://schemas.microsoft.com/office/drawing/2014/main" id="{D270FA32-89BA-024F-87B9-706A83320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9" name="Oval 981">
                  <a:extLst>
                    <a:ext uri="{FF2B5EF4-FFF2-40B4-BE49-F238E27FC236}">
                      <a16:creationId xmlns:a16="http://schemas.microsoft.com/office/drawing/2014/main" id="{A8517F36-A9CF-3842-90F7-E2D2AC4C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00" name="Rectangle 982">
                  <a:extLst>
                    <a:ext uri="{FF2B5EF4-FFF2-40B4-BE49-F238E27FC236}">
                      <a16:creationId xmlns:a16="http://schemas.microsoft.com/office/drawing/2014/main" id="{DABC9A6E-EC5D-6949-8ADD-1DA3848A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4" name="Group 827">
              <a:extLst>
                <a:ext uri="{FF2B5EF4-FFF2-40B4-BE49-F238E27FC236}">
                  <a16:creationId xmlns:a16="http://schemas.microsoft.com/office/drawing/2014/main" id="{72CF6EFD-7682-6849-95A1-C9A3214C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14641" name="Picture 3">
                <a:extLst>
                  <a:ext uri="{FF2B5EF4-FFF2-40B4-BE49-F238E27FC236}">
                    <a16:creationId xmlns:a16="http://schemas.microsoft.com/office/drawing/2014/main" id="{65DB9939-26FE-734F-94B7-01B67A78B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42" name="Group 950">
                <a:extLst>
                  <a:ext uri="{FF2B5EF4-FFF2-40B4-BE49-F238E27FC236}">
                    <a16:creationId xmlns:a16="http://schemas.microsoft.com/office/drawing/2014/main" id="{622F892C-9E0E-E746-8CF2-1A7A50B0F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43" name="Freeform 951">
                  <a:extLst>
                    <a:ext uri="{FF2B5EF4-FFF2-40B4-BE49-F238E27FC236}">
                      <a16:creationId xmlns:a16="http://schemas.microsoft.com/office/drawing/2014/main" id="{AEF39194-5683-9A4C-92DF-F70754164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4" name="Rectangle 952">
                  <a:extLst>
                    <a:ext uri="{FF2B5EF4-FFF2-40B4-BE49-F238E27FC236}">
                      <a16:creationId xmlns:a16="http://schemas.microsoft.com/office/drawing/2014/main" id="{F6730D3F-7252-CC4E-A624-6EF695F92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45" name="Freeform 953">
                  <a:extLst>
                    <a:ext uri="{FF2B5EF4-FFF2-40B4-BE49-F238E27FC236}">
                      <a16:creationId xmlns:a16="http://schemas.microsoft.com/office/drawing/2014/main" id="{9895C452-A1FC-934B-8E7F-D12C76E2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6" name="Freeform 954">
                  <a:extLst>
                    <a:ext uri="{FF2B5EF4-FFF2-40B4-BE49-F238E27FC236}">
                      <a16:creationId xmlns:a16="http://schemas.microsoft.com/office/drawing/2014/main" id="{5BB8C1BD-91AC-B843-9CC7-3CBC3CE09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7" name="Rectangle 955">
                  <a:extLst>
                    <a:ext uri="{FF2B5EF4-FFF2-40B4-BE49-F238E27FC236}">
                      <a16:creationId xmlns:a16="http://schemas.microsoft.com/office/drawing/2014/main" id="{4CFC6D39-4B55-EC4F-85FD-75570C67D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48" name="Group 956">
                  <a:extLst>
                    <a:ext uri="{FF2B5EF4-FFF2-40B4-BE49-F238E27FC236}">
                      <a16:creationId xmlns:a16="http://schemas.microsoft.com/office/drawing/2014/main" id="{B75FFD62-95EF-574D-851D-1815FBE0CA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73" name="AutoShape 957">
                    <a:extLst>
                      <a:ext uri="{FF2B5EF4-FFF2-40B4-BE49-F238E27FC236}">
                        <a16:creationId xmlns:a16="http://schemas.microsoft.com/office/drawing/2014/main" id="{92FB7A1E-97B4-6043-A910-91543DA51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4" name="AutoShape 958">
                    <a:extLst>
                      <a:ext uri="{FF2B5EF4-FFF2-40B4-BE49-F238E27FC236}">
                        <a16:creationId xmlns:a16="http://schemas.microsoft.com/office/drawing/2014/main" id="{F9C5792F-3580-9242-9974-D32AF4970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49" name="Rectangle 959">
                  <a:extLst>
                    <a:ext uri="{FF2B5EF4-FFF2-40B4-BE49-F238E27FC236}">
                      <a16:creationId xmlns:a16="http://schemas.microsoft.com/office/drawing/2014/main" id="{525BE3F0-AE67-2F47-AF98-D4D2F4F2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0" name="Group 960">
                  <a:extLst>
                    <a:ext uri="{FF2B5EF4-FFF2-40B4-BE49-F238E27FC236}">
                      <a16:creationId xmlns:a16="http://schemas.microsoft.com/office/drawing/2014/main" id="{A601DAB1-CFC0-8F44-A04A-660F58527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71" name="AutoShape 961">
                    <a:extLst>
                      <a:ext uri="{FF2B5EF4-FFF2-40B4-BE49-F238E27FC236}">
                        <a16:creationId xmlns:a16="http://schemas.microsoft.com/office/drawing/2014/main" id="{ACB609BF-56D2-D44C-83B2-091CA1852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2" name="AutoShape 962">
                    <a:extLst>
                      <a:ext uri="{FF2B5EF4-FFF2-40B4-BE49-F238E27FC236}">
                        <a16:creationId xmlns:a16="http://schemas.microsoft.com/office/drawing/2014/main" id="{C9042905-4565-AE40-ACC1-58B4260FA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1" name="Rectangle 963">
                  <a:extLst>
                    <a:ext uri="{FF2B5EF4-FFF2-40B4-BE49-F238E27FC236}">
                      <a16:creationId xmlns:a16="http://schemas.microsoft.com/office/drawing/2014/main" id="{C61ED269-47DF-C142-A4D0-B3708111F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2" name="Rectangle 964">
                  <a:extLst>
                    <a:ext uri="{FF2B5EF4-FFF2-40B4-BE49-F238E27FC236}">
                      <a16:creationId xmlns:a16="http://schemas.microsoft.com/office/drawing/2014/main" id="{00F886D3-9EAE-864A-9F1C-51B52CBF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3" name="Group 965">
                  <a:extLst>
                    <a:ext uri="{FF2B5EF4-FFF2-40B4-BE49-F238E27FC236}">
                      <a16:creationId xmlns:a16="http://schemas.microsoft.com/office/drawing/2014/main" id="{60624946-4E10-3F40-87A7-BF8C55B63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69" name="AutoShape 966">
                    <a:extLst>
                      <a:ext uri="{FF2B5EF4-FFF2-40B4-BE49-F238E27FC236}">
                        <a16:creationId xmlns:a16="http://schemas.microsoft.com/office/drawing/2014/main" id="{62D17F4D-631D-D942-95B8-2560C6AC8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0" name="AutoShape 967">
                    <a:extLst>
                      <a:ext uri="{FF2B5EF4-FFF2-40B4-BE49-F238E27FC236}">
                        <a16:creationId xmlns:a16="http://schemas.microsoft.com/office/drawing/2014/main" id="{F2543B3C-2B22-FA4F-A5D0-05AA9B0FE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4" name="Freeform 968">
                  <a:extLst>
                    <a:ext uri="{FF2B5EF4-FFF2-40B4-BE49-F238E27FC236}">
                      <a16:creationId xmlns:a16="http://schemas.microsoft.com/office/drawing/2014/main" id="{192CDFC2-2C19-6B40-B992-3F0940947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55" name="Group 969">
                  <a:extLst>
                    <a:ext uri="{FF2B5EF4-FFF2-40B4-BE49-F238E27FC236}">
                      <a16:creationId xmlns:a16="http://schemas.microsoft.com/office/drawing/2014/main" id="{E6839DC6-DA7E-C74C-91FB-F78225282C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67" name="AutoShape 970">
                    <a:extLst>
                      <a:ext uri="{FF2B5EF4-FFF2-40B4-BE49-F238E27FC236}">
                        <a16:creationId xmlns:a16="http://schemas.microsoft.com/office/drawing/2014/main" id="{18B6F276-8471-1341-A696-B9F6C89AC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68" name="AutoShape 971">
                    <a:extLst>
                      <a:ext uri="{FF2B5EF4-FFF2-40B4-BE49-F238E27FC236}">
                        <a16:creationId xmlns:a16="http://schemas.microsoft.com/office/drawing/2014/main" id="{68C51799-1F18-864A-91D1-6F08B18C64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6" name="Rectangle 972">
                  <a:extLst>
                    <a:ext uri="{FF2B5EF4-FFF2-40B4-BE49-F238E27FC236}">
                      <a16:creationId xmlns:a16="http://schemas.microsoft.com/office/drawing/2014/main" id="{4B51390B-A5E5-CB43-8C86-C10F2E7B9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7" name="Freeform 973">
                  <a:extLst>
                    <a:ext uri="{FF2B5EF4-FFF2-40B4-BE49-F238E27FC236}">
                      <a16:creationId xmlns:a16="http://schemas.microsoft.com/office/drawing/2014/main" id="{B52E3253-195E-E14B-A502-625444CE1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8" name="Freeform 974">
                  <a:extLst>
                    <a:ext uri="{FF2B5EF4-FFF2-40B4-BE49-F238E27FC236}">
                      <a16:creationId xmlns:a16="http://schemas.microsoft.com/office/drawing/2014/main" id="{E7672640-8959-8042-B9BC-0EC53E593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9" name="Oval 975">
                  <a:extLst>
                    <a:ext uri="{FF2B5EF4-FFF2-40B4-BE49-F238E27FC236}">
                      <a16:creationId xmlns:a16="http://schemas.microsoft.com/office/drawing/2014/main" id="{EC9D3853-3A05-7A41-97AC-7C8D004A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0" name="Freeform 976">
                  <a:extLst>
                    <a:ext uri="{FF2B5EF4-FFF2-40B4-BE49-F238E27FC236}">
                      <a16:creationId xmlns:a16="http://schemas.microsoft.com/office/drawing/2014/main" id="{06EA8E85-732B-014C-8B0A-5EE325241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61" name="AutoShape 977">
                  <a:extLst>
                    <a:ext uri="{FF2B5EF4-FFF2-40B4-BE49-F238E27FC236}">
                      <a16:creationId xmlns:a16="http://schemas.microsoft.com/office/drawing/2014/main" id="{99429D52-F182-BE4E-B823-05082C04F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2" name="AutoShape 978">
                  <a:extLst>
                    <a:ext uri="{FF2B5EF4-FFF2-40B4-BE49-F238E27FC236}">
                      <a16:creationId xmlns:a16="http://schemas.microsoft.com/office/drawing/2014/main" id="{88FC1120-3C79-7041-8DE1-0FB8725D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3" name="Oval 979">
                  <a:extLst>
                    <a:ext uri="{FF2B5EF4-FFF2-40B4-BE49-F238E27FC236}">
                      <a16:creationId xmlns:a16="http://schemas.microsoft.com/office/drawing/2014/main" id="{8D7B5084-A180-D940-A1CF-D723A961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4" name="Oval 980">
                  <a:extLst>
                    <a:ext uri="{FF2B5EF4-FFF2-40B4-BE49-F238E27FC236}">
                      <a16:creationId xmlns:a16="http://schemas.microsoft.com/office/drawing/2014/main" id="{8E92A1A9-5B46-C649-A91E-E03468D11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5" name="Oval 981">
                  <a:extLst>
                    <a:ext uri="{FF2B5EF4-FFF2-40B4-BE49-F238E27FC236}">
                      <a16:creationId xmlns:a16="http://schemas.microsoft.com/office/drawing/2014/main" id="{6F81CDE4-91FE-9B45-8744-F10E6BD1A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6" name="Rectangle 982">
                  <a:extLst>
                    <a:ext uri="{FF2B5EF4-FFF2-40B4-BE49-F238E27FC236}">
                      <a16:creationId xmlns:a16="http://schemas.microsoft.com/office/drawing/2014/main" id="{95B0618A-7119-4A46-8692-519AC294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5" name="Group 862">
              <a:extLst>
                <a:ext uri="{FF2B5EF4-FFF2-40B4-BE49-F238E27FC236}">
                  <a16:creationId xmlns:a16="http://schemas.microsoft.com/office/drawing/2014/main" id="{507FD766-D064-0542-B330-E6FC31AF9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14607" name="Picture 3">
                <a:extLst>
                  <a:ext uri="{FF2B5EF4-FFF2-40B4-BE49-F238E27FC236}">
                    <a16:creationId xmlns:a16="http://schemas.microsoft.com/office/drawing/2014/main" id="{563CF114-564D-5647-B20D-BA0AE252B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08" name="Group 950">
                <a:extLst>
                  <a:ext uri="{FF2B5EF4-FFF2-40B4-BE49-F238E27FC236}">
                    <a16:creationId xmlns:a16="http://schemas.microsoft.com/office/drawing/2014/main" id="{B58665F8-F067-9745-BBC5-907E7293F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09" name="Freeform 951">
                  <a:extLst>
                    <a:ext uri="{FF2B5EF4-FFF2-40B4-BE49-F238E27FC236}">
                      <a16:creationId xmlns:a16="http://schemas.microsoft.com/office/drawing/2014/main" id="{0C47CAA2-49AC-4249-8690-07C160A2C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0" name="Rectangle 952">
                  <a:extLst>
                    <a:ext uri="{FF2B5EF4-FFF2-40B4-BE49-F238E27FC236}">
                      <a16:creationId xmlns:a16="http://schemas.microsoft.com/office/drawing/2014/main" id="{59CD709A-8D3F-CE49-B1FF-F1C01B4D4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1" name="Freeform 953">
                  <a:extLst>
                    <a:ext uri="{FF2B5EF4-FFF2-40B4-BE49-F238E27FC236}">
                      <a16:creationId xmlns:a16="http://schemas.microsoft.com/office/drawing/2014/main" id="{71CCBE77-2578-E248-B6C3-314F3EDDC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2" name="Freeform 954">
                  <a:extLst>
                    <a:ext uri="{FF2B5EF4-FFF2-40B4-BE49-F238E27FC236}">
                      <a16:creationId xmlns:a16="http://schemas.microsoft.com/office/drawing/2014/main" id="{781D5A2B-495C-A84A-8C77-F5FC8913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3" name="Rectangle 955">
                  <a:extLst>
                    <a:ext uri="{FF2B5EF4-FFF2-40B4-BE49-F238E27FC236}">
                      <a16:creationId xmlns:a16="http://schemas.microsoft.com/office/drawing/2014/main" id="{2DFE5F82-32A0-334A-9DEC-94E388EA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4" name="Group 956">
                  <a:extLst>
                    <a:ext uri="{FF2B5EF4-FFF2-40B4-BE49-F238E27FC236}">
                      <a16:creationId xmlns:a16="http://schemas.microsoft.com/office/drawing/2014/main" id="{E89932DB-179E-6241-A8B9-C2400A798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39" name="AutoShape 957">
                    <a:extLst>
                      <a:ext uri="{FF2B5EF4-FFF2-40B4-BE49-F238E27FC236}">
                        <a16:creationId xmlns:a16="http://schemas.microsoft.com/office/drawing/2014/main" id="{1D393EA7-13DC-014C-9A72-EA4893AD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40" name="AutoShape 958">
                    <a:extLst>
                      <a:ext uri="{FF2B5EF4-FFF2-40B4-BE49-F238E27FC236}">
                        <a16:creationId xmlns:a16="http://schemas.microsoft.com/office/drawing/2014/main" id="{E2421AEE-CB31-3341-9E23-45BB51C71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5" name="Rectangle 959">
                  <a:extLst>
                    <a:ext uri="{FF2B5EF4-FFF2-40B4-BE49-F238E27FC236}">
                      <a16:creationId xmlns:a16="http://schemas.microsoft.com/office/drawing/2014/main" id="{AEDFD6AB-D574-334D-9457-2AFEBF4C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6" name="Group 960">
                  <a:extLst>
                    <a:ext uri="{FF2B5EF4-FFF2-40B4-BE49-F238E27FC236}">
                      <a16:creationId xmlns:a16="http://schemas.microsoft.com/office/drawing/2014/main" id="{636B9FE2-64DB-B948-8813-09763826D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37" name="AutoShape 961">
                    <a:extLst>
                      <a:ext uri="{FF2B5EF4-FFF2-40B4-BE49-F238E27FC236}">
                        <a16:creationId xmlns:a16="http://schemas.microsoft.com/office/drawing/2014/main" id="{B2B805DE-80C8-B140-804C-4685B428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8" name="AutoShape 962">
                    <a:extLst>
                      <a:ext uri="{FF2B5EF4-FFF2-40B4-BE49-F238E27FC236}">
                        <a16:creationId xmlns:a16="http://schemas.microsoft.com/office/drawing/2014/main" id="{19F8F38A-C09D-1A4B-BC66-03901EAC3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7" name="Rectangle 963">
                  <a:extLst>
                    <a:ext uri="{FF2B5EF4-FFF2-40B4-BE49-F238E27FC236}">
                      <a16:creationId xmlns:a16="http://schemas.microsoft.com/office/drawing/2014/main" id="{96542B13-9744-9B4D-B110-DB37C9B29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8" name="Rectangle 964">
                  <a:extLst>
                    <a:ext uri="{FF2B5EF4-FFF2-40B4-BE49-F238E27FC236}">
                      <a16:creationId xmlns:a16="http://schemas.microsoft.com/office/drawing/2014/main" id="{4A0F0D86-DABE-014B-B93A-0622A4E94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9" name="Group 965">
                  <a:extLst>
                    <a:ext uri="{FF2B5EF4-FFF2-40B4-BE49-F238E27FC236}">
                      <a16:creationId xmlns:a16="http://schemas.microsoft.com/office/drawing/2014/main" id="{EB5DD951-DE2E-1C4B-AF54-08C63A86F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35" name="AutoShape 966">
                    <a:extLst>
                      <a:ext uri="{FF2B5EF4-FFF2-40B4-BE49-F238E27FC236}">
                        <a16:creationId xmlns:a16="http://schemas.microsoft.com/office/drawing/2014/main" id="{1295AECE-1044-A046-8C03-48CB66B33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6" name="AutoShape 967">
                    <a:extLst>
                      <a:ext uri="{FF2B5EF4-FFF2-40B4-BE49-F238E27FC236}">
                        <a16:creationId xmlns:a16="http://schemas.microsoft.com/office/drawing/2014/main" id="{D86A711D-EFD1-4C45-B531-C0F08052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0" name="Freeform 968">
                  <a:extLst>
                    <a:ext uri="{FF2B5EF4-FFF2-40B4-BE49-F238E27FC236}">
                      <a16:creationId xmlns:a16="http://schemas.microsoft.com/office/drawing/2014/main" id="{71D47CC6-B1B1-7948-8C4D-CE7994660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21" name="Group 969">
                  <a:extLst>
                    <a:ext uri="{FF2B5EF4-FFF2-40B4-BE49-F238E27FC236}">
                      <a16:creationId xmlns:a16="http://schemas.microsoft.com/office/drawing/2014/main" id="{6E2EABD1-32B0-E648-80D1-730CD44D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33" name="AutoShape 970">
                    <a:extLst>
                      <a:ext uri="{FF2B5EF4-FFF2-40B4-BE49-F238E27FC236}">
                        <a16:creationId xmlns:a16="http://schemas.microsoft.com/office/drawing/2014/main" id="{5360B30E-6D2B-6B43-856D-F332717B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4" name="AutoShape 971">
                    <a:extLst>
                      <a:ext uri="{FF2B5EF4-FFF2-40B4-BE49-F238E27FC236}">
                        <a16:creationId xmlns:a16="http://schemas.microsoft.com/office/drawing/2014/main" id="{5B6F0033-8A83-1940-B9FF-DE68ABEF6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2" name="Rectangle 972">
                  <a:extLst>
                    <a:ext uri="{FF2B5EF4-FFF2-40B4-BE49-F238E27FC236}">
                      <a16:creationId xmlns:a16="http://schemas.microsoft.com/office/drawing/2014/main" id="{1AAA15BA-519D-604A-A063-111934D53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3" name="Freeform 973">
                  <a:extLst>
                    <a:ext uri="{FF2B5EF4-FFF2-40B4-BE49-F238E27FC236}">
                      <a16:creationId xmlns:a16="http://schemas.microsoft.com/office/drawing/2014/main" id="{D7268FE4-3633-7E4F-A9DE-1A099614C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4" name="Freeform 974">
                  <a:extLst>
                    <a:ext uri="{FF2B5EF4-FFF2-40B4-BE49-F238E27FC236}">
                      <a16:creationId xmlns:a16="http://schemas.microsoft.com/office/drawing/2014/main" id="{2240B9F2-DF1E-134D-A1CB-9B966296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5" name="Oval 975">
                  <a:extLst>
                    <a:ext uri="{FF2B5EF4-FFF2-40B4-BE49-F238E27FC236}">
                      <a16:creationId xmlns:a16="http://schemas.microsoft.com/office/drawing/2014/main" id="{9202F8D2-9D0C-434C-B909-5AC189F3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6" name="Freeform 976">
                  <a:extLst>
                    <a:ext uri="{FF2B5EF4-FFF2-40B4-BE49-F238E27FC236}">
                      <a16:creationId xmlns:a16="http://schemas.microsoft.com/office/drawing/2014/main" id="{EB09ED96-E768-3444-9C5E-6BC4D121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7" name="AutoShape 977">
                  <a:extLst>
                    <a:ext uri="{FF2B5EF4-FFF2-40B4-BE49-F238E27FC236}">
                      <a16:creationId xmlns:a16="http://schemas.microsoft.com/office/drawing/2014/main" id="{E493530B-AA1E-CA40-8FA9-8708AB0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8" name="AutoShape 978">
                  <a:extLst>
                    <a:ext uri="{FF2B5EF4-FFF2-40B4-BE49-F238E27FC236}">
                      <a16:creationId xmlns:a16="http://schemas.microsoft.com/office/drawing/2014/main" id="{29957C38-CF9D-BA4A-8483-4E9F151B0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9" name="Oval 979">
                  <a:extLst>
                    <a:ext uri="{FF2B5EF4-FFF2-40B4-BE49-F238E27FC236}">
                      <a16:creationId xmlns:a16="http://schemas.microsoft.com/office/drawing/2014/main" id="{34B9D8B5-03B1-6541-AB6C-0AB844088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0" name="Oval 980">
                  <a:extLst>
                    <a:ext uri="{FF2B5EF4-FFF2-40B4-BE49-F238E27FC236}">
                      <a16:creationId xmlns:a16="http://schemas.microsoft.com/office/drawing/2014/main" id="{A33CE19C-067B-9646-B667-FD1D5A32F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1" name="Oval 981">
                  <a:extLst>
                    <a:ext uri="{FF2B5EF4-FFF2-40B4-BE49-F238E27FC236}">
                      <a16:creationId xmlns:a16="http://schemas.microsoft.com/office/drawing/2014/main" id="{18AD08A0-EBDE-0D49-A805-5EFA0E85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2" name="Rectangle 982">
                  <a:extLst>
                    <a:ext uri="{FF2B5EF4-FFF2-40B4-BE49-F238E27FC236}">
                      <a16:creationId xmlns:a16="http://schemas.microsoft.com/office/drawing/2014/main" id="{7BFD1C2B-DDA4-C640-A3FC-9EA3B37D3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6" name="Group 897">
              <a:extLst>
                <a:ext uri="{FF2B5EF4-FFF2-40B4-BE49-F238E27FC236}">
                  <a16:creationId xmlns:a16="http://schemas.microsoft.com/office/drawing/2014/main" id="{CD60E856-AD2F-574C-B841-E53BF7BEB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14573" name="Picture 3">
                <a:extLst>
                  <a:ext uri="{FF2B5EF4-FFF2-40B4-BE49-F238E27FC236}">
                    <a16:creationId xmlns:a16="http://schemas.microsoft.com/office/drawing/2014/main" id="{7C224992-1229-9E43-998F-00844EECB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74" name="Group 950">
                <a:extLst>
                  <a:ext uri="{FF2B5EF4-FFF2-40B4-BE49-F238E27FC236}">
                    <a16:creationId xmlns:a16="http://schemas.microsoft.com/office/drawing/2014/main" id="{6F93D902-DF1A-4F4F-B6ED-D18240151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75" name="Freeform 951">
                  <a:extLst>
                    <a:ext uri="{FF2B5EF4-FFF2-40B4-BE49-F238E27FC236}">
                      <a16:creationId xmlns:a16="http://schemas.microsoft.com/office/drawing/2014/main" id="{B0E86564-CD6D-3944-B48B-F5CAEDE67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6" name="Rectangle 952">
                  <a:extLst>
                    <a:ext uri="{FF2B5EF4-FFF2-40B4-BE49-F238E27FC236}">
                      <a16:creationId xmlns:a16="http://schemas.microsoft.com/office/drawing/2014/main" id="{A167CAD0-6A8A-7941-B1F7-E0A74EFB0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77" name="Freeform 953">
                  <a:extLst>
                    <a:ext uri="{FF2B5EF4-FFF2-40B4-BE49-F238E27FC236}">
                      <a16:creationId xmlns:a16="http://schemas.microsoft.com/office/drawing/2014/main" id="{4726D2FD-E8A0-CC4B-A1D8-D89F5A36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8" name="Freeform 954">
                  <a:extLst>
                    <a:ext uri="{FF2B5EF4-FFF2-40B4-BE49-F238E27FC236}">
                      <a16:creationId xmlns:a16="http://schemas.microsoft.com/office/drawing/2014/main" id="{4F20BF5E-E61A-4A48-BDA8-491822E5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9" name="Rectangle 955">
                  <a:extLst>
                    <a:ext uri="{FF2B5EF4-FFF2-40B4-BE49-F238E27FC236}">
                      <a16:creationId xmlns:a16="http://schemas.microsoft.com/office/drawing/2014/main" id="{FD7DC307-1108-F84E-8252-F7C39E957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0" name="Group 956">
                  <a:extLst>
                    <a:ext uri="{FF2B5EF4-FFF2-40B4-BE49-F238E27FC236}">
                      <a16:creationId xmlns:a16="http://schemas.microsoft.com/office/drawing/2014/main" id="{742701A2-1BAB-1D4A-93EE-7945F9079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05" name="AutoShape 957">
                    <a:extLst>
                      <a:ext uri="{FF2B5EF4-FFF2-40B4-BE49-F238E27FC236}">
                        <a16:creationId xmlns:a16="http://schemas.microsoft.com/office/drawing/2014/main" id="{B1DBF270-A4D7-6F43-BDAE-283D09FC3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6" name="AutoShape 958">
                    <a:extLst>
                      <a:ext uri="{FF2B5EF4-FFF2-40B4-BE49-F238E27FC236}">
                        <a16:creationId xmlns:a16="http://schemas.microsoft.com/office/drawing/2014/main" id="{8B922D59-1E34-5E49-A1A0-1A79FA563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1" name="Rectangle 959">
                  <a:extLst>
                    <a:ext uri="{FF2B5EF4-FFF2-40B4-BE49-F238E27FC236}">
                      <a16:creationId xmlns:a16="http://schemas.microsoft.com/office/drawing/2014/main" id="{720F6FB5-0794-834C-9FF7-0EDA784C5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2" name="Group 960">
                  <a:extLst>
                    <a:ext uri="{FF2B5EF4-FFF2-40B4-BE49-F238E27FC236}">
                      <a16:creationId xmlns:a16="http://schemas.microsoft.com/office/drawing/2014/main" id="{3EDABE8F-C0D3-F64F-9383-8EEB1624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03" name="AutoShape 961">
                    <a:extLst>
                      <a:ext uri="{FF2B5EF4-FFF2-40B4-BE49-F238E27FC236}">
                        <a16:creationId xmlns:a16="http://schemas.microsoft.com/office/drawing/2014/main" id="{F11EB9E8-25F5-3C4C-B45A-1E592BB9E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4" name="AutoShape 962">
                    <a:extLst>
                      <a:ext uri="{FF2B5EF4-FFF2-40B4-BE49-F238E27FC236}">
                        <a16:creationId xmlns:a16="http://schemas.microsoft.com/office/drawing/2014/main" id="{703CEBB7-DEC9-1048-A10F-083DD20E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3" name="Rectangle 963">
                  <a:extLst>
                    <a:ext uri="{FF2B5EF4-FFF2-40B4-BE49-F238E27FC236}">
                      <a16:creationId xmlns:a16="http://schemas.microsoft.com/office/drawing/2014/main" id="{9454D8B8-6B15-444B-B14F-63ECB29ED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4" name="Rectangle 964">
                  <a:extLst>
                    <a:ext uri="{FF2B5EF4-FFF2-40B4-BE49-F238E27FC236}">
                      <a16:creationId xmlns:a16="http://schemas.microsoft.com/office/drawing/2014/main" id="{69DE74CF-EB07-AD4A-B698-E00F3D266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5" name="Group 965">
                  <a:extLst>
                    <a:ext uri="{FF2B5EF4-FFF2-40B4-BE49-F238E27FC236}">
                      <a16:creationId xmlns:a16="http://schemas.microsoft.com/office/drawing/2014/main" id="{3081CBEE-87E9-5647-B228-1A327E765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01" name="AutoShape 966">
                    <a:extLst>
                      <a:ext uri="{FF2B5EF4-FFF2-40B4-BE49-F238E27FC236}">
                        <a16:creationId xmlns:a16="http://schemas.microsoft.com/office/drawing/2014/main" id="{701EE972-A5F2-444C-BC8E-70153B477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2" name="AutoShape 967">
                    <a:extLst>
                      <a:ext uri="{FF2B5EF4-FFF2-40B4-BE49-F238E27FC236}">
                        <a16:creationId xmlns:a16="http://schemas.microsoft.com/office/drawing/2014/main" id="{0130ACB8-9781-EA4A-A1DB-82D0F29EB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6" name="Freeform 968">
                  <a:extLst>
                    <a:ext uri="{FF2B5EF4-FFF2-40B4-BE49-F238E27FC236}">
                      <a16:creationId xmlns:a16="http://schemas.microsoft.com/office/drawing/2014/main" id="{4AB44CEB-E837-7147-A8A7-57C5FDA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87" name="Group 969">
                  <a:extLst>
                    <a:ext uri="{FF2B5EF4-FFF2-40B4-BE49-F238E27FC236}">
                      <a16:creationId xmlns:a16="http://schemas.microsoft.com/office/drawing/2014/main" id="{A74DE05C-88D9-774E-B8F5-0BA3B55D1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99" name="AutoShape 970">
                    <a:extLst>
                      <a:ext uri="{FF2B5EF4-FFF2-40B4-BE49-F238E27FC236}">
                        <a16:creationId xmlns:a16="http://schemas.microsoft.com/office/drawing/2014/main" id="{F6664F2B-8007-C042-8BD4-9DD26D656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0" name="AutoShape 971">
                    <a:extLst>
                      <a:ext uri="{FF2B5EF4-FFF2-40B4-BE49-F238E27FC236}">
                        <a16:creationId xmlns:a16="http://schemas.microsoft.com/office/drawing/2014/main" id="{681E6074-B6F0-504F-8D76-434A29BF7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8" name="Rectangle 972">
                  <a:extLst>
                    <a:ext uri="{FF2B5EF4-FFF2-40B4-BE49-F238E27FC236}">
                      <a16:creationId xmlns:a16="http://schemas.microsoft.com/office/drawing/2014/main" id="{016C43F7-AF1C-2148-8C6F-047013498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9" name="Freeform 973">
                  <a:extLst>
                    <a:ext uri="{FF2B5EF4-FFF2-40B4-BE49-F238E27FC236}">
                      <a16:creationId xmlns:a16="http://schemas.microsoft.com/office/drawing/2014/main" id="{960017AB-A9BC-7B49-A693-83AE1F1CE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0" name="Freeform 974">
                  <a:extLst>
                    <a:ext uri="{FF2B5EF4-FFF2-40B4-BE49-F238E27FC236}">
                      <a16:creationId xmlns:a16="http://schemas.microsoft.com/office/drawing/2014/main" id="{B4FEDAA7-65C7-7743-89B9-688476EC7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1" name="Oval 975">
                  <a:extLst>
                    <a:ext uri="{FF2B5EF4-FFF2-40B4-BE49-F238E27FC236}">
                      <a16:creationId xmlns:a16="http://schemas.microsoft.com/office/drawing/2014/main" id="{F2EA992E-8FC3-CA49-80B6-2C3804995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2" name="Freeform 976">
                  <a:extLst>
                    <a:ext uri="{FF2B5EF4-FFF2-40B4-BE49-F238E27FC236}">
                      <a16:creationId xmlns:a16="http://schemas.microsoft.com/office/drawing/2014/main" id="{96A0DFAB-1B0D-C045-A4E7-A67AB0B52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3" name="AutoShape 977">
                  <a:extLst>
                    <a:ext uri="{FF2B5EF4-FFF2-40B4-BE49-F238E27FC236}">
                      <a16:creationId xmlns:a16="http://schemas.microsoft.com/office/drawing/2014/main" id="{D8947F5E-F7D1-B64E-8558-F6B3FCA1C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4" name="AutoShape 978">
                  <a:extLst>
                    <a:ext uri="{FF2B5EF4-FFF2-40B4-BE49-F238E27FC236}">
                      <a16:creationId xmlns:a16="http://schemas.microsoft.com/office/drawing/2014/main" id="{1EB4BFCE-7C30-584C-B7B4-818CB34C4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5" name="Oval 979">
                  <a:extLst>
                    <a:ext uri="{FF2B5EF4-FFF2-40B4-BE49-F238E27FC236}">
                      <a16:creationId xmlns:a16="http://schemas.microsoft.com/office/drawing/2014/main" id="{1A441EBF-90E7-A346-B395-AB5628A9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6" name="Oval 980">
                  <a:extLst>
                    <a:ext uri="{FF2B5EF4-FFF2-40B4-BE49-F238E27FC236}">
                      <a16:creationId xmlns:a16="http://schemas.microsoft.com/office/drawing/2014/main" id="{F646C0CE-064B-8F45-BC86-4C7AC00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7" name="Oval 981">
                  <a:extLst>
                    <a:ext uri="{FF2B5EF4-FFF2-40B4-BE49-F238E27FC236}">
                      <a16:creationId xmlns:a16="http://schemas.microsoft.com/office/drawing/2014/main" id="{49379C7D-E020-B342-93A3-E8AF62079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8" name="Rectangle 982">
                  <a:extLst>
                    <a:ext uri="{FF2B5EF4-FFF2-40B4-BE49-F238E27FC236}">
                      <a16:creationId xmlns:a16="http://schemas.microsoft.com/office/drawing/2014/main" id="{084820A8-C10D-2D49-9723-2DF79F9B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7" name="Group 932">
              <a:extLst>
                <a:ext uri="{FF2B5EF4-FFF2-40B4-BE49-F238E27FC236}">
                  <a16:creationId xmlns:a16="http://schemas.microsoft.com/office/drawing/2014/main" id="{0D03F1A7-2CEA-8449-B4F3-59622B4B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14539" name="Picture 3">
                <a:extLst>
                  <a:ext uri="{FF2B5EF4-FFF2-40B4-BE49-F238E27FC236}">
                    <a16:creationId xmlns:a16="http://schemas.microsoft.com/office/drawing/2014/main" id="{5DE36EB3-3AFF-BA4F-BD6D-409F9CE17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40" name="Group 950">
                <a:extLst>
                  <a:ext uri="{FF2B5EF4-FFF2-40B4-BE49-F238E27FC236}">
                    <a16:creationId xmlns:a16="http://schemas.microsoft.com/office/drawing/2014/main" id="{78FA27D7-EDBE-9B42-BE48-BD8D91C4F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41" name="Freeform 951">
                  <a:extLst>
                    <a:ext uri="{FF2B5EF4-FFF2-40B4-BE49-F238E27FC236}">
                      <a16:creationId xmlns:a16="http://schemas.microsoft.com/office/drawing/2014/main" id="{BA79EE71-8A12-4640-8D04-F4A8C1152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2" name="Rectangle 952">
                  <a:extLst>
                    <a:ext uri="{FF2B5EF4-FFF2-40B4-BE49-F238E27FC236}">
                      <a16:creationId xmlns:a16="http://schemas.microsoft.com/office/drawing/2014/main" id="{5BF62D1C-48AC-7D48-95E1-670C967A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43" name="Freeform 953">
                  <a:extLst>
                    <a:ext uri="{FF2B5EF4-FFF2-40B4-BE49-F238E27FC236}">
                      <a16:creationId xmlns:a16="http://schemas.microsoft.com/office/drawing/2014/main" id="{934C90DD-A5EE-3248-B6FB-FA6970192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4" name="Freeform 954">
                  <a:extLst>
                    <a:ext uri="{FF2B5EF4-FFF2-40B4-BE49-F238E27FC236}">
                      <a16:creationId xmlns:a16="http://schemas.microsoft.com/office/drawing/2014/main" id="{EFE7FF54-2122-3B4A-9237-801511A1E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5" name="Rectangle 955">
                  <a:extLst>
                    <a:ext uri="{FF2B5EF4-FFF2-40B4-BE49-F238E27FC236}">
                      <a16:creationId xmlns:a16="http://schemas.microsoft.com/office/drawing/2014/main" id="{AA2E6AFB-B64A-0F47-A889-468715B2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6" name="Group 956">
                  <a:extLst>
                    <a:ext uri="{FF2B5EF4-FFF2-40B4-BE49-F238E27FC236}">
                      <a16:creationId xmlns:a16="http://schemas.microsoft.com/office/drawing/2014/main" id="{03D5C498-2613-CC40-9A1A-88B8C69DB4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571" name="AutoShape 957">
                    <a:extLst>
                      <a:ext uri="{FF2B5EF4-FFF2-40B4-BE49-F238E27FC236}">
                        <a16:creationId xmlns:a16="http://schemas.microsoft.com/office/drawing/2014/main" id="{91B8132F-1C0A-5A4C-88EE-B1FD03A61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2" name="AutoShape 958">
                    <a:extLst>
                      <a:ext uri="{FF2B5EF4-FFF2-40B4-BE49-F238E27FC236}">
                        <a16:creationId xmlns:a16="http://schemas.microsoft.com/office/drawing/2014/main" id="{AC41DB90-C49E-1142-883C-9F64F283D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7" name="Rectangle 959">
                  <a:extLst>
                    <a:ext uri="{FF2B5EF4-FFF2-40B4-BE49-F238E27FC236}">
                      <a16:creationId xmlns:a16="http://schemas.microsoft.com/office/drawing/2014/main" id="{3BFF5039-4721-2E4D-8E36-FCFE445AF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8" name="Group 960">
                  <a:extLst>
                    <a:ext uri="{FF2B5EF4-FFF2-40B4-BE49-F238E27FC236}">
                      <a16:creationId xmlns:a16="http://schemas.microsoft.com/office/drawing/2014/main" id="{01CD9547-2890-C74D-A640-EC13991EC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569" name="AutoShape 961">
                    <a:extLst>
                      <a:ext uri="{FF2B5EF4-FFF2-40B4-BE49-F238E27FC236}">
                        <a16:creationId xmlns:a16="http://schemas.microsoft.com/office/drawing/2014/main" id="{4E7C2351-B99F-FE48-8432-49883E0F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0" name="AutoShape 962">
                    <a:extLst>
                      <a:ext uri="{FF2B5EF4-FFF2-40B4-BE49-F238E27FC236}">
                        <a16:creationId xmlns:a16="http://schemas.microsoft.com/office/drawing/2014/main" id="{70A705C3-0630-7743-85C8-3F5D10E56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9" name="Rectangle 963">
                  <a:extLst>
                    <a:ext uri="{FF2B5EF4-FFF2-40B4-BE49-F238E27FC236}">
                      <a16:creationId xmlns:a16="http://schemas.microsoft.com/office/drawing/2014/main" id="{4226CB1D-275D-024A-955F-6BC17F69C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0" name="Rectangle 964">
                  <a:extLst>
                    <a:ext uri="{FF2B5EF4-FFF2-40B4-BE49-F238E27FC236}">
                      <a16:creationId xmlns:a16="http://schemas.microsoft.com/office/drawing/2014/main" id="{3F11C6D0-E545-8C46-8D2B-C6F5E282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51" name="Group 965">
                  <a:extLst>
                    <a:ext uri="{FF2B5EF4-FFF2-40B4-BE49-F238E27FC236}">
                      <a16:creationId xmlns:a16="http://schemas.microsoft.com/office/drawing/2014/main" id="{6E742B3E-C6CE-9A42-9D1F-7A80FD0359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567" name="AutoShape 966">
                    <a:extLst>
                      <a:ext uri="{FF2B5EF4-FFF2-40B4-BE49-F238E27FC236}">
                        <a16:creationId xmlns:a16="http://schemas.microsoft.com/office/drawing/2014/main" id="{26E60C4B-5F3A-244E-A71E-59C43916B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8" name="AutoShape 967">
                    <a:extLst>
                      <a:ext uri="{FF2B5EF4-FFF2-40B4-BE49-F238E27FC236}">
                        <a16:creationId xmlns:a16="http://schemas.microsoft.com/office/drawing/2014/main" id="{E3EAF3AD-8DFF-2048-882F-E23E3E9F3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2" name="Freeform 968">
                  <a:extLst>
                    <a:ext uri="{FF2B5EF4-FFF2-40B4-BE49-F238E27FC236}">
                      <a16:creationId xmlns:a16="http://schemas.microsoft.com/office/drawing/2014/main" id="{43AAD801-E54F-A840-B9B9-5106EC5D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53" name="Group 969">
                  <a:extLst>
                    <a:ext uri="{FF2B5EF4-FFF2-40B4-BE49-F238E27FC236}">
                      <a16:creationId xmlns:a16="http://schemas.microsoft.com/office/drawing/2014/main" id="{284D7B7E-FA9C-4C42-B210-91742B882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65" name="AutoShape 970">
                    <a:extLst>
                      <a:ext uri="{FF2B5EF4-FFF2-40B4-BE49-F238E27FC236}">
                        <a16:creationId xmlns:a16="http://schemas.microsoft.com/office/drawing/2014/main" id="{8FED6D26-E27C-5D41-88ED-BAD4B53B5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6" name="AutoShape 971">
                    <a:extLst>
                      <a:ext uri="{FF2B5EF4-FFF2-40B4-BE49-F238E27FC236}">
                        <a16:creationId xmlns:a16="http://schemas.microsoft.com/office/drawing/2014/main" id="{C8D2A46A-8F4E-9848-B2B2-4456B9EE1A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4" name="Rectangle 972">
                  <a:extLst>
                    <a:ext uri="{FF2B5EF4-FFF2-40B4-BE49-F238E27FC236}">
                      <a16:creationId xmlns:a16="http://schemas.microsoft.com/office/drawing/2014/main" id="{67D5ECA4-557C-B845-86F6-AC44D0C0D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5" name="Freeform 973">
                  <a:extLst>
                    <a:ext uri="{FF2B5EF4-FFF2-40B4-BE49-F238E27FC236}">
                      <a16:creationId xmlns:a16="http://schemas.microsoft.com/office/drawing/2014/main" id="{AF3298E6-C14C-CB46-8F61-E0E59FEAD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6" name="Freeform 974">
                  <a:extLst>
                    <a:ext uri="{FF2B5EF4-FFF2-40B4-BE49-F238E27FC236}">
                      <a16:creationId xmlns:a16="http://schemas.microsoft.com/office/drawing/2014/main" id="{A56E4D83-9A3E-544A-BA23-873018E42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7" name="Oval 975">
                  <a:extLst>
                    <a:ext uri="{FF2B5EF4-FFF2-40B4-BE49-F238E27FC236}">
                      <a16:creationId xmlns:a16="http://schemas.microsoft.com/office/drawing/2014/main" id="{AEF30947-F8A0-194F-B4BA-4AD952BE3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8" name="Freeform 976">
                  <a:extLst>
                    <a:ext uri="{FF2B5EF4-FFF2-40B4-BE49-F238E27FC236}">
                      <a16:creationId xmlns:a16="http://schemas.microsoft.com/office/drawing/2014/main" id="{68DA3ED0-277F-D841-85D5-AA483902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9" name="AutoShape 977">
                  <a:extLst>
                    <a:ext uri="{FF2B5EF4-FFF2-40B4-BE49-F238E27FC236}">
                      <a16:creationId xmlns:a16="http://schemas.microsoft.com/office/drawing/2014/main" id="{E7834B2A-9B47-1041-9D90-15394F42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0" name="AutoShape 978">
                  <a:extLst>
                    <a:ext uri="{FF2B5EF4-FFF2-40B4-BE49-F238E27FC236}">
                      <a16:creationId xmlns:a16="http://schemas.microsoft.com/office/drawing/2014/main" id="{02F3B69F-9FC0-ED46-95EA-40F27E1D1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1" name="Oval 979">
                  <a:extLst>
                    <a:ext uri="{FF2B5EF4-FFF2-40B4-BE49-F238E27FC236}">
                      <a16:creationId xmlns:a16="http://schemas.microsoft.com/office/drawing/2014/main" id="{4DE57B74-718C-334B-8B94-98CC94D5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2" name="Oval 980">
                  <a:extLst>
                    <a:ext uri="{FF2B5EF4-FFF2-40B4-BE49-F238E27FC236}">
                      <a16:creationId xmlns:a16="http://schemas.microsoft.com/office/drawing/2014/main" id="{652A99B5-08D3-C64C-96C5-5ECCBF7E1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3" name="Oval 981">
                  <a:extLst>
                    <a:ext uri="{FF2B5EF4-FFF2-40B4-BE49-F238E27FC236}">
                      <a16:creationId xmlns:a16="http://schemas.microsoft.com/office/drawing/2014/main" id="{E9E54174-B84B-9146-8E65-121AE87CE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4" name="Rectangle 982">
                  <a:extLst>
                    <a:ext uri="{FF2B5EF4-FFF2-40B4-BE49-F238E27FC236}">
                      <a16:creationId xmlns:a16="http://schemas.microsoft.com/office/drawing/2014/main" id="{704EC13D-5637-0B42-BD20-1DE721BE1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8" name="Group 15">
              <a:extLst>
                <a:ext uri="{FF2B5EF4-FFF2-40B4-BE49-F238E27FC236}">
                  <a16:creationId xmlns:a16="http://schemas.microsoft.com/office/drawing/2014/main" id="{D8E1866F-6854-DA47-9762-C14A87A4D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14439" name="Picture 14">
                <a:extLst>
                  <a:ext uri="{FF2B5EF4-FFF2-40B4-BE49-F238E27FC236}">
                    <a16:creationId xmlns:a16="http://schemas.microsoft.com/office/drawing/2014/main" id="{3BCD9759-5B21-114C-8761-09126950D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4440" name="Group 249">
                <a:extLst>
                  <a:ext uri="{FF2B5EF4-FFF2-40B4-BE49-F238E27FC236}">
                    <a16:creationId xmlns:a16="http://schemas.microsoft.com/office/drawing/2014/main" id="{545A4638-7D8B-F449-B237-6472B9C5C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14507" name="Freeform 250">
                  <a:extLst>
                    <a:ext uri="{FF2B5EF4-FFF2-40B4-BE49-F238E27FC236}">
                      <a16:creationId xmlns:a16="http://schemas.microsoft.com/office/drawing/2014/main" id="{FB58D26C-934D-1247-B2AC-3802534B9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1" name="Rectangle 251">
                  <a:extLst>
                    <a:ext uri="{FF2B5EF4-FFF2-40B4-BE49-F238E27FC236}">
                      <a16:creationId xmlns:a16="http://schemas.microsoft.com/office/drawing/2014/main" id="{65302C2E-3662-3D47-B457-2ABF58402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5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09" name="Freeform 252">
                  <a:extLst>
                    <a:ext uri="{FF2B5EF4-FFF2-40B4-BE49-F238E27FC236}">
                      <a16:creationId xmlns:a16="http://schemas.microsoft.com/office/drawing/2014/main" id="{A431C36B-24D9-1546-B351-A1FE23296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10" name="Freeform 253">
                  <a:extLst>
                    <a:ext uri="{FF2B5EF4-FFF2-40B4-BE49-F238E27FC236}">
                      <a16:creationId xmlns:a16="http://schemas.microsoft.com/office/drawing/2014/main" id="{4383C380-326F-3C48-9ACE-950CF0D01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Rectangle 254">
                  <a:extLst>
                    <a:ext uri="{FF2B5EF4-FFF2-40B4-BE49-F238E27FC236}">
                      <a16:creationId xmlns:a16="http://schemas.microsoft.com/office/drawing/2014/main" id="{DCE11187-1669-A547-907A-C9F158F5E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2" name="Group 255">
                  <a:extLst>
                    <a:ext uri="{FF2B5EF4-FFF2-40B4-BE49-F238E27FC236}">
                      <a16:creationId xmlns:a16="http://schemas.microsoft.com/office/drawing/2014/main" id="{990375B8-5CF9-284F-9EF8-6B9193FD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>
                    <a:extLst>
                      <a:ext uri="{FF2B5EF4-FFF2-40B4-BE49-F238E27FC236}">
                        <a16:creationId xmlns:a16="http://schemas.microsoft.com/office/drawing/2014/main" id="{BCE01474-1697-9845-A36F-44B56DC3F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01" name="AutoShape 257">
                    <a:extLst>
                      <a:ext uri="{FF2B5EF4-FFF2-40B4-BE49-F238E27FC236}">
                        <a16:creationId xmlns:a16="http://schemas.microsoft.com/office/drawing/2014/main" id="{E67735CE-42B1-0644-8805-47682EB2C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6" name="Rectangle 258">
                  <a:extLst>
                    <a:ext uri="{FF2B5EF4-FFF2-40B4-BE49-F238E27FC236}">
                      <a16:creationId xmlns:a16="http://schemas.microsoft.com/office/drawing/2014/main" id="{D1183BDC-3751-0D40-AF16-7EBEFA47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4" name="Group 259">
                  <a:extLst>
                    <a:ext uri="{FF2B5EF4-FFF2-40B4-BE49-F238E27FC236}">
                      <a16:creationId xmlns:a16="http://schemas.microsoft.com/office/drawing/2014/main" id="{601517E3-C345-9B42-B1E3-85EB550F6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>
                    <a:extLst>
                      <a:ext uri="{FF2B5EF4-FFF2-40B4-BE49-F238E27FC236}">
                        <a16:creationId xmlns:a16="http://schemas.microsoft.com/office/drawing/2014/main" id="{9BBD73B2-30D3-F543-9F93-BB96C0EA4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AutoShape 261">
                    <a:extLst>
                      <a:ext uri="{FF2B5EF4-FFF2-40B4-BE49-F238E27FC236}">
                        <a16:creationId xmlns:a16="http://schemas.microsoft.com/office/drawing/2014/main" id="{C15B9CE5-6342-FC47-890E-3DE9B4B6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8" name="Rectangle 262">
                  <a:extLst>
                    <a:ext uri="{FF2B5EF4-FFF2-40B4-BE49-F238E27FC236}">
                      <a16:creationId xmlns:a16="http://schemas.microsoft.com/office/drawing/2014/main" id="{08BF4B3F-334E-B84F-BD21-1D8E4CCAE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9" name="Rectangle 263">
                  <a:extLst>
                    <a:ext uri="{FF2B5EF4-FFF2-40B4-BE49-F238E27FC236}">
                      <a16:creationId xmlns:a16="http://schemas.microsoft.com/office/drawing/2014/main" id="{66868866-1B9E-2D47-AA03-F94E46A0D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7" name="Group 264">
                  <a:extLst>
                    <a:ext uri="{FF2B5EF4-FFF2-40B4-BE49-F238E27FC236}">
                      <a16:creationId xmlns:a16="http://schemas.microsoft.com/office/drawing/2014/main" id="{A0EE9E27-0661-B84B-8F3D-9C8510F425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>
                    <a:extLst>
                      <a:ext uri="{FF2B5EF4-FFF2-40B4-BE49-F238E27FC236}">
                        <a16:creationId xmlns:a16="http://schemas.microsoft.com/office/drawing/2014/main" id="{9DCA2718-B1F6-2244-AFCA-B960F4F6B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7" name="AutoShape 266">
                    <a:extLst>
                      <a:ext uri="{FF2B5EF4-FFF2-40B4-BE49-F238E27FC236}">
                        <a16:creationId xmlns:a16="http://schemas.microsoft.com/office/drawing/2014/main" id="{9D04F19F-82C7-CD45-B603-E1678F4CA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518" name="Freeform 267">
                  <a:extLst>
                    <a:ext uri="{FF2B5EF4-FFF2-40B4-BE49-F238E27FC236}">
                      <a16:creationId xmlns:a16="http://schemas.microsoft.com/office/drawing/2014/main" id="{1B0EF3F8-744F-5343-AEDA-4EA404B50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19" name="Group 268">
                  <a:extLst>
                    <a:ext uri="{FF2B5EF4-FFF2-40B4-BE49-F238E27FC236}">
                      <a16:creationId xmlns:a16="http://schemas.microsoft.com/office/drawing/2014/main" id="{6CDE9642-131D-C943-BED9-DE3B0D79D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>
                    <a:extLst>
                      <a:ext uri="{FF2B5EF4-FFF2-40B4-BE49-F238E27FC236}">
                        <a16:creationId xmlns:a16="http://schemas.microsoft.com/office/drawing/2014/main" id="{D4492096-351F-1B46-88EC-7C66E8E11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5" name="AutoShape 270">
                    <a:extLst>
                      <a:ext uri="{FF2B5EF4-FFF2-40B4-BE49-F238E27FC236}">
                        <a16:creationId xmlns:a16="http://schemas.microsoft.com/office/drawing/2014/main" id="{0EE67903-F639-F641-8C3D-290FEA9F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83" name="Rectangle 271">
                  <a:extLst>
                    <a:ext uri="{FF2B5EF4-FFF2-40B4-BE49-F238E27FC236}">
                      <a16:creationId xmlns:a16="http://schemas.microsoft.com/office/drawing/2014/main" id="{9B6F5948-7B18-7444-B017-378F820D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1" name="Freeform 272">
                  <a:extLst>
                    <a:ext uri="{FF2B5EF4-FFF2-40B4-BE49-F238E27FC236}">
                      <a16:creationId xmlns:a16="http://schemas.microsoft.com/office/drawing/2014/main" id="{74A0B2B4-82A1-D04F-A6F9-F637E9C3F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22" name="Freeform 273">
                  <a:extLst>
                    <a:ext uri="{FF2B5EF4-FFF2-40B4-BE49-F238E27FC236}">
                      <a16:creationId xmlns:a16="http://schemas.microsoft.com/office/drawing/2014/main" id="{A674C7C3-A1F0-F047-85E4-D70E3B0FE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274">
                  <a:extLst>
                    <a:ext uri="{FF2B5EF4-FFF2-40B4-BE49-F238E27FC236}">
                      <a16:creationId xmlns:a16="http://schemas.microsoft.com/office/drawing/2014/main" id="{3D83778D-962B-794B-AF8F-5038F5E4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4" name="Freeform 275">
                  <a:extLst>
                    <a:ext uri="{FF2B5EF4-FFF2-40B4-BE49-F238E27FC236}">
                      <a16:creationId xmlns:a16="http://schemas.microsoft.com/office/drawing/2014/main" id="{9AADAACB-A17A-6741-B747-5F9F17B91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AutoShape 276">
                  <a:extLst>
                    <a:ext uri="{FF2B5EF4-FFF2-40B4-BE49-F238E27FC236}">
                      <a16:creationId xmlns:a16="http://schemas.microsoft.com/office/drawing/2014/main" id="{D1AA7672-D337-5F4D-A5E3-73639F1F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9" name="AutoShape 277">
                  <a:extLst>
                    <a:ext uri="{FF2B5EF4-FFF2-40B4-BE49-F238E27FC236}">
                      <a16:creationId xmlns:a16="http://schemas.microsoft.com/office/drawing/2014/main" id="{DA4DF090-AE22-A54B-B1AD-BCBE6BD64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0" name="Oval 278">
                  <a:extLst>
                    <a:ext uri="{FF2B5EF4-FFF2-40B4-BE49-F238E27FC236}">
                      <a16:creationId xmlns:a16="http://schemas.microsoft.com/office/drawing/2014/main" id="{F221E6C5-36EF-6C48-A68C-81A3E096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1" name="Oval 279">
                  <a:extLst>
                    <a:ext uri="{FF2B5EF4-FFF2-40B4-BE49-F238E27FC236}">
                      <a16:creationId xmlns:a16="http://schemas.microsoft.com/office/drawing/2014/main" id="{3FAA8ECB-A278-8346-8C6D-8420A2CC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2" name="Oval 280">
                  <a:extLst>
                    <a:ext uri="{FF2B5EF4-FFF2-40B4-BE49-F238E27FC236}">
                      <a16:creationId xmlns:a16="http://schemas.microsoft.com/office/drawing/2014/main" id="{BA13D755-DBC5-9940-945C-18BC3EAF8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3" name="Rectangle 281">
                  <a:extLst>
                    <a:ext uri="{FF2B5EF4-FFF2-40B4-BE49-F238E27FC236}">
                      <a16:creationId xmlns:a16="http://schemas.microsoft.com/office/drawing/2014/main" id="{281DE436-01CE-6245-9466-1E760328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1" name="Group 249">
                <a:extLst>
                  <a:ext uri="{FF2B5EF4-FFF2-40B4-BE49-F238E27FC236}">
                    <a16:creationId xmlns:a16="http://schemas.microsoft.com/office/drawing/2014/main" id="{35F1932C-326D-0146-A9A4-DA9DFE91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14475" name="Freeform 250">
                  <a:extLst>
                    <a:ext uri="{FF2B5EF4-FFF2-40B4-BE49-F238E27FC236}">
                      <a16:creationId xmlns:a16="http://schemas.microsoft.com/office/drawing/2014/main" id="{58CA36AC-C4F2-7143-8A51-7767B0907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251">
                  <a:extLst>
                    <a:ext uri="{FF2B5EF4-FFF2-40B4-BE49-F238E27FC236}">
                      <a16:creationId xmlns:a16="http://schemas.microsoft.com/office/drawing/2014/main" id="{5BBE273B-E2F7-D042-A54D-C993852B4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04"/>
                  <a:ext cx="1051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77" name="Freeform 252">
                  <a:extLst>
                    <a:ext uri="{FF2B5EF4-FFF2-40B4-BE49-F238E27FC236}">
                      <a16:creationId xmlns:a16="http://schemas.microsoft.com/office/drawing/2014/main" id="{C776B47F-7FD8-B441-944A-621470F3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78" name="Freeform 253">
                  <a:extLst>
                    <a:ext uri="{FF2B5EF4-FFF2-40B4-BE49-F238E27FC236}">
                      <a16:creationId xmlns:a16="http://schemas.microsoft.com/office/drawing/2014/main" id="{8466434E-4A0E-504B-8FE4-D7613363D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Rectangle 254">
                  <a:extLst>
                    <a:ext uri="{FF2B5EF4-FFF2-40B4-BE49-F238E27FC236}">
                      <a16:creationId xmlns:a16="http://schemas.microsoft.com/office/drawing/2014/main" id="{62B93510-50B3-9944-A74E-B4E7B09B0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0" name="Group 255">
                  <a:extLst>
                    <a:ext uri="{FF2B5EF4-FFF2-40B4-BE49-F238E27FC236}">
                      <a16:creationId xmlns:a16="http://schemas.microsoft.com/office/drawing/2014/main" id="{BA5EECC9-0945-AB4F-B835-A1970B1AB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>
                    <a:extLst>
                      <a:ext uri="{FF2B5EF4-FFF2-40B4-BE49-F238E27FC236}">
                        <a16:creationId xmlns:a16="http://schemas.microsoft.com/office/drawing/2014/main" id="{193AEA28-F13F-C042-82FC-1733A7A6B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4" name="AutoShape 257">
                    <a:extLst>
                      <a:ext uri="{FF2B5EF4-FFF2-40B4-BE49-F238E27FC236}">
                        <a16:creationId xmlns:a16="http://schemas.microsoft.com/office/drawing/2014/main" id="{78A4EFB8-9EC9-164C-A0D2-6A616DA96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63FEDA8D-55C8-7F49-BC3C-444A45A9D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2" name="Group 259">
                  <a:extLst>
                    <a:ext uri="{FF2B5EF4-FFF2-40B4-BE49-F238E27FC236}">
                      <a16:creationId xmlns:a16="http://schemas.microsoft.com/office/drawing/2014/main" id="{3BEB1F80-FFE7-3546-8E7A-FBF3400E94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>
                    <a:extLst>
                      <a:ext uri="{FF2B5EF4-FFF2-40B4-BE49-F238E27FC236}">
                        <a16:creationId xmlns:a16="http://schemas.microsoft.com/office/drawing/2014/main" id="{E38C416B-CFBE-9640-89DC-752097E57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2" name="AutoShape 261">
                    <a:extLst>
                      <a:ext uri="{FF2B5EF4-FFF2-40B4-BE49-F238E27FC236}">
                        <a16:creationId xmlns:a16="http://schemas.microsoft.com/office/drawing/2014/main" id="{2D82F72C-6E9D-0B4B-8C62-1153FEA5EA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1" name="Rectangle 262">
                  <a:extLst>
                    <a:ext uri="{FF2B5EF4-FFF2-40B4-BE49-F238E27FC236}">
                      <a16:creationId xmlns:a16="http://schemas.microsoft.com/office/drawing/2014/main" id="{8CEE0B6A-FBE5-1943-AE4A-4FC25DBD7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2" name="Rectangle 263">
                  <a:extLst>
                    <a:ext uri="{FF2B5EF4-FFF2-40B4-BE49-F238E27FC236}">
                      <a16:creationId xmlns:a16="http://schemas.microsoft.com/office/drawing/2014/main" id="{C1C46E5B-0462-424F-BD79-914CF05F2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5" name="Group 264">
                  <a:extLst>
                    <a:ext uri="{FF2B5EF4-FFF2-40B4-BE49-F238E27FC236}">
                      <a16:creationId xmlns:a16="http://schemas.microsoft.com/office/drawing/2014/main" id="{9AEA0B16-12AF-D24D-A5C8-F942794D7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>
                    <a:extLst>
                      <a:ext uri="{FF2B5EF4-FFF2-40B4-BE49-F238E27FC236}">
                        <a16:creationId xmlns:a16="http://schemas.microsoft.com/office/drawing/2014/main" id="{CB620330-9C28-5D47-9603-8259AB9CF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0" name="AutoShape 266">
                    <a:extLst>
                      <a:ext uri="{FF2B5EF4-FFF2-40B4-BE49-F238E27FC236}">
                        <a16:creationId xmlns:a16="http://schemas.microsoft.com/office/drawing/2014/main" id="{32016C95-9717-D047-94D8-D0E9963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86" name="Freeform 267">
                  <a:extLst>
                    <a:ext uri="{FF2B5EF4-FFF2-40B4-BE49-F238E27FC236}">
                      <a16:creationId xmlns:a16="http://schemas.microsoft.com/office/drawing/2014/main" id="{ADEBFF28-FA5A-7845-B5DE-F597540D1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87" name="Group 268">
                  <a:extLst>
                    <a:ext uri="{FF2B5EF4-FFF2-40B4-BE49-F238E27FC236}">
                      <a16:creationId xmlns:a16="http://schemas.microsoft.com/office/drawing/2014/main" id="{6DAFC9B9-83CE-314E-9AA8-06487C5CE3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>
                    <a:extLst>
                      <a:ext uri="{FF2B5EF4-FFF2-40B4-BE49-F238E27FC236}">
                        <a16:creationId xmlns:a16="http://schemas.microsoft.com/office/drawing/2014/main" id="{8D23CFC1-3A63-3D45-A5BB-EF2A6C767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28" name="AutoShape 270">
                    <a:extLst>
                      <a:ext uri="{FF2B5EF4-FFF2-40B4-BE49-F238E27FC236}">
                        <a16:creationId xmlns:a16="http://schemas.microsoft.com/office/drawing/2014/main" id="{E42888F7-E08A-234F-86B9-08D73E972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6" name="Rectangle 271">
                  <a:extLst>
                    <a:ext uri="{FF2B5EF4-FFF2-40B4-BE49-F238E27FC236}">
                      <a16:creationId xmlns:a16="http://schemas.microsoft.com/office/drawing/2014/main" id="{965FA2E4-5471-0644-9F81-AFBA51BB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04"/>
                  <a:ext cx="70" cy="231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89" name="Freeform 272">
                  <a:extLst>
                    <a:ext uri="{FF2B5EF4-FFF2-40B4-BE49-F238E27FC236}">
                      <a16:creationId xmlns:a16="http://schemas.microsoft.com/office/drawing/2014/main" id="{4BC223C0-AF49-B545-9700-0FBF22629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90" name="Freeform 273">
                  <a:extLst>
                    <a:ext uri="{FF2B5EF4-FFF2-40B4-BE49-F238E27FC236}">
                      <a16:creationId xmlns:a16="http://schemas.microsoft.com/office/drawing/2014/main" id="{58C61B7B-4AA6-B841-AB95-504F8A45B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Oval 274">
                  <a:extLst>
                    <a:ext uri="{FF2B5EF4-FFF2-40B4-BE49-F238E27FC236}">
                      <a16:creationId xmlns:a16="http://schemas.microsoft.com/office/drawing/2014/main" id="{C784855E-AEB4-7749-814B-13BCBC776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92" name="Freeform 275">
                  <a:extLst>
                    <a:ext uri="{FF2B5EF4-FFF2-40B4-BE49-F238E27FC236}">
                      <a16:creationId xmlns:a16="http://schemas.microsoft.com/office/drawing/2014/main" id="{CF4060A2-E54A-BA49-9820-6A1D19951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AutoShape 276">
                  <a:extLst>
                    <a:ext uri="{FF2B5EF4-FFF2-40B4-BE49-F238E27FC236}">
                      <a16:creationId xmlns:a16="http://schemas.microsoft.com/office/drawing/2014/main" id="{37FC0FC9-727A-EC4C-8EC7-98D9C2A86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2" name="AutoShape 277">
                  <a:extLst>
                    <a:ext uri="{FF2B5EF4-FFF2-40B4-BE49-F238E27FC236}">
                      <a16:creationId xmlns:a16="http://schemas.microsoft.com/office/drawing/2014/main" id="{72D3770A-F36F-8B4A-8FF8-DACD72351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3" name="Oval 278">
                  <a:extLst>
                    <a:ext uri="{FF2B5EF4-FFF2-40B4-BE49-F238E27FC236}">
                      <a16:creationId xmlns:a16="http://schemas.microsoft.com/office/drawing/2014/main" id="{E20F98A7-F69B-E74B-8FBF-9EA2B529A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4" name="Oval 279">
                  <a:extLst>
                    <a:ext uri="{FF2B5EF4-FFF2-40B4-BE49-F238E27FC236}">
                      <a16:creationId xmlns:a16="http://schemas.microsoft.com/office/drawing/2014/main" id="{4E466273-2ADF-E349-88D5-2B6EEDFA3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5" name="Oval 280">
                  <a:extLst>
                    <a:ext uri="{FF2B5EF4-FFF2-40B4-BE49-F238E27FC236}">
                      <a16:creationId xmlns:a16="http://schemas.microsoft.com/office/drawing/2014/main" id="{A0203193-3C0F-B547-9376-A3747E681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6" name="Rectangle 281">
                  <a:extLst>
                    <a:ext uri="{FF2B5EF4-FFF2-40B4-BE49-F238E27FC236}">
                      <a16:creationId xmlns:a16="http://schemas.microsoft.com/office/drawing/2014/main" id="{622E5CFB-1FD5-FE4F-A8B3-4FDC9A6A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2" name="Group 249">
                <a:extLst>
                  <a:ext uri="{FF2B5EF4-FFF2-40B4-BE49-F238E27FC236}">
                    <a16:creationId xmlns:a16="http://schemas.microsoft.com/office/drawing/2014/main" id="{76302BE8-DE92-F84D-BCFA-F53FD5F6A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14443" name="Freeform 250">
                  <a:extLst>
                    <a:ext uri="{FF2B5EF4-FFF2-40B4-BE49-F238E27FC236}">
                      <a16:creationId xmlns:a16="http://schemas.microsoft.com/office/drawing/2014/main" id="{D05C3500-37E9-8445-8053-751EA81CC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Rectangle 251">
                  <a:extLst>
                    <a:ext uri="{FF2B5EF4-FFF2-40B4-BE49-F238E27FC236}">
                      <a16:creationId xmlns:a16="http://schemas.microsoft.com/office/drawing/2014/main" id="{F1AF5770-7B2A-4842-A16F-49B0B3EEA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45" name="Freeform 252">
                  <a:extLst>
                    <a:ext uri="{FF2B5EF4-FFF2-40B4-BE49-F238E27FC236}">
                      <a16:creationId xmlns:a16="http://schemas.microsoft.com/office/drawing/2014/main" id="{FFEBF131-F741-FD40-99D6-A77188BEF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46" name="Freeform 253">
                  <a:extLst>
                    <a:ext uri="{FF2B5EF4-FFF2-40B4-BE49-F238E27FC236}">
                      <a16:creationId xmlns:a16="http://schemas.microsoft.com/office/drawing/2014/main" id="{2700696E-48C2-014D-BBFB-F556CF41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254">
                  <a:extLst>
                    <a:ext uri="{FF2B5EF4-FFF2-40B4-BE49-F238E27FC236}">
                      <a16:creationId xmlns:a16="http://schemas.microsoft.com/office/drawing/2014/main" id="{1CF44EC9-2774-004D-9366-64CE18576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48" name="Group 255">
                  <a:extLst>
                    <a:ext uri="{FF2B5EF4-FFF2-40B4-BE49-F238E27FC236}">
                      <a16:creationId xmlns:a16="http://schemas.microsoft.com/office/drawing/2014/main" id="{02FB440A-2D9A-A44D-8E86-4B3A8606E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>
                    <a:extLst>
                      <a:ext uri="{FF2B5EF4-FFF2-40B4-BE49-F238E27FC236}">
                        <a16:creationId xmlns:a16="http://schemas.microsoft.com/office/drawing/2014/main" id="{FEBCA26C-A96D-A949-B3AE-6BAA2A834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7" name="AutoShape 257">
                    <a:extLst>
                      <a:ext uri="{FF2B5EF4-FFF2-40B4-BE49-F238E27FC236}">
                        <a16:creationId xmlns:a16="http://schemas.microsoft.com/office/drawing/2014/main" id="{1C20A722-7739-BA49-8AD3-F5AC8D9C2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2" name="Rectangle 258">
                  <a:extLst>
                    <a:ext uri="{FF2B5EF4-FFF2-40B4-BE49-F238E27FC236}">
                      <a16:creationId xmlns:a16="http://schemas.microsoft.com/office/drawing/2014/main" id="{F691BD7F-A36F-4148-99D4-B21E74B84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0" name="Group 259">
                  <a:extLst>
                    <a:ext uri="{FF2B5EF4-FFF2-40B4-BE49-F238E27FC236}">
                      <a16:creationId xmlns:a16="http://schemas.microsoft.com/office/drawing/2014/main" id="{B54FA6C1-182C-3F40-8A70-A42ED10A39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>
                    <a:extLst>
                      <a:ext uri="{FF2B5EF4-FFF2-40B4-BE49-F238E27FC236}">
                        <a16:creationId xmlns:a16="http://schemas.microsoft.com/office/drawing/2014/main" id="{046347E6-06C0-3F44-8231-155ACC094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5" name="AutoShape 261">
                    <a:extLst>
                      <a:ext uri="{FF2B5EF4-FFF2-40B4-BE49-F238E27FC236}">
                        <a16:creationId xmlns:a16="http://schemas.microsoft.com/office/drawing/2014/main" id="{0F1E9FDF-4204-484B-AAB6-9486F6F75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4" name="Rectangle 262">
                  <a:extLst>
                    <a:ext uri="{FF2B5EF4-FFF2-40B4-BE49-F238E27FC236}">
                      <a16:creationId xmlns:a16="http://schemas.microsoft.com/office/drawing/2014/main" id="{001938B9-FAA2-6A4D-96CF-0421A182B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45" name="Rectangle 263">
                  <a:extLst>
                    <a:ext uri="{FF2B5EF4-FFF2-40B4-BE49-F238E27FC236}">
                      <a16:creationId xmlns:a16="http://schemas.microsoft.com/office/drawing/2014/main" id="{9FA949CE-3603-CE44-94FA-7B36697AD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3" name="Group 264">
                  <a:extLst>
                    <a:ext uri="{FF2B5EF4-FFF2-40B4-BE49-F238E27FC236}">
                      <a16:creationId xmlns:a16="http://schemas.microsoft.com/office/drawing/2014/main" id="{B07280F9-990B-5345-8393-50DC7B9DA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>
                    <a:extLst>
                      <a:ext uri="{FF2B5EF4-FFF2-40B4-BE49-F238E27FC236}">
                        <a16:creationId xmlns:a16="http://schemas.microsoft.com/office/drawing/2014/main" id="{E189DFB0-206B-4045-9998-1808928BE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3" name="AutoShape 266">
                    <a:extLst>
                      <a:ext uri="{FF2B5EF4-FFF2-40B4-BE49-F238E27FC236}">
                        <a16:creationId xmlns:a16="http://schemas.microsoft.com/office/drawing/2014/main" id="{06A70B14-E14B-B84F-B481-2D76CC0AC3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54" name="Freeform 267">
                  <a:extLst>
                    <a:ext uri="{FF2B5EF4-FFF2-40B4-BE49-F238E27FC236}">
                      <a16:creationId xmlns:a16="http://schemas.microsoft.com/office/drawing/2014/main" id="{6ADFE9D1-7ACF-4543-9F11-D56CFAC41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55" name="Group 268">
                  <a:extLst>
                    <a:ext uri="{FF2B5EF4-FFF2-40B4-BE49-F238E27FC236}">
                      <a16:creationId xmlns:a16="http://schemas.microsoft.com/office/drawing/2014/main" id="{38C52F42-3A47-9346-9D5C-8E2AC8834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>
                    <a:extLst>
                      <a:ext uri="{FF2B5EF4-FFF2-40B4-BE49-F238E27FC236}">
                        <a16:creationId xmlns:a16="http://schemas.microsoft.com/office/drawing/2014/main" id="{51B35F6C-C7ED-D94A-98D7-E3A65AB24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1" name="AutoShape 270">
                    <a:extLst>
                      <a:ext uri="{FF2B5EF4-FFF2-40B4-BE49-F238E27FC236}">
                        <a16:creationId xmlns:a16="http://schemas.microsoft.com/office/drawing/2014/main" id="{62090D08-8FAA-E54D-AD6A-92AB5A60F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9" name="Rectangle 271">
                  <a:extLst>
                    <a:ext uri="{FF2B5EF4-FFF2-40B4-BE49-F238E27FC236}">
                      <a16:creationId xmlns:a16="http://schemas.microsoft.com/office/drawing/2014/main" id="{0B1CD020-CC14-4B43-B14F-0B040EFAA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57" name="Freeform 272">
                  <a:extLst>
                    <a:ext uri="{FF2B5EF4-FFF2-40B4-BE49-F238E27FC236}">
                      <a16:creationId xmlns:a16="http://schemas.microsoft.com/office/drawing/2014/main" id="{210F67FC-77D0-104D-8E65-513959A55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58" name="Freeform 273">
                  <a:extLst>
                    <a:ext uri="{FF2B5EF4-FFF2-40B4-BE49-F238E27FC236}">
                      <a16:creationId xmlns:a16="http://schemas.microsoft.com/office/drawing/2014/main" id="{B18E5213-6144-5849-BAD7-C526BA65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" name="Oval 274">
                  <a:extLst>
                    <a:ext uri="{FF2B5EF4-FFF2-40B4-BE49-F238E27FC236}">
                      <a16:creationId xmlns:a16="http://schemas.microsoft.com/office/drawing/2014/main" id="{96F54578-92AC-674A-9F54-751152497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60" name="Freeform 275">
                  <a:extLst>
                    <a:ext uri="{FF2B5EF4-FFF2-40B4-BE49-F238E27FC236}">
                      <a16:creationId xmlns:a16="http://schemas.microsoft.com/office/drawing/2014/main" id="{6E945926-057C-9543-BE63-D75A4488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AutoShape 276">
                  <a:extLst>
                    <a:ext uri="{FF2B5EF4-FFF2-40B4-BE49-F238E27FC236}">
                      <a16:creationId xmlns:a16="http://schemas.microsoft.com/office/drawing/2014/main" id="{53B8A41D-1E4A-8B41-96FD-332302291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5" name="AutoShape 277">
                  <a:extLst>
                    <a:ext uri="{FF2B5EF4-FFF2-40B4-BE49-F238E27FC236}">
                      <a16:creationId xmlns:a16="http://schemas.microsoft.com/office/drawing/2014/main" id="{8314FB35-6874-FF41-907C-0CEED284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6" name="Oval 278">
                  <a:extLst>
                    <a:ext uri="{FF2B5EF4-FFF2-40B4-BE49-F238E27FC236}">
                      <a16:creationId xmlns:a16="http://schemas.microsoft.com/office/drawing/2014/main" id="{11F0D0AC-C1F8-5048-92EA-442EA334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7" name="Oval 279">
                  <a:extLst>
                    <a:ext uri="{FF2B5EF4-FFF2-40B4-BE49-F238E27FC236}">
                      <a16:creationId xmlns:a16="http://schemas.microsoft.com/office/drawing/2014/main" id="{00582064-967C-584D-9217-EFFA48369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8" name="Oval 280">
                  <a:extLst>
                    <a:ext uri="{FF2B5EF4-FFF2-40B4-BE49-F238E27FC236}">
                      <a16:creationId xmlns:a16="http://schemas.microsoft.com/office/drawing/2014/main" id="{38FC02B0-E1F8-0247-8E72-2A07612B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9" name="Rectangle 281">
                  <a:extLst>
                    <a:ext uri="{FF2B5EF4-FFF2-40B4-BE49-F238E27FC236}">
                      <a16:creationId xmlns:a16="http://schemas.microsoft.com/office/drawing/2014/main" id="{1EE28A89-63F5-DF4C-84C8-9A84FAD8F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14399" name="Group 1068">
              <a:extLst>
                <a:ext uri="{FF2B5EF4-FFF2-40B4-BE49-F238E27FC236}">
                  <a16:creationId xmlns:a16="http://schemas.microsoft.com/office/drawing/2014/main" id="{8E402CA8-533B-1D4A-9CAE-4C31AA1D6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14405" name="Picture 3">
                <a:extLst>
                  <a:ext uri="{FF2B5EF4-FFF2-40B4-BE49-F238E27FC236}">
                    <a16:creationId xmlns:a16="http://schemas.microsoft.com/office/drawing/2014/main" id="{32733F9F-7586-5E4F-8834-78697C180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406" name="Group 950">
                <a:extLst>
                  <a:ext uri="{FF2B5EF4-FFF2-40B4-BE49-F238E27FC236}">
                    <a16:creationId xmlns:a16="http://schemas.microsoft.com/office/drawing/2014/main" id="{278CF83B-2727-E840-82D3-4E01DA472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407" name="Freeform 951">
                  <a:extLst>
                    <a:ext uri="{FF2B5EF4-FFF2-40B4-BE49-F238E27FC236}">
                      <a16:creationId xmlns:a16="http://schemas.microsoft.com/office/drawing/2014/main" id="{8DCEAEB6-8B9F-A743-8291-D894DCB0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08" name="Rectangle 952">
                  <a:extLst>
                    <a:ext uri="{FF2B5EF4-FFF2-40B4-BE49-F238E27FC236}">
                      <a16:creationId xmlns:a16="http://schemas.microsoft.com/office/drawing/2014/main" id="{0C24C977-81AA-D943-AC95-ECAABC463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09" name="Freeform 953">
                  <a:extLst>
                    <a:ext uri="{FF2B5EF4-FFF2-40B4-BE49-F238E27FC236}">
                      <a16:creationId xmlns:a16="http://schemas.microsoft.com/office/drawing/2014/main" id="{1AA76C4E-1179-9143-911B-B58CD9E12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0" name="Freeform 954">
                  <a:extLst>
                    <a:ext uri="{FF2B5EF4-FFF2-40B4-BE49-F238E27FC236}">
                      <a16:creationId xmlns:a16="http://schemas.microsoft.com/office/drawing/2014/main" id="{1EBF6E83-6A8C-7741-B346-DB75DFBE8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1" name="Rectangle 955">
                  <a:extLst>
                    <a:ext uri="{FF2B5EF4-FFF2-40B4-BE49-F238E27FC236}">
                      <a16:creationId xmlns:a16="http://schemas.microsoft.com/office/drawing/2014/main" id="{3C735847-0E2E-DB49-8559-785F4FF7C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2" name="Group 956">
                  <a:extLst>
                    <a:ext uri="{FF2B5EF4-FFF2-40B4-BE49-F238E27FC236}">
                      <a16:creationId xmlns:a16="http://schemas.microsoft.com/office/drawing/2014/main" id="{95902300-E8B5-9B4C-B771-8D658CE50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437" name="AutoShape 957">
                    <a:extLst>
                      <a:ext uri="{FF2B5EF4-FFF2-40B4-BE49-F238E27FC236}">
                        <a16:creationId xmlns:a16="http://schemas.microsoft.com/office/drawing/2014/main" id="{D9BF973C-286D-6A4C-B74E-31C91AEB4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8" name="AutoShape 958">
                    <a:extLst>
                      <a:ext uri="{FF2B5EF4-FFF2-40B4-BE49-F238E27FC236}">
                        <a16:creationId xmlns:a16="http://schemas.microsoft.com/office/drawing/2014/main" id="{8A8F2273-F2F0-8246-8122-C389B0DB0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3" name="Rectangle 959">
                  <a:extLst>
                    <a:ext uri="{FF2B5EF4-FFF2-40B4-BE49-F238E27FC236}">
                      <a16:creationId xmlns:a16="http://schemas.microsoft.com/office/drawing/2014/main" id="{A215A618-2228-1E40-8380-BCFC3634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4" name="Group 960">
                  <a:extLst>
                    <a:ext uri="{FF2B5EF4-FFF2-40B4-BE49-F238E27FC236}">
                      <a16:creationId xmlns:a16="http://schemas.microsoft.com/office/drawing/2014/main" id="{0CF5AE61-55C9-EE49-B017-931CF03BF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435" name="AutoShape 961">
                    <a:extLst>
                      <a:ext uri="{FF2B5EF4-FFF2-40B4-BE49-F238E27FC236}">
                        <a16:creationId xmlns:a16="http://schemas.microsoft.com/office/drawing/2014/main" id="{51E98649-DA5D-F84C-9475-9029C4F20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6" name="AutoShape 962">
                    <a:extLst>
                      <a:ext uri="{FF2B5EF4-FFF2-40B4-BE49-F238E27FC236}">
                        <a16:creationId xmlns:a16="http://schemas.microsoft.com/office/drawing/2014/main" id="{56E6C1E0-4B5B-C042-ADE7-0B89FAB8E0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5" name="Rectangle 963">
                  <a:extLst>
                    <a:ext uri="{FF2B5EF4-FFF2-40B4-BE49-F238E27FC236}">
                      <a16:creationId xmlns:a16="http://schemas.microsoft.com/office/drawing/2014/main" id="{97B4E582-7B38-FE4A-946C-21FE3ADE6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16" name="Rectangle 964">
                  <a:extLst>
                    <a:ext uri="{FF2B5EF4-FFF2-40B4-BE49-F238E27FC236}">
                      <a16:creationId xmlns:a16="http://schemas.microsoft.com/office/drawing/2014/main" id="{2EF7FE66-E052-6E4B-A967-C146A6E59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7" name="Group 965">
                  <a:extLst>
                    <a:ext uri="{FF2B5EF4-FFF2-40B4-BE49-F238E27FC236}">
                      <a16:creationId xmlns:a16="http://schemas.microsoft.com/office/drawing/2014/main" id="{9AAE0792-8C21-B647-8993-E880A752C0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433" name="AutoShape 966">
                    <a:extLst>
                      <a:ext uri="{FF2B5EF4-FFF2-40B4-BE49-F238E27FC236}">
                        <a16:creationId xmlns:a16="http://schemas.microsoft.com/office/drawing/2014/main" id="{E27A401E-0185-E04D-9EE8-F250AB0DA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4" name="AutoShape 967">
                    <a:extLst>
                      <a:ext uri="{FF2B5EF4-FFF2-40B4-BE49-F238E27FC236}">
                        <a16:creationId xmlns:a16="http://schemas.microsoft.com/office/drawing/2014/main" id="{688D841D-D13F-5246-A020-C0FBA68E2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8" name="Freeform 968">
                  <a:extLst>
                    <a:ext uri="{FF2B5EF4-FFF2-40B4-BE49-F238E27FC236}">
                      <a16:creationId xmlns:a16="http://schemas.microsoft.com/office/drawing/2014/main" id="{40C4AE9E-8D37-8549-92CC-40854D242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19" name="Group 969">
                  <a:extLst>
                    <a:ext uri="{FF2B5EF4-FFF2-40B4-BE49-F238E27FC236}">
                      <a16:creationId xmlns:a16="http://schemas.microsoft.com/office/drawing/2014/main" id="{B0E06361-773E-594D-8BA8-A6BFEF56DA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431" name="AutoShape 970">
                    <a:extLst>
                      <a:ext uri="{FF2B5EF4-FFF2-40B4-BE49-F238E27FC236}">
                        <a16:creationId xmlns:a16="http://schemas.microsoft.com/office/drawing/2014/main" id="{A254F874-2C1A-A94F-B104-6B11A3B3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2" name="AutoShape 971">
                    <a:extLst>
                      <a:ext uri="{FF2B5EF4-FFF2-40B4-BE49-F238E27FC236}">
                        <a16:creationId xmlns:a16="http://schemas.microsoft.com/office/drawing/2014/main" id="{63C57A66-FE2A-9B49-AC7A-28FE9BBFE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20" name="Rectangle 972">
                  <a:extLst>
                    <a:ext uri="{FF2B5EF4-FFF2-40B4-BE49-F238E27FC236}">
                      <a16:creationId xmlns:a16="http://schemas.microsoft.com/office/drawing/2014/main" id="{41FC7717-503B-234E-8D7D-9022259F5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1" name="Freeform 973">
                  <a:extLst>
                    <a:ext uri="{FF2B5EF4-FFF2-40B4-BE49-F238E27FC236}">
                      <a16:creationId xmlns:a16="http://schemas.microsoft.com/office/drawing/2014/main" id="{D2714405-2380-B44B-99CA-B0213CFA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2" name="Freeform 974">
                  <a:extLst>
                    <a:ext uri="{FF2B5EF4-FFF2-40B4-BE49-F238E27FC236}">
                      <a16:creationId xmlns:a16="http://schemas.microsoft.com/office/drawing/2014/main" id="{9F8F4988-F695-454E-9D54-EBC8E0AFD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3" name="Oval 975">
                  <a:extLst>
                    <a:ext uri="{FF2B5EF4-FFF2-40B4-BE49-F238E27FC236}">
                      <a16:creationId xmlns:a16="http://schemas.microsoft.com/office/drawing/2014/main" id="{A24C5B25-D627-3649-8F12-A567A24A9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4" name="Freeform 976">
                  <a:extLst>
                    <a:ext uri="{FF2B5EF4-FFF2-40B4-BE49-F238E27FC236}">
                      <a16:creationId xmlns:a16="http://schemas.microsoft.com/office/drawing/2014/main" id="{2F3F0CC0-1CC5-834C-90FF-5DEC703C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5" name="AutoShape 977">
                  <a:extLst>
                    <a:ext uri="{FF2B5EF4-FFF2-40B4-BE49-F238E27FC236}">
                      <a16:creationId xmlns:a16="http://schemas.microsoft.com/office/drawing/2014/main" id="{9E9EBBD6-ABA3-CE41-873E-E25C8CD3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6" name="AutoShape 978">
                  <a:extLst>
                    <a:ext uri="{FF2B5EF4-FFF2-40B4-BE49-F238E27FC236}">
                      <a16:creationId xmlns:a16="http://schemas.microsoft.com/office/drawing/2014/main" id="{DE66A82D-7F89-BA46-94BF-C440B325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7" name="Oval 979">
                  <a:extLst>
                    <a:ext uri="{FF2B5EF4-FFF2-40B4-BE49-F238E27FC236}">
                      <a16:creationId xmlns:a16="http://schemas.microsoft.com/office/drawing/2014/main" id="{8093C79D-2479-684D-9E42-329DA6A61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8" name="Oval 980">
                  <a:extLst>
                    <a:ext uri="{FF2B5EF4-FFF2-40B4-BE49-F238E27FC236}">
                      <a16:creationId xmlns:a16="http://schemas.microsoft.com/office/drawing/2014/main" id="{C0BC531C-6E59-9446-B664-FDD8EBAB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9" name="Oval 981">
                  <a:extLst>
                    <a:ext uri="{FF2B5EF4-FFF2-40B4-BE49-F238E27FC236}">
                      <a16:creationId xmlns:a16="http://schemas.microsoft.com/office/drawing/2014/main" id="{E9ED9C0E-3190-1C40-93DB-19A88E9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30" name="Rectangle 982">
                  <a:extLst>
                    <a:ext uri="{FF2B5EF4-FFF2-40B4-BE49-F238E27FC236}">
                      <a16:creationId xmlns:a16="http://schemas.microsoft.com/office/drawing/2014/main" id="{541C1A9C-C313-D944-991B-F15BF1E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400" name="Group 3">
              <a:extLst>
                <a:ext uri="{FF2B5EF4-FFF2-40B4-BE49-F238E27FC236}">
                  <a16:creationId xmlns:a16="http://schemas.microsoft.com/office/drawing/2014/main" id="{324EDE22-2FBE-CD4B-87F5-3AFE46AE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14401" name="Group 418">
                <a:extLst>
                  <a:ext uri="{FF2B5EF4-FFF2-40B4-BE49-F238E27FC236}">
                    <a16:creationId xmlns:a16="http://schemas.microsoft.com/office/drawing/2014/main" id="{5EBBB6C8-77B2-BA46-8116-9CC4F54F5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14403" name="Rectangle 419">
                  <a:extLst>
                    <a:ext uri="{FF2B5EF4-FFF2-40B4-BE49-F238E27FC236}">
                      <a16:creationId xmlns:a16="http://schemas.microsoft.com/office/drawing/2014/main" id="{2E581D98-6885-D344-B42F-A717F5B85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249" name="AutoShape 420">
                  <a:extLst>
                    <a:ext uri="{FF2B5EF4-FFF2-40B4-BE49-F238E27FC236}">
                      <a16:creationId xmlns:a16="http://schemas.microsoft.com/office/drawing/2014/main" id="{7543A277-20B6-4B4B-88B3-775CB6CE9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214402" name="Picture 9">
                <a:extLst>
                  <a:ext uri="{FF2B5EF4-FFF2-40B4-BE49-F238E27FC236}">
                    <a16:creationId xmlns:a16="http://schemas.microsoft.com/office/drawing/2014/main" id="{84AFFF33-43DD-D448-9B8B-7C7762B49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E03E5-A035-FA4B-96FB-1DB1173EACF5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14030" name="Group 7">
              <a:extLst>
                <a:ext uri="{FF2B5EF4-FFF2-40B4-BE49-F238E27FC236}">
                  <a16:creationId xmlns:a16="http://schemas.microsoft.com/office/drawing/2014/main" id="{A4AF4A7E-AAF4-534C-ABAC-8465AF89D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14383" name="Straight Connector 6">
                <a:extLst>
                  <a:ext uri="{FF2B5EF4-FFF2-40B4-BE49-F238E27FC236}">
                    <a16:creationId xmlns:a16="http://schemas.microsoft.com/office/drawing/2014/main" id="{9512D778-123C-7140-9209-CBA6A43BC19E}"/>
                  </a:ext>
                </a:extLst>
              </p:cNvPr>
              <p:cNvCxnSpPr>
                <a:cxnSpLocks noChangeShapeType="1"/>
                <a:stCxn id="214402" idx="2"/>
              </p:cNvCxnSpPr>
              <p:nvPr/>
            </p:nvCxnSpPr>
            <p:spPr bwMode="auto">
              <a:xfrm flipH="1" flipV="1">
                <a:off x="861857" y="2766634"/>
                <a:ext cx="24132" cy="23702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4" name="Straight Connector 786">
                <a:extLst>
                  <a:ext uri="{FF2B5EF4-FFF2-40B4-BE49-F238E27FC236}">
                    <a16:creationId xmlns:a16="http://schemas.microsoft.com/office/drawing/2014/main" id="{B2301258-B27E-2F44-9382-9A623C4D7000}"/>
                  </a:ext>
                </a:extLst>
              </p:cNvPr>
              <p:cNvCxnSpPr>
                <a:cxnSpLocks noChangeShapeType="1"/>
                <a:stCxn id="214712" idx="2"/>
              </p:cNvCxnSpPr>
              <p:nvPr/>
            </p:nvCxnSpPr>
            <p:spPr bwMode="auto">
              <a:xfrm flipV="1">
                <a:off x="1769891" y="1936350"/>
                <a:ext cx="381" cy="2413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5" name="Straight Connector 787">
                <a:extLst>
                  <a:ext uri="{FF2B5EF4-FFF2-40B4-BE49-F238E27FC236}">
                    <a16:creationId xmlns:a16="http://schemas.microsoft.com/office/drawing/2014/main" id="{7B952022-194E-AF45-BA8F-F3BA151784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09958" y="325285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6" name="Straight Connector 788">
                <a:extLst>
                  <a:ext uri="{FF2B5EF4-FFF2-40B4-BE49-F238E27FC236}">
                    <a16:creationId xmlns:a16="http://schemas.microsoft.com/office/drawing/2014/main" id="{DA4CF229-090E-D040-A819-79B58CD0D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14938" y="3904152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7" name="Straight Connector 789">
                <a:extLst>
                  <a:ext uri="{FF2B5EF4-FFF2-40B4-BE49-F238E27FC236}">
                    <a16:creationId xmlns:a16="http://schemas.microsoft.com/office/drawing/2014/main" id="{F1FD2E17-FCFD-7A49-80F1-F0132E422F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465279" y="1488950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8" name="Straight Connector 791">
                <a:extLst>
                  <a:ext uri="{FF2B5EF4-FFF2-40B4-BE49-F238E27FC236}">
                    <a16:creationId xmlns:a16="http://schemas.microsoft.com/office/drawing/2014/main" id="{F2AA9CB3-A15F-6A4F-BD49-8C86FD328D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62011" y="356135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9" name="Straight Connector 967">
                <a:extLst>
                  <a:ext uri="{FF2B5EF4-FFF2-40B4-BE49-F238E27FC236}">
                    <a16:creationId xmlns:a16="http://schemas.microsoft.com/office/drawing/2014/main" id="{1A84D6ED-7888-4649-8F9A-6F97B339F1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0907" y="177844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0" name="Straight Connector 1067">
                <a:extLst>
                  <a:ext uri="{FF2B5EF4-FFF2-40B4-BE49-F238E27FC236}">
                    <a16:creationId xmlns:a16="http://schemas.microsoft.com/office/drawing/2014/main" id="{6E0210E8-9E52-B64F-AB77-2FE66D78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188464" y="238403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1" name="Straight Connector 1103">
                <a:extLst>
                  <a:ext uri="{FF2B5EF4-FFF2-40B4-BE49-F238E27FC236}">
                    <a16:creationId xmlns:a16="http://schemas.microsoft.com/office/drawing/2014/main" id="{4BD7FE31-973D-2149-85C0-0E13ED55A4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67323" y="388000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4031" name="Group 1104">
              <a:extLst>
                <a:ext uri="{FF2B5EF4-FFF2-40B4-BE49-F238E27FC236}">
                  <a16:creationId xmlns:a16="http://schemas.microsoft.com/office/drawing/2014/main" id="{765F4DA0-16C7-9A4A-BC15-42B419D78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14032" name="Group 1105">
                <a:extLst>
                  <a:ext uri="{FF2B5EF4-FFF2-40B4-BE49-F238E27FC236}">
                    <a16:creationId xmlns:a16="http://schemas.microsoft.com/office/drawing/2014/main" id="{E694307B-217B-FB40-81BB-A309B6A9F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49" name="Picture 3">
                  <a:extLst>
                    <a:ext uri="{FF2B5EF4-FFF2-40B4-BE49-F238E27FC236}">
                      <a16:creationId xmlns:a16="http://schemas.microsoft.com/office/drawing/2014/main" id="{A5775926-AFE6-1449-9A27-5441A654C9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50" name="Group 950">
                  <a:extLst>
                    <a:ext uri="{FF2B5EF4-FFF2-40B4-BE49-F238E27FC236}">
                      <a16:creationId xmlns:a16="http://schemas.microsoft.com/office/drawing/2014/main" id="{38CC53F0-B414-2E4E-8986-2F7DDC5D0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51" name="Freeform 951">
                    <a:extLst>
                      <a:ext uri="{FF2B5EF4-FFF2-40B4-BE49-F238E27FC236}">
                        <a16:creationId xmlns:a16="http://schemas.microsoft.com/office/drawing/2014/main" id="{1D940CF4-9ED0-F04D-B582-4A54E780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2" name="Rectangle 952">
                    <a:extLst>
                      <a:ext uri="{FF2B5EF4-FFF2-40B4-BE49-F238E27FC236}">
                        <a16:creationId xmlns:a16="http://schemas.microsoft.com/office/drawing/2014/main" id="{5C864C79-25E8-8D48-A1F0-E6D2174CB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53" name="Freeform 953">
                    <a:extLst>
                      <a:ext uri="{FF2B5EF4-FFF2-40B4-BE49-F238E27FC236}">
                        <a16:creationId xmlns:a16="http://schemas.microsoft.com/office/drawing/2014/main" id="{F9230EA0-40F1-F944-A1C8-C87B9C4B3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4" name="Freeform 954">
                    <a:extLst>
                      <a:ext uri="{FF2B5EF4-FFF2-40B4-BE49-F238E27FC236}">
                        <a16:creationId xmlns:a16="http://schemas.microsoft.com/office/drawing/2014/main" id="{F0AB7CF6-089B-1148-BBF7-D843D80D9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5" name="Rectangle 955">
                    <a:extLst>
                      <a:ext uri="{FF2B5EF4-FFF2-40B4-BE49-F238E27FC236}">
                        <a16:creationId xmlns:a16="http://schemas.microsoft.com/office/drawing/2014/main" id="{98CC2FCF-928D-5E48-AEAC-621C4884E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6" name="Group 956">
                    <a:extLst>
                      <a:ext uri="{FF2B5EF4-FFF2-40B4-BE49-F238E27FC236}">
                        <a16:creationId xmlns:a16="http://schemas.microsoft.com/office/drawing/2014/main" id="{32064450-79DB-9B42-B425-E4053B0D45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81" name="AutoShape 957">
                      <a:extLst>
                        <a:ext uri="{FF2B5EF4-FFF2-40B4-BE49-F238E27FC236}">
                          <a16:creationId xmlns:a16="http://schemas.microsoft.com/office/drawing/2014/main" id="{81709B80-81CD-484F-90A0-829B27DBF2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2" name="AutoShape 958">
                      <a:extLst>
                        <a:ext uri="{FF2B5EF4-FFF2-40B4-BE49-F238E27FC236}">
                          <a16:creationId xmlns:a16="http://schemas.microsoft.com/office/drawing/2014/main" id="{59C6BA8F-1200-164F-A9AE-4A6580C66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7" name="Rectangle 959">
                    <a:extLst>
                      <a:ext uri="{FF2B5EF4-FFF2-40B4-BE49-F238E27FC236}">
                        <a16:creationId xmlns:a16="http://schemas.microsoft.com/office/drawing/2014/main" id="{DC21CC66-F586-0442-ABD4-46DA223A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8" name="Group 960">
                    <a:extLst>
                      <a:ext uri="{FF2B5EF4-FFF2-40B4-BE49-F238E27FC236}">
                        <a16:creationId xmlns:a16="http://schemas.microsoft.com/office/drawing/2014/main" id="{522CC6A9-9C0A-A348-B0AE-A15925D12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79" name="AutoShape 961">
                      <a:extLst>
                        <a:ext uri="{FF2B5EF4-FFF2-40B4-BE49-F238E27FC236}">
                          <a16:creationId xmlns:a16="http://schemas.microsoft.com/office/drawing/2014/main" id="{FB03F716-8759-2347-BC2A-0F6B858603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0" name="AutoShape 962">
                      <a:extLst>
                        <a:ext uri="{FF2B5EF4-FFF2-40B4-BE49-F238E27FC236}">
                          <a16:creationId xmlns:a16="http://schemas.microsoft.com/office/drawing/2014/main" id="{968FE5C9-C21A-434D-9892-A0B42A530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9" name="Rectangle 963">
                    <a:extLst>
                      <a:ext uri="{FF2B5EF4-FFF2-40B4-BE49-F238E27FC236}">
                        <a16:creationId xmlns:a16="http://schemas.microsoft.com/office/drawing/2014/main" id="{B266DFC4-3207-8841-9669-94EE2546F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0" name="Rectangle 964">
                    <a:extLst>
                      <a:ext uri="{FF2B5EF4-FFF2-40B4-BE49-F238E27FC236}">
                        <a16:creationId xmlns:a16="http://schemas.microsoft.com/office/drawing/2014/main" id="{B4358FEB-66AD-A549-8017-15821E824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61" name="Group 965">
                    <a:extLst>
                      <a:ext uri="{FF2B5EF4-FFF2-40B4-BE49-F238E27FC236}">
                        <a16:creationId xmlns:a16="http://schemas.microsoft.com/office/drawing/2014/main" id="{A501AB8D-E194-184D-B93F-CE0B3F993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77" name="AutoShape 966">
                      <a:extLst>
                        <a:ext uri="{FF2B5EF4-FFF2-40B4-BE49-F238E27FC236}">
                          <a16:creationId xmlns:a16="http://schemas.microsoft.com/office/drawing/2014/main" id="{6F4F8E69-BE61-B843-B396-7042AFECE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8" name="AutoShape 967">
                      <a:extLst>
                        <a:ext uri="{FF2B5EF4-FFF2-40B4-BE49-F238E27FC236}">
                          <a16:creationId xmlns:a16="http://schemas.microsoft.com/office/drawing/2014/main" id="{154AE41D-488D-8F44-88B1-F11C857D77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2" name="Freeform 968">
                    <a:extLst>
                      <a:ext uri="{FF2B5EF4-FFF2-40B4-BE49-F238E27FC236}">
                        <a16:creationId xmlns:a16="http://schemas.microsoft.com/office/drawing/2014/main" id="{1B1846C0-35D3-4E43-AED9-CEBA5DFA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63" name="Group 969">
                    <a:extLst>
                      <a:ext uri="{FF2B5EF4-FFF2-40B4-BE49-F238E27FC236}">
                        <a16:creationId xmlns:a16="http://schemas.microsoft.com/office/drawing/2014/main" id="{BE50C039-2456-0A43-8A8F-7974C27908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75" name="AutoShape 970">
                      <a:extLst>
                        <a:ext uri="{FF2B5EF4-FFF2-40B4-BE49-F238E27FC236}">
                          <a16:creationId xmlns:a16="http://schemas.microsoft.com/office/drawing/2014/main" id="{D6415243-02B9-604D-8712-065D4F3F99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6" name="AutoShape 971">
                      <a:extLst>
                        <a:ext uri="{FF2B5EF4-FFF2-40B4-BE49-F238E27FC236}">
                          <a16:creationId xmlns:a16="http://schemas.microsoft.com/office/drawing/2014/main" id="{7940FDC4-5E59-1B4D-AC78-6F272DC2CA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4" name="Rectangle 972">
                    <a:extLst>
                      <a:ext uri="{FF2B5EF4-FFF2-40B4-BE49-F238E27FC236}">
                        <a16:creationId xmlns:a16="http://schemas.microsoft.com/office/drawing/2014/main" id="{B61E69CD-4454-3643-BD20-839CE2804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5" name="Freeform 973">
                    <a:extLst>
                      <a:ext uri="{FF2B5EF4-FFF2-40B4-BE49-F238E27FC236}">
                        <a16:creationId xmlns:a16="http://schemas.microsoft.com/office/drawing/2014/main" id="{B09FCB36-68EA-6E43-AC71-461A29D54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6" name="Freeform 974">
                    <a:extLst>
                      <a:ext uri="{FF2B5EF4-FFF2-40B4-BE49-F238E27FC236}">
                        <a16:creationId xmlns:a16="http://schemas.microsoft.com/office/drawing/2014/main" id="{4DF52331-2EAD-5B4B-90D5-064E127358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7" name="Oval 975">
                    <a:extLst>
                      <a:ext uri="{FF2B5EF4-FFF2-40B4-BE49-F238E27FC236}">
                        <a16:creationId xmlns:a16="http://schemas.microsoft.com/office/drawing/2014/main" id="{BB63952B-4392-CE42-8365-B9FC248F7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8" name="Freeform 976">
                    <a:extLst>
                      <a:ext uri="{FF2B5EF4-FFF2-40B4-BE49-F238E27FC236}">
                        <a16:creationId xmlns:a16="http://schemas.microsoft.com/office/drawing/2014/main" id="{6CAE91DE-B423-4643-8A87-F427B89F1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9" name="AutoShape 977">
                    <a:extLst>
                      <a:ext uri="{FF2B5EF4-FFF2-40B4-BE49-F238E27FC236}">
                        <a16:creationId xmlns:a16="http://schemas.microsoft.com/office/drawing/2014/main" id="{0D7858BE-3E40-6341-BB59-D191C3AC6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0" name="AutoShape 978">
                    <a:extLst>
                      <a:ext uri="{FF2B5EF4-FFF2-40B4-BE49-F238E27FC236}">
                        <a16:creationId xmlns:a16="http://schemas.microsoft.com/office/drawing/2014/main" id="{A852E96A-2320-5744-BC11-26B7E7233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1" name="Oval 979">
                    <a:extLst>
                      <a:ext uri="{FF2B5EF4-FFF2-40B4-BE49-F238E27FC236}">
                        <a16:creationId xmlns:a16="http://schemas.microsoft.com/office/drawing/2014/main" id="{DC96CAF8-19F8-0048-BF8B-8C68ED47B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2" name="Oval 980">
                    <a:extLst>
                      <a:ext uri="{FF2B5EF4-FFF2-40B4-BE49-F238E27FC236}">
                        <a16:creationId xmlns:a16="http://schemas.microsoft.com/office/drawing/2014/main" id="{AB248E44-3DC8-444A-8C84-7C4F2AF16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3" name="Oval 981">
                    <a:extLst>
                      <a:ext uri="{FF2B5EF4-FFF2-40B4-BE49-F238E27FC236}">
                        <a16:creationId xmlns:a16="http://schemas.microsoft.com/office/drawing/2014/main" id="{4DBBD334-0E75-8E4F-9DBD-742A7B67A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4" name="Rectangle 982">
                    <a:extLst>
                      <a:ext uri="{FF2B5EF4-FFF2-40B4-BE49-F238E27FC236}">
                        <a16:creationId xmlns:a16="http://schemas.microsoft.com/office/drawing/2014/main" id="{6D589F8A-DA14-5F4D-AC80-DF0C9F36CD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3" name="Group 1106">
                <a:extLst>
                  <a:ext uri="{FF2B5EF4-FFF2-40B4-BE49-F238E27FC236}">
                    <a16:creationId xmlns:a16="http://schemas.microsoft.com/office/drawing/2014/main" id="{C6C4C3FE-A2CC-F64A-A43C-914F88CFC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15" name="Picture 3">
                  <a:extLst>
                    <a:ext uri="{FF2B5EF4-FFF2-40B4-BE49-F238E27FC236}">
                      <a16:creationId xmlns:a16="http://schemas.microsoft.com/office/drawing/2014/main" id="{260B4362-0575-F74D-954B-5E4CD0D07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16" name="Group 950">
                  <a:extLst>
                    <a:ext uri="{FF2B5EF4-FFF2-40B4-BE49-F238E27FC236}">
                      <a16:creationId xmlns:a16="http://schemas.microsoft.com/office/drawing/2014/main" id="{4A701EFD-908E-364D-8A6D-551B03870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17" name="Freeform 951">
                    <a:extLst>
                      <a:ext uri="{FF2B5EF4-FFF2-40B4-BE49-F238E27FC236}">
                        <a16:creationId xmlns:a16="http://schemas.microsoft.com/office/drawing/2014/main" id="{E6062FE3-75DD-FA43-83DD-1C2B4515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18" name="Rectangle 952">
                    <a:extLst>
                      <a:ext uri="{FF2B5EF4-FFF2-40B4-BE49-F238E27FC236}">
                        <a16:creationId xmlns:a16="http://schemas.microsoft.com/office/drawing/2014/main" id="{FF82ADFA-572F-C74B-A1C4-568A9EB8F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19" name="Freeform 953">
                    <a:extLst>
                      <a:ext uri="{FF2B5EF4-FFF2-40B4-BE49-F238E27FC236}">
                        <a16:creationId xmlns:a16="http://schemas.microsoft.com/office/drawing/2014/main" id="{49B35CCA-6F24-A84D-9C1D-1CF611C67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0" name="Freeform 954">
                    <a:extLst>
                      <a:ext uri="{FF2B5EF4-FFF2-40B4-BE49-F238E27FC236}">
                        <a16:creationId xmlns:a16="http://schemas.microsoft.com/office/drawing/2014/main" id="{350BEFC5-5530-DA47-85B7-6B72F1574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1" name="Rectangle 955">
                    <a:extLst>
                      <a:ext uri="{FF2B5EF4-FFF2-40B4-BE49-F238E27FC236}">
                        <a16:creationId xmlns:a16="http://schemas.microsoft.com/office/drawing/2014/main" id="{2B66742B-4655-114F-9D78-84F2EB77D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2" name="Group 956">
                    <a:extLst>
                      <a:ext uri="{FF2B5EF4-FFF2-40B4-BE49-F238E27FC236}">
                        <a16:creationId xmlns:a16="http://schemas.microsoft.com/office/drawing/2014/main" id="{D095D206-B97B-754E-9B61-548F200590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47" name="AutoShape 957">
                      <a:extLst>
                        <a:ext uri="{FF2B5EF4-FFF2-40B4-BE49-F238E27FC236}">
                          <a16:creationId xmlns:a16="http://schemas.microsoft.com/office/drawing/2014/main" id="{794C0100-9908-FA4D-B12F-68EB92D1E1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8" name="AutoShape 958">
                      <a:extLst>
                        <a:ext uri="{FF2B5EF4-FFF2-40B4-BE49-F238E27FC236}">
                          <a16:creationId xmlns:a16="http://schemas.microsoft.com/office/drawing/2014/main" id="{4934E9C0-E5CC-BE4F-8C87-255B6859F8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3" name="Rectangle 959">
                    <a:extLst>
                      <a:ext uri="{FF2B5EF4-FFF2-40B4-BE49-F238E27FC236}">
                        <a16:creationId xmlns:a16="http://schemas.microsoft.com/office/drawing/2014/main" id="{24141002-9948-3047-847B-82F4D7477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4" name="Group 960">
                    <a:extLst>
                      <a:ext uri="{FF2B5EF4-FFF2-40B4-BE49-F238E27FC236}">
                        <a16:creationId xmlns:a16="http://schemas.microsoft.com/office/drawing/2014/main" id="{45C5223C-B1C1-714C-8C0B-28BA6D6043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45" name="AutoShape 961">
                      <a:extLst>
                        <a:ext uri="{FF2B5EF4-FFF2-40B4-BE49-F238E27FC236}">
                          <a16:creationId xmlns:a16="http://schemas.microsoft.com/office/drawing/2014/main" id="{18BA5F5B-4712-BA47-B5BF-3B42631D0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6" name="AutoShape 962">
                      <a:extLst>
                        <a:ext uri="{FF2B5EF4-FFF2-40B4-BE49-F238E27FC236}">
                          <a16:creationId xmlns:a16="http://schemas.microsoft.com/office/drawing/2014/main" id="{E3013E6F-78BE-AF4E-9314-F26F3E9AC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5" name="Rectangle 963">
                    <a:extLst>
                      <a:ext uri="{FF2B5EF4-FFF2-40B4-BE49-F238E27FC236}">
                        <a16:creationId xmlns:a16="http://schemas.microsoft.com/office/drawing/2014/main" id="{F88C31A1-A785-4448-8EC5-94B27B8EF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26" name="Rectangle 964">
                    <a:extLst>
                      <a:ext uri="{FF2B5EF4-FFF2-40B4-BE49-F238E27FC236}">
                        <a16:creationId xmlns:a16="http://schemas.microsoft.com/office/drawing/2014/main" id="{41590F59-952A-7746-A258-659BCB0F0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7" name="Group 965">
                    <a:extLst>
                      <a:ext uri="{FF2B5EF4-FFF2-40B4-BE49-F238E27FC236}">
                        <a16:creationId xmlns:a16="http://schemas.microsoft.com/office/drawing/2014/main" id="{529AF34E-4521-2B40-AB73-3D5A5FBB4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43" name="AutoShape 966">
                      <a:extLst>
                        <a:ext uri="{FF2B5EF4-FFF2-40B4-BE49-F238E27FC236}">
                          <a16:creationId xmlns:a16="http://schemas.microsoft.com/office/drawing/2014/main" id="{22C6E18A-60A4-6D43-9F16-EA1672E69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4" name="AutoShape 967">
                      <a:extLst>
                        <a:ext uri="{FF2B5EF4-FFF2-40B4-BE49-F238E27FC236}">
                          <a16:creationId xmlns:a16="http://schemas.microsoft.com/office/drawing/2014/main" id="{9AB8339A-C61F-3049-8F4C-42B6C6B2E3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8" name="Freeform 968">
                    <a:extLst>
                      <a:ext uri="{FF2B5EF4-FFF2-40B4-BE49-F238E27FC236}">
                        <a16:creationId xmlns:a16="http://schemas.microsoft.com/office/drawing/2014/main" id="{3209BB09-C9CD-4F47-96FA-4B0B6A43F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29" name="Group 969">
                    <a:extLst>
                      <a:ext uri="{FF2B5EF4-FFF2-40B4-BE49-F238E27FC236}">
                        <a16:creationId xmlns:a16="http://schemas.microsoft.com/office/drawing/2014/main" id="{14AA97B1-880D-F54A-98BB-64F7E784FB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41" name="AutoShape 970">
                      <a:extLst>
                        <a:ext uri="{FF2B5EF4-FFF2-40B4-BE49-F238E27FC236}">
                          <a16:creationId xmlns:a16="http://schemas.microsoft.com/office/drawing/2014/main" id="{810C0E7D-2C0F-7946-B5EC-3F5BE880F8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2" name="AutoShape 971">
                      <a:extLst>
                        <a:ext uri="{FF2B5EF4-FFF2-40B4-BE49-F238E27FC236}">
                          <a16:creationId xmlns:a16="http://schemas.microsoft.com/office/drawing/2014/main" id="{8110FF09-5F65-0D49-949E-0E03D49B6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30" name="Rectangle 972">
                    <a:extLst>
                      <a:ext uri="{FF2B5EF4-FFF2-40B4-BE49-F238E27FC236}">
                        <a16:creationId xmlns:a16="http://schemas.microsoft.com/office/drawing/2014/main" id="{39EA80F1-CF65-4746-AA93-FAA23F9CA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1" name="Freeform 973">
                    <a:extLst>
                      <a:ext uri="{FF2B5EF4-FFF2-40B4-BE49-F238E27FC236}">
                        <a16:creationId xmlns:a16="http://schemas.microsoft.com/office/drawing/2014/main" id="{6F140D38-80A8-6142-8321-2AF77C773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2" name="Freeform 974">
                    <a:extLst>
                      <a:ext uri="{FF2B5EF4-FFF2-40B4-BE49-F238E27FC236}">
                        <a16:creationId xmlns:a16="http://schemas.microsoft.com/office/drawing/2014/main" id="{B90ADC71-0ED5-0B4B-81EA-EE6B208CB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3" name="Oval 975">
                    <a:extLst>
                      <a:ext uri="{FF2B5EF4-FFF2-40B4-BE49-F238E27FC236}">
                        <a16:creationId xmlns:a16="http://schemas.microsoft.com/office/drawing/2014/main" id="{8C70E236-91DA-4947-82CE-2F7A8813F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4" name="Freeform 976">
                    <a:extLst>
                      <a:ext uri="{FF2B5EF4-FFF2-40B4-BE49-F238E27FC236}">
                        <a16:creationId xmlns:a16="http://schemas.microsoft.com/office/drawing/2014/main" id="{5373FF10-13C3-3D41-AA0C-1430B0347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5" name="AutoShape 977">
                    <a:extLst>
                      <a:ext uri="{FF2B5EF4-FFF2-40B4-BE49-F238E27FC236}">
                        <a16:creationId xmlns:a16="http://schemas.microsoft.com/office/drawing/2014/main" id="{50EFEF24-2F6A-174B-8DB4-1DEA100A6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6" name="AutoShape 978">
                    <a:extLst>
                      <a:ext uri="{FF2B5EF4-FFF2-40B4-BE49-F238E27FC236}">
                        <a16:creationId xmlns:a16="http://schemas.microsoft.com/office/drawing/2014/main" id="{943AAD1B-8287-8B48-8A05-3445EDA15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7" name="Oval 979">
                    <a:extLst>
                      <a:ext uri="{FF2B5EF4-FFF2-40B4-BE49-F238E27FC236}">
                        <a16:creationId xmlns:a16="http://schemas.microsoft.com/office/drawing/2014/main" id="{48CF1179-A3EC-E447-B856-F8B70CDCE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8" name="Oval 980">
                    <a:extLst>
                      <a:ext uri="{FF2B5EF4-FFF2-40B4-BE49-F238E27FC236}">
                        <a16:creationId xmlns:a16="http://schemas.microsoft.com/office/drawing/2014/main" id="{CBC38746-9958-7741-A37C-513EE869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9" name="Oval 981">
                    <a:extLst>
                      <a:ext uri="{FF2B5EF4-FFF2-40B4-BE49-F238E27FC236}">
                        <a16:creationId xmlns:a16="http://schemas.microsoft.com/office/drawing/2014/main" id="{134AF8DB-AD09-5347-A5D0-35B528D6B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40" name="Rectangle 982">
                    <a:extLst>
                      <a:ext uri="{FF2B5EF4-FFF2-40B4-BE49-F238E27FC236}">
                        <a16:creationId xmlns:a16="http://schemas.microsoft.com/office/drawing/2014/main" id="{0F2B3047-45DC-0649-A004-526EEF7042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4" name="Group 1108">
                <a:extLst>
                  <a:ext uri="{FF2B5EF4-FFF2-40B4-BE49-F238E27FC236}">
                    <a16:creationId xmlns:a16="http://schemas.microsoft.com/office/drawing/2014/main" id="{C9F6364A-00DB-0D4A-A004-57E8EAD7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81" name="Picture 3">
                  <a:extLst>
                    <a:ext uri="{FF2B5EF4-FFF2-40B4-BE49-F238E27FC236}">
                      <a16:creationId xmlns:a16="http://schemas.microsoft.com/office/drawing/2014/main" id="{A3A1807C-874F-704F-B03F-29975291B2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82" name="Group 950">
                  <a:extLst>
                    <a:ext uri="{FF2B5EF4-FFF2-40B4-BE49-F238E27FC236}">
                      <a16:creationId xmlns:a16="http://schemas.microsoft.com/office/drawing/2014/main" id="{F3528668-B597-9440-80E1-2A3F2EBAD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83" name="Freeform 951">
                    <a:extLst>
                      <a:ext uri="{FF2B5EF4-FFF2-40B4-BE49-F238E27FC236}">
                        <a16:creationId xmlns:a16="http://schemas.microsoft.com/office/drawing/2014/main" id="{4F8C89E0-A80B-274B-B34C-74AB11788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4" name="Rectangle 952">
                    <a:extLst>
                      <a:ext uri="{FF2B5EF4-FFF2-40B4-BE49-F238E27FC236}">
                        <a16:creationId xmlns:a16="http://schemas.microsoft.com/office/drawing/2014/main" id="{30A156CA-8A00-764A-8009-1728BB375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85" name="Freeform 953">
                    <a:extLst>
                      <a:ext uri="{FF2B5EF4-FFF2-40B4-BE49-F238E27FC236}">
                        <a16:creationId xmlns:a16="http://schemas.microsoft.com/office/drawing/2014/main" id="{3D9F74DA-52B3-F84E-A304-BB0AC72DB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6" name="Freeform 954">
                    <a:extLst>
                      <a:ext uri="{FF2B5EF4-FFF2-40B4-BE49-F238E27FC236}">
                        <a16:creationId xmlns:a16="http://schemas.microsoft.com/office/drawing/2014/main" id="{DACC5686-4AAE-5E4D-86E2-D29729FE6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7" name="Rectangle 955">
                    <a:extLst>
                      <a:ext uri="{FF2B5EF4-FFF2-40B4-BE49-F238E27FC236}">
                        <a16:creationId xmlns:a16="http://schemas.microsoft.com/office/drawing/2014/main" id="{6ABA95F7-1195-B046-8531-159470952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88" name="Group 956">
                    <a:extLst>
                      <a:ext uri="{FF2B5EF4-FFF2-40B4-BE49-F238E27FC236}">
                        <a16:creationId xmlns:a16="http://schemas.microsoft.com/office/drawing/2014/main" id="{EFCB0AF3-5CB1-CE47-A2B2-A324FB60CF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13" name="AutoShape 957">
                      <a:extLst>
                        <a:ext uri="{FF2B5EF4-FFF2-40B4-BE49-F238E27FC236}">
                          <a16:creationId xmlns:a16="http://schemas.microsoft.com/office/drawing/2014/main" id="{69C9C0B6-E55A-1147-8ED0-6C5ED2318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4" name="AutoShape 958">
                      <a:extLst>
                        <a:ext uri="{FF2B5EF4-FFF2-40B4-BE49-F238E27FC236}">
                          <a16:creationId xmlns:a16="http://schemas.microsoft.com/office/drawing/2014/main" id="{B9C7CE90-766D-D34B-BC12-9F8A2EFAD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89" name="Rectangle 959">
                    <a:extLst>
                      <a:ext uri="{FF2B5EF4-FFF2-40B4-BE49-F238E27FC236}">
                        <a16:creationId xmlns:a16="http://schemas.microsoft.com/office/drawing/2014/main" id="{AD6F9820-F116-E449-8826-CDCC64ACA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0" name="Group 960">
                    <a:extLst>
                      <a:ext uri="{FF2B5EF4-FFF2-40B4-BE49-F238E27FC236}">
                        <a16:creationId xmlns:a16="http://schemas.microsoft.com/office/drawing/2014/main" id="{9A4A5380-AFD4-534F-BD55-D4516EB4F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11" name="AutoShape 961">
                      <a:extLst>
                        <a:ext uri="{FF2B5EF4-FFF2-40B4-BE49-F238E27FC236}">
                          <a16:creationId xmlns:a16="http://schemas.microsoft.com/office/drawing/2014/main" id="{413FB5AF-FF28-2D43-A246-2D572D140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2" name="AutoShape 962">
                      <a:extLst>
                        <a:ext uri="{FF2B5EF4-FFF2-40B4-BE49-F238E27FC236}">
                          <a16:creationId xmlns:a16="http://schemas.microsoft.com/office/drawing/2014/main" id="{5D02AF92-9E92-9D43-8B73-8DA98C78A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1" name="Rectangle 963">
                    <a:extLst>
                      <a:ext uri="{FF2B5EF4-FFF2-40B4-BE49-F238E27FC236}">
                        <a16:creationId xmlns:a16="http://schemas.microsoft.com/office/drawing/2014/main" id="{CA29BD30-39BE-2640-9DD0-2BA298218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2" name="Rectangle 964">
                    <a:extLst>
                      <a:ext uri="{FF2B5EF4-FFF2-40B4-BE49-F238E27FC236}">
                        <a16:creationId xmlns:a16="http://schemas.microsoft.com/office/drawing/2014/main" id="{ADE677C4-76C2-2F46-A31A-14A89CDF6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3" name="Group 965">
                    <a:extLst>
                      <a:ext uri="{FF2B5EF4-FFF2-40B4-BE49-F238E27FC236}">
                        <a16:creationId xmlns:a16="http://schemas.microsoft.com/office/drawing/2014/main" id="{B5FB862D-6A37-8442-87D7-9A4494C38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09" name="AutoShape 966">
                      <a:extLst>
                        <a:ext uri="{FF2B5EF4-FFF2-40B4-BE49-F238E27FC236}">
                          <a16:creationId xmlns:a16="http://schemas.microsoft.com/office/drawing/2014/main" id="{E3E4AD67-2B88-5947-BC94-A1E8FAC64E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0" name="AutoShape 967">
                      <a:extLst>
                        <a:ext uri="{FF2B5EF4-FFF2-40B4-BE49-F238E27FC236}">
                          <a16:creationId xmlns:a16="http://schemas.microsoft.com/office/drawing/2014/main" id="{CCE8A02D-264B-5849-B019-CD12831917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4" name="Freeform 968">
                    <a:extLst>
                      <a:ext uri="{FF2B5EF4-FFF2-40B4-BE49-F238E27FC236}">
                        <a16:creationId xmlns:a16="http://schemas.microsoft.com/office/drawing/2014/main" id="{2CDE6799-D43D-FE44-BA3B-576A7A042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95" name="Group 969">
                    <a:extLst>
                      <a:ext uri="{FF2B5EF4-FFF2-40B4-BE49-F238E27FC236}">
                        <a16:creationId xmlns:a16="http://schemas.microsoft.com/office/drawing/2014/main" id="{AD225CAB-2CD6-CE43-B805-2745BBEA1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07" name="AutoShape 970">
                      <a:extLst>
                        <a:ext uri="{FF2B5EF4-FFF2-40B4-BE49-F238E27FC236}">
                          <a16:creationId xmlns:a16="http://schemas.microsoft.com/office/drawing/2014/main" id="{D3B68CF7-3D65-2844-8F1C-A0A1F4D3C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08" name="AutoShape 971">
                      <a:extLst>
                        <a:ext uri="{FF2B5EF4-FFF2-40B4-BE49-F238E27FC236}">
                          <a16:creationId xmlns:a16="http://schemas.microsoft.com/office/drawing/2014/main" id="{71270FBB-F117-5541-80F9-D59579D8E5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6" name="Rectangle 972">
                    <a:extLst>
                      <a:ext uri="{FF2B5EF4-FFF2-40B4-BE49-F238E27FC236}">
                        <a16:creationId xmlns:a16="http://schemas.microsoft.com/office/drawing/2014/main" id="{F84536D9-5E62-524F-8348-FF69B6286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7" name="Freeform 973">
                    <a:extLst>
                      <a:ext uri="{FF2B5EF4-FFF2-40B4-BE49-F238E27FC236}">
                        <a16:creationId xmlns:a16="http://schemas.microsoft.com/office/drawing/2014/main" id="{4337C0C8-AE7B-034F-9062-77AD15C80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8" name="Freeform 974">
                    <a:extLst>
                      <a:ext uri="{FF2B5EF4-FFF2-40B4-BE49-F238E27FC236}">
                        <a16:creationId xmlns:a16="http://schemas.microsoft.com/office/drawing/2014/main" id="{EE05D2CE-39EC-5242-9BAE-F9B03F56A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9" name="Oval 975">
                    <a:extLst>
                      <a:ext uri="{FF2B5EF4-FFF2-40B4-BE49-F238E27FC236}">
                        <a16:creationId xmlns:a16="http://schemas.microsoft.com/office/drawing/2014/main" id="{E377548E-77E8-844A-A40D-31E0E5735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0" name="Freeform 976">
                    <a:extLst>
                      <a:ext uri="{FF2B5EF4-FFF2-40B4-BE49-F238E27FC236}">
                        <a16:creationId xmlns:a16="http://schemas.microsoft.com/office/drawing/2014/main" id="{71625FD5-75AD-7B4E-A150-6BDAF574D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01" name="AutoShape 977">
                    <a:extLst>
                      <a:ext uri="{FF2B5EF4-FFF2-40B4-BE49-F238E27FC236}">
                        <a16:creationId xmlns:a16="http://schemas.microsoft.com/office/drawing/2014/main" id="{10B4DE7F-36E8-294B-9FE8-B3CF7FD7C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2" name="AutoShape 978">
                    <a:extLst>
                      <a:ext uri="{FF2B5EF4-FFF2-40B4-BE49-F238E27FC236}">
                        <a16:creationId xmlns:a16="http://schemas.microsoft.com/office/drawing/2014/main" id="{DFFED938-1D43-CE4A-9C14-0FFD74D41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3" name="Oval 979">
                    <a:extLst>
                      <a:ext uri="{FF2B5EF4-FFF2-40B4-BE49-F238E27FC236}">
                        <a16:creationId xmlns:a16="http://schemas.microsoft.com/office/drawing/2014/main" id="{B3AACB26-D561-E943-88B5-B31586D61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4" name="Oval 980">
                    <a:extLst>
                      <a:ext uri="{FF2B5EF4-FFF2-40B4-BE49-F238E27FC236}">
                        <a16:creationId xmlns:a16="http://schemas.microsoft.com/office/drawing/2014/main" id="{CD643D1D-8A9A-4843-A1AB-9ACE79E17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5" name="Oval 981">
                    <a:extLst>
                      <a:ext uri="{FF2B5EF4-FFF2-40B4-BE49-F238E27FC236}">
                        <a16:creationId xmlns:a16="http://schemas.microsoft.com/office/drawing/2014/main" id="{4C3E8424-6FC2-194A-8AEE-595A3DEC0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6" name="Rectangle 982">
                    <a:extLst>
                      <a:ext uri="{FF2B5EF4-FFF2-40B4-BE49-F238E27FC236}">
                        <a16:creationId xmlns:a16="http://schemas.microsoft.com/office/drawing/2014/main" id="{154139AE-AE74-B04A-90C3-E6017A948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5" name="Group 1109">
                <a:extLst>
                  <a:ext uri="{FF2B5EF4-FFF2-40B4-BE49-F238E27FC236}">
                    <a16:creationId xmlns:a16="http://schemas.microsoft.com/office/drawing/2014/main" id="{79500CAF-5FA7-4647-96EF-1CF1E6497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4247" name="Picture 3">
                  <a:extLst>
                    <a:ext uri="{FF2B5EF4-FFF2-40B4-BE49-F238E27FC236}">
                      <a16:creationId xmlns:a16="http://schemas.microsoft.com/office/drawing/2014/main" id="{97CFF1D3-1264-8245-9548-CCE6B76618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48" name="Group 950">
                  <a:extLst>
                    <a:ext uri="{FF2B5EF4-FFF2-40B4-BE49-F238E27FC236}">
                      <a16:creationId xmlns:a16="http://schemas.microsoft.com/office/drawing/2014/main" id="{72842E99-C142-F741-BC93-319E787290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49" name="Freeform 951">
                    <a:extLst>
                      <a:ext uri="{FF2B5EF4-FFF2-40B4-BE49-F238E27FC236}">
                        <a16:creationId xmlns:a16="http://schemas.microsoft.com/office/drawing/2014/main" id="{B6BBC861-7F3D-1748-8F5D-8744BBAA5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0" name="Rectangle 952">
                    <a:extLst>
                      <a:ext uri="{FF2B5EF4-FFF2-40B4-BE49-F238E27FC236}">
                        <a16:creationId xmlns:a16="http://schemas.microsoft.com/office/drawing/2014/main" id="{FE2BB6FC-1678-1C4A-8B91-6ACB8F3A76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1" name="Freeform 953">
                    <a:extLst>
                      <a:ext uri="{FF2B5EF4-FFF2-40B4-BE49-F238E27FC236}">
                        <a16:creationId xmlns:a16="http://schemas.microsoft.com/office/drawing/2014/main" id="{D4877522-C30A-6A4E-BDF2-9EBC91A95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2" name="Freeform 954">
                    <a:extLst>
                      <a:ext uri="{FF2B5EF4-FFF2-40B4-BE49-F238E27FC236}">
                        <a16:creationId xmlns:a16="http://schemas.microsoft.com/office/drawing/2014/main" id="{2D8D9AC1-ED2B-4140-809E-75563A228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3" name="Rectangle 955">
                    <a:extLst>
                      <a:ext uri="{FF2B5EF4-FFF2-40B4-BE49-F238E27FC236}">
                        <a16:creationId xmlns:a16="http://schemas.microsoft.com/office/drawing/2014/main" id="{FB6CD6F9-5B37-E446-A6C5-4530910CF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4" name="Group 956">
                    <a:extLst>
                      <a:ext uri="{FF2B5EF4-FFF2-40B4-BE49-F238E27FC236}">
                        <a16:creationId xmlns:a16="http://schemas.microsoft.com/office/drawing/2014/main" id="{73C799E3-BCAA-AD4C-AABE-9AF87F58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79" name="AutoShape 957">
                      <a:extLst>
                        <a:ext uri="{FF2B5EF4-FFF2-40B4-BE49-F238E27FC236}">
                          <a16:creationId xmlns:a16="http://schemas.microsoft.com/office/drawing/2014/main" id="{F10E0493-3CBE-C944-B5E2-5D308BC18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80" name="AutoShape 958">
                      <a:extLst>
                        <a:ext uri="{FF2B5EF4-FFF2-40B4-BE49-F238E27FC236}">
                          <a16:creationId xmlns:a16="http://schemas.microsoft.com/office/drawing/2014/main" id="{FE1810D1-C12A-134B-B953-93C20464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5" name="Rectangle 959">
                    <a:extLst>
                      <a:ext uri="{FF2B5EF4-FFF2-40B4-BE49-F238E27FC236}">
                        <a16:creationId xmlns:a16="http://schemas.microsoft.com/office/drawing/2014/main" id="{C40FF08A-AD54-104E-B3B3-BAEC79FE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6" name="Group 960">
                    <a:extLst>
                      <a:ext uri="{FF2B5EF4-FFF2-40B4-BE49-F238E27FC236}">
                        <a16:creationId xmlns:a16="http://schemas.microsoft.com/office/drawing/2014/main" id="{2BDCA173-503C-D54F-A46B-61365379BA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77" name="AutoShape 961">
                      <a:extLst>
                        <a:ext uri="{FF2B5EF4-FFF2-40B4-BE49-F238E27FC236}">
                          <a16:creationId xmlns:a16="http://schemas.microsoft.com/office/drawing/2014/main" id="{B0D24083-1748-6544-BE6B-7954F96C1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8" name="AutoShape 962">
                      <a:extLst>
                        <a:ext uri="{FF2B5EF4-FFF2-40B4-BE49-F238E27FC236}">
                          <a16:creationId xmlns:a16="http://schemas.microsoft.com/office/drawing/2014/main" id="{B0025021-1822-D04A-AFCE-1E7C4EB263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7" name="Rectangle 963">
                    <a:extLst>
                      <a:ext uri="{FF2B5EF4-FFF2-40B4-BE49-F238E27FC236}">
                        <a16:creationId xmlns:a16="http://schemas.microsoft.com/office/drawing/2014/main" id="{3B6FC2C1-B3FF-5A4E-B03E-F700F824B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8" name="Rectangle 964">
                    <a:extLst>
                      <a:ext uri="{FF2B5EF4-FFF2-40B4-BE49-F238E27FC236}">
                        <a16:creationId xmlns:a16="http://schemas.microsoft.com/office/drawing/2014/main" id="{10E96F8E-43D3-E845-A3CD-5D4A119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9" name="Group 965">
                    <a:extLst>
                      <a:ext uri="{FF2B5EF4-FFF2-40B4-BE49-F238E27FC236}">
                        <a16:creationId xmlns:a16="http://schemas.microsoft.com/office/drawing/2014/main" id="{22B128C3-B26E-2244-8A6A-36A0148B5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75" name="AutoShape 966">
                      <a:extLst>
                        <a:ext uri="{FF2B5EF4-FFF2-40B4-BE49-F238E27FC236}">
                          <a16:creationId xmlns:a16="http://schemas.microsoft.com/office/drawing/2014/main" id="{0A28496D-9572-1F4A-87C7-282B91B06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6" name="AutoShape 967">
                      <a:extLst>
                        <a:ext uri="{FF2B5EF4-FFF2-40B4-BE49-F238E27FC236}">
                          <a16:creationId xmlns:a16="http://schemas.microsoft.com/office/drawing/2014/main" id="{51F6E259-52E5-2E4B-9144-E9922B9DA3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0" name="Freeform 968">
                    <a:extLst>
                      <a:ext uri="{FF2B5EF4-FFF2-40B4-BE49-F238E27FC236}">
                        <a16:creationId xmlns:a16="http://schemas.microsoft.com/office/drawing/2014/main" id="{A12E5778-902E-D940-981E-F04DF8F1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61" name="Group 969">
                    <a:extLst>
                      <a:ext uri="{FF2B5EF4-FFF2-40B4-BE49-F238E27FC236}">
                        <a16:creationId xmlns:a16="http://schemas.microsoft.com/office/drawing/2014/main" id="{7259CC91-0F9B-8E40-805D-8E8BD01AC6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73" name="AutoShape 970">
                      <a:extLst>
                        <a:ext uri="{FF2B5EF4-FFF2-40B4-BE49-F238E27FC236}">
                          <a16:creationId xmlns:a16="http://schemas.microsoft.com/office/drawing/2014/main" id="{2650EFD0-82ED-0B4F-8595-9CE7EC88BB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4" name="AutoShape 971">
                      <a:extLst>
                        <a:ext uri="{FF2B5EF4-FFF2-40B4-BE49-F238E27FC236}">
                          <a16:creationId xmlns:a16="http://schemas.microsoft.com/office/drawing/2014/main" id="{94CD0936-D758-4946-8371-163247654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2" name="Rectangle 972">
                    <a:extLst>
                      <a:ext uri="{FF2B5EF4-FFF2-40B4-BE49-F238E27FC236}">
                        <a16:creationId xmlns:a16="http://schemas.microsoft.com/office/drawing/2014/main" id="{D8CD3297-903E-7741-A6C1-D675C50F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3" name="Freeform 973">
                    <a:extLst>
                      <a:ext uri="{FF2B5EF4-FFF2-40B4-BE49-F238E27FC236}">
                        <a16:creationId xmlns:a16="http://schemas.microsoft.com/office/drawing/2014/main" id="{DE88E5C8-6504-3D43-A3AF-BCAEB9EF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4" name="Freeform 974">
                    <a:extLst>
                      <a:ext uri="{FF2B5EF4-FFF2-40B4-BE49-F238E27FC236}">
                        <a16:creationId xmlns:a16="http://schemas.microsoft.com/office/drawing/2014/main" id="{13651564-7FC1-114F-A269-35AF40118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5" name="Oval 975">
                    <a:extLst>
                      <a:ext uri="{FF2B5EF4-FFF2-40B4-BE49-F238E27FC236}">
                        <a16:creationId xmlns:a16="http://schemas.microsoft.com/office/drawing/2014/main" id="{7DA4DF9E-ECB3-7E46-833F-E5EBA92F6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6" name="Freeform 976">
                    <a:extLst>
                      <a:ext uri="{FF2B5EF4-FFF2-40B4-BE49-F238E27FC236}">
                        <a16:creationId xmlns:a16="http://schemas.microsoft.com/office/drawing/2014/main" id="{21EAEFF3-18DC-8240-82B0-822E1C61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7" name="AutoShape 977">
                    <a:extLst>
                      <a:ext uri="{FF2B5EF4-FFF2-40B4-BE49-F238E27FC236}">
                        <a16:creationId xmlns:a16="http://schemas.microsoft.com/office/drawing/2014/main" id="{83B2DF90-F16A-F041-96D7-F74087DDB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8" name="AutoShape 978">
                    <a:extLst>
                      <a:ext uri="{FF2B5EF4-FFF2-40B4-BE49-F238E27FC236}">
                        <a16:creationId xmlns:a16="http://schemas.microsoft.com/office/drawing/2014/main" id="{93DB74E5-66C8-F84B-9C34-549CF6B80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9" name="Oval 979">
                    <a:extLst>
                      <a:ext uri="{FF2B5EF4-FFF2-40B4-BE49-F238E27FC236}">
                        <a16:creationId xmlns:a16="http://schemas.microsoft.com/office/drawing/2014/main" id="{306BC6AF-90F0-DE49-84C3-478A9F811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0" name="Oval 980">
                    <a:extLst>
                      <a:ext uri="{FF2B5EF4-FFF2-40B4-BE49-F238E27FC236}">
                        <a16:creationId xmlns:a16="http://schemas.microsoft.com/office/drawing/2014/main" id="{DBA7E1CD-72BA-A74B-A79F-5F0C3C1D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1" name="Oval 981">
                    <a:extLst>
                      <a:ext uri="{FF2B5EF4-FFF2-40B4-BE49-F238E27FC236}">
                        <a16:creationId xmlns:a16="http://schemas.microsoft.com/office/drawing/2014/main" id="{A858F6A7-0B30-634A-AB04-2846C73E0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2" name="Rectangle 982">
                    <a:extLst>
                      <a:ext uri="{FF2B5EF4-FFF2-40B4-BE49-F238E27FC236}">
                        <a16:creationId xmlns:a16="http://schemas.microsoft.com/office/drawing/2014/main" id="{A884C742-05FC-D449-B87E-20D6EB1BF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6" name="Group 1110">
                <a:extLst>
                  <a:ext uri="{FF2B5EF4-FFF2-40B4-BE49-F238E27FC236}">
                    <a16:creationId xmlns:a16="http://schemas.microsoft.com/office/drawing/2014/main" id="{7748FFC1-6505-D84E-8A46-6E1765165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13" name="Picture 3">
                  <a:extLst>
                    <a:ext uri="{FF2B5EF4-FFF2-40B4-BE49-F238E27FC236}">
                      <a16:creationId xmlns:a16="http://schemas.microsoft.com/office/drawing/2014/main" id="{ABC25986-660B-5847-9BBD-97EA30CB5C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14" name="Group 950">
                  <a:extLst>
                    <a:ext uri="{FF2B5EF4-FFF2-40B4-BE49-F238E27FC236}">
                      <a16:creationId xmlns:a16="http://schemas.microsoft.com/office/drawing/2014/main" id="{09ADFF19-D42B-274E-B947-2C947C83CD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15" name="Freeform 951">
                    <a:extLst>
                      <a:ext uri="{FF2B5EF4-FFF2-40B4-BE49-F238E27FC236}">
                        <a16:creationId xmlns:a16="http://schemas.microsoft.com/office/drawing/2014/main" id="{F6F1BBF9-CEB3-B044-A2A9-F8FA8C3C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6" name="Rectangle 952">
                    <a:extLst>
                      <a:ext uri="{FF2B5EF4-FFF2-40B4-BE49-F238E27FC236}">
                        <a16:creationId xmlns:a16="http://schemas.microsoft.com/office/drawing/2014/main" id="{09112957-C741-3442-BBDD-D1D4AFE55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17" name="Freeform 953">
                    <a:extLst>
                      <a:ext uri="{FF2B5EF4-FFF2-40B4-BE49-F238E27FC236}">
                        <a16:creationId xmlns:a16="http://schemas.microsoft.com/office/drawing/2014/main" id="{948A7F61-6A49-B84E-8FE3-C2913BC08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8" name="Freeform 954">
                    <a:extLst>
                      <a:ext uri="{FF2B5EF4-FFF2-40B4-BE49-F238E27FC236}">
                        <a16:creationId xmlns:a16="http://schemas.microsoft.com/office/drawing/2014/main" id="{11F797E0-1F9F-0248-B693-00BED7B54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9" name="Rectangle 955">
                    <a:extLst>
                      <a:ext uri="{FF2B5EF4-FFF2-40B4-BE49-F238E27FC236}">
                        <a16:creationId xmlns:a16="http://schemas.microsoft.com/office/drawing/2014/main" id="{BF7037DF-06D3-C448-981B-3FA7E3F2F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0" name="Group 956">
                    <a:extLst>
                      <a:ext uri="{FF2B5EF4-FFF2-40B4-BE49-F238E27FC236}">
                        <a16:creationId xmlns:a16="http://schemas.microsoft.com/office/drawing/2014/main" id="{320F532F-1FD5-324C-965F-509FBF3D80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45" name="AutoShape 957">
                      <a:extLst>
                        <a:ext uri="{FF2B5EF4-FFF2-40B4-BE49-F238E27FC236}">
                          <a16:creationId xmlns:a16="http://schemas.microsoft.com/office/drawing/2014/main" id="{5B4E4266-75AA-C346-9D72-3EC64F7BCC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6" name="AutoShape 958">
                      <a:extLst>
                        <a:ext uri="{FF2B5EF4-FFF2-40B4-BE49-F238E27FC236}">
                          <a16:creationId xmlns:a16="http://schemas.microsoft.com/office/drawing/2014/main" id="{5C2A8678-470A-D14D-8326-54A99A2793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1" name="Rectangle 959">
                    <a:extLst>
                      <a:ext uri="{FF2B5EF4-FFF2-40B4-BE49-F238E27FC236}">
                        <a16:creationId xmlns:a16="http://schemas.microsoft.com/office/drawing/2014/main" id="{C7E6DF36-E2BA-EB40-ABAB-B9988840C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2" name="Group 960">
                    <a:extLst>
                      <a:ext uri="{FF2B5EF4-FFF2-40B4-BE49-F238E27FC236}">
                        <a16:creationId xmlns:a16="http://schemas.microsoft.com/office/drawing/2014/main" id="{27E13843-ADCA-B941-8223-B780FF090B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43" name="AutoShape 961">
                      <a:extLst>
                        <a:ext uri="{FF2B5EF4-FFF2-40B4-BE49-F238E27FC236}">
                          <a16:creationId xmlns:a16="http://schemas.microsoft.com/office/drawing/2014/main" id="{3A88802A-218E-6A43-8006-F9DFD9473E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4" name="AutoShape 962">
                      <a:extLst>
                        <a:ext uri="{FF2B5EF4-FFF2-40B4-BE49-F238E27FC236}">
                          <a16:creationId xmlns:a16="http://schemas.microsoft.com/office/drawing/2014/main" id="{E3BC9762-8582-B543-A290-B7E012B3DE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3" name="Rectangle 963">
                    <a:extLst>
                      <a:ext uri="{FF2B5EF4-FFF2-40B4-BE49-F238E27FC236}">
                        <a16:creationId xmlns:a16="http://schemas.microsoft.com/office/drawing/2014/main" id="{18D446BB-3758-B64F-AFB6-C6D63C87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4" name="Rectangle 964">
                    <a:extLst>
                      <a:ext uri="{FF2B5EF4-FFF2-40B4-BE49-F238E27FC236}">
                        <a16:creationId xmlns:a16="http://schemas.microsoft.com/office/drawing/2014/main" id="{0D90F07F-4335-1541-9F09-82C67F4CC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5" name="Group 965">
                    <a:extLst>
                      <a:ext uri="{FF2B5EF4-FFF2-40B4-BE49-F238E27FC236}">
                        <a16:creationId xmlns:a16="http://schemas.microsoft.com/office/drawing/2014/main" id="{2407C1B8-E962-4A46-8C66-95D2FDC295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41" name="AutoShape 966">
                      <a:extLst>
                        <a:ext uri="{FF2B5EF4-FFF2-40B4-BE49-F238E27FC236}">
                          <a16:creationId xmlns:a16="http://schemas.microsoft.com/office/drawing/2014/main" id="{101187E0-8B6E-0D4C-A9B1-796C031E9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2" name="AutoShape 967">
                      <a:extLst>
                        <a:ext uri="{FF2B5EF4-FFF2-40B4-BE49-F238E27FC236}">
                          <a16:creationId xmlns:a16="http://schemas.microsoft.com/office/drawing/2014/main" id="{69EEDBBF-3734-0D45-818E-E7C9C46F5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6" name="Freeform 968">
                    <a:extLst>
                      <a:ext uri="{FF2B5EF4-FFF2-40B4-BE49-F238E27FC236}">
                        <a16:creationId xmlns:a16="http://schemas.microsoft.com/office/drawing/2014/main" id="{A5530117-CC03-0D49-8D2C-6E0DFC16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27" name="Group 969">
                    <a:extLst>
                      <a:ext uri="{FF2B5EF4-FFF2-40B4-BE49-F238E27FC236}">
                        <a16:creationId xmlns:a16="http://schemas.microsoft.com/office/drawing/2014/main" id="{532C73EC-136D-4241-8A77-C694C3FEC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39" name="AutoShape 970">
                      <a:extLst>
                        <a:ext uri="{FF2B5EF4-FFF2-40B4-BE49-F238E27FC236}">
                          <a16:creationId xmlns:a16="http://schemas.microsoft.com/office/drawing/2014/main" id="{CBB41D50-1420-0049-AC87-B48CAE8A7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0" name="AutoShape 971">
                      <a:extLst>
                        <a:ext uri="{FF2B5EF4-FFF2-40B4-BE49-F238E27FC236}">
                          <a16:creationId xmlns:a16="http://schemas.microsoft.com/office/drawing/2014/main" id="{5B8A5878-2927-0E43-AE85-BB07D0B0AE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8" name="Rectangle 972">
                    <a:extLst>
                      <a:ext uri="{FF2B5EF4-FFF2-40B4-BE49-F238E27FC236}">
                        <a16:creationId xmlns:a16="http://schemas.microsoft.com/office/drawing/2014/main" id="{8181E321-7960-AD44-B079-E65314895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9" name="Freeform 973">
                    <a:extLst>
                      <a:ext uri="{FF2B5EF4-FFF2-40B4-BE49-F238E27FC236}">
                        <a16:creationId xmlns:a16="http://schemas.microsoft.com/office/drawing/2014/main" id="{FC8A041C-7EAD-D241-ACC2-EDD4AF353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0" name="Freeform 974">
                    <a:extLst>
                      <a:ext uri="{FF2B5EF4-FFF2-40B4-BE49-F238E27FC236}">
                        <a16:creationId xmlns:a16="http://schemas.microsoft.com/office/drawing/2014/main" id="{2ACB0CEA-4401-574E-BA0A-F79EED9E9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1" name="Oval 975">
                    <a:extLst>
                      <a:ext uri="{FF2B5EF4-FFF2-40B4-BE49-F238E27FC236}">
                        <a16:creationId xmlns:a16="http://schemas.microsoft.com/office/drawing/2014/main" id="{E2BD881E-E4C4-7246-9F00-ED506F4A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2" name="Freeform 976">
                    <a:extLst>
                      <a:ext uri="{FF2B5EF4-FFF2-40B4-BE49-F238E27FC236}">
                        <a16:creationId xmlns:a16="http://schemas.microsoft.com/office/drawing/2014/main" id="{BF653734-CBF6-C84D-84D3-9D1F48894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3" name="AutoShape 977">
                    <a:extLst>
                      <a:ext uri="{FF2B5EF4-FFF2-40B4-BE49-F238E27FC236}">
                        <a16:creationId xmlns:a16="http://schemas.microsoft.com/office/drawing/2014/main" id="{83BF0E8E-08CF-AE46-8057-3595A68B4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4" name="AutoShape 978">
                    <a:extLst>
                      <a:ext uri="{FF2B5EF4-FFF2-40B4-BE49-F238E27FC236}">
                        <a16:creationId xmlns:a16="http://schemas.microsoft.com/office/drawing/2014/main" id="{2F6CACC1-3107-5E44-9CE0-423267340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5" name="Oval 979">
                    <a:extLst>
                      <a:ext uri="{FF2B5EF4-FFF2-40B4-BE49-F238E27FC236}">
                        <a16:creationId xmlns:a16="http://schemas.microsoft.com/office/drawing/2014/main" id="{DFFDE8C5-5C88-8249-98E5-7A9EA610E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6" name="Oval 980">
                    <a:extLst>
                      <a:ext uri="{FF2B5EF4-FFF2-40B4-BE49-F238E27FC236}">
                        <a16:creationId xmlns:a16="http://schemas.microsoft.com/office/drawing/2014/main" id="{AB2A1091-EBDE-2745-871F-8ED6CA4CB0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7" name="Oval 981">
                    <a:extLst>
                      <a:ext uri="{FF2B5EF4-FFF2-40B4-BE49-F238E27FC236}">
                        <a16:creationId xmlns:a16="http://schemas.microsoft.com/office/drawing/2014/main" id="{D14EED52-EE51-384D-967B-FFDDF7702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8" name="Rectangle 982">
                    <a:extLst>
                      <a:ext uri="{FF2B5EF4-FFF2-40B4-BE49-F238E27FC236}">
                        <a16:creationId xmlns:a16="http://schemas.microsoft.com/office/drawing/2014/main" id="{1A064D30-C18C-FD48-90BD-D0AC9F8C6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7" name="Group 1111">
                <a:extLst>
                  <a:ext uri="{FF2B5EF4-FFF2-40B4-BE49-F238E27FC236}">
                    <a16:creationId xmlns:a16="http://schemas.microsoft.com/office/drawing/2014/main" id="{63688B10-3CA2-0C4C-AC5F-5ED10109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179" name="Picture 3">
                  <a:extLst>
                    <a:ext uri="{FF2B5EF4-FFF2-40B4-BE49-F238E27FC236}">
                      <a16:creationId xmlns:a16="http://schemas.microsoft.com/office/drawing/2014/main" id="{132988F5-D98C-964E-A693-F53D6AC3A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180" name="Group 950">
                  <a:extLst>
                    <a:ext uri="{FF2B5EF4-FFF2-40B4-BE49-F238E27FC236}">
                      <a16:creationId xmlns:a16="http://schemas.microsoft.com/office/drawing/2014/main" id="{586CC089-82D3-9A44-A61E-3BF74CC99D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181" name="Freeform 951">
                    <a:extLst>
                      <a:ext uri="{FF2B5EF4-FFF2-40B4-BE49-F238E27FC236}">
                        <a16:creationId xmlns:a16="http://schemas.microsoft.com/office/drawing/2014/main" id="{735BC969-3DA1-8343-9917-D0C4A886E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2" name="Rectangle 952">
                    <a:extLst>
                      <a:ext uri="{FF2B5EF4-FFF2-40B4-BE49-F238E27FC236}">
                        <a16:creationId xmlns:a16="http://schemas.microsoft.com/office/drawing/2014/main" id="{7DF346B4-1DC1-9E48-8B4C-8A9C5671F0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83" name="Freeform 953">
                    <a:extLst>
                      <a:ext uri="{FF2B5EF4-FFF2-40B4-BE49-F238E27FC236}">
                        <a16:creationId xmlns:a16="http://schemas.microsoft.com/office/drawing/2014/main" id="{42E93B7C-838D-DE47-A309-84BDEEDEB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4" name="Freeform 954">
                    <a:extLst>
                      <a:ext uri="{FF2B5EF4-FFF2-40B4-BE49-F238E27FC236}">
                        <a16:creationId xmlns:a16="http://schemas.microsoft.com/office/drawing/2014/main" id="{C91B187A-F69A-934B-96EC-9CB235669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5" name="Rectangle 955">
                    <a:extLst>
                      <a:ext uri="{FF2B5EF4-FFF2-40B4-BE49-F238E27FC236}">
                        <a16:creationId xmlns:a16="http://schemas.microsoft.com/office/drawing/2014/main" id="{7D54F33E-54A3-3747-A2F2-0DF233A6F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6" name="Group 956">
                    <a:extLst>
                      <a:ext uri="{FF2B5EF4-FFF2-40B4-BE49-F238E27FC236}">
                        <a16:creationId xmlns:a16="http://schemas.microsoft.com/office/drawing/2014/main" id="{E25BCAF3-8B48-F44F-B38A-00BFDDE0E5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11" name="AutoShape 957">
                      <a:extLst>
                        <a:ext uri="{FF2B5EF4-FFF2-40B4-BE49-F238E27FC236}">
                          <a16:creationId xmlns:a16="http://schemas.microsoft.com/office/drawing/2014/main" id="{EAA3E11F-E9E6-7F47-B84A-569C5EFFB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2" name="AutoShape 958">
                      <a:extLst>
                        <a:ext uri="{FF2B5EF4-FFF2-40B4-BE49-F238E27FC236}">
                          <a16:creationId xmlns:a16="http://schemas.microsoft.com/office/drawing/2014/main" id="{3424F322-3055-9748-A32E-3A4C8AD6B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7" name="Rectangle 959">
                    <a:extLst>
                      <a:ext uri="{FF2B5EF4-FFF2-40B4-BE49-F238E27FC236}">
                        <a16:creationId xmlns:a16="http://schemas.microsoft.com/office/drawing/2014/main" id="{3BE15F0A-93E1-104C-8671-F23F447BD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8" name="Group 960">
                    <a:extLst>
                      <a:ext uri="{FF2B5EF4-FFF2-40B4-BE49-F238E27FC236}">
                        <a16:creationId xmlns:a16="http://schemas.microsoft.com/office/drawing/2014/main" id="{A783FCB0-DD9C-E043-A9BE-DE3BA81EE4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09" name="AutoShape 961">
                      <a:extLst>
                        <a:ext uri="{FF2B5EF4-FFF2-40B4-BE49-F238E27FC236}">
                          <a16:creationId xmlns:a16="http://schemas.microsoft.com/office/drawing/2014/main" id="{9BFDA089-AD73-5C4E-8637-F85428CB4B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0" name="AutoShape 962">
                      <a:extLst>
                        <a:ext uri="{FF2B5EF4-FFF2-40B4-BE49-F238E27FC236}">
                          <a16:creationId xmlns:a16="http://schemas.microsoft.com/office/drawing/2014/main" id="{022F2AF4-C3ED-A34D-BF89-32D8E4B29C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9" name="Rectangle 963">
                    <a:extLst>
                      <a:ext uri="{FF2B5EF4-FFF2-40B4-BE49-F238E27FC236}">
                        <a16:creationId xmlns:a16="http://schemas.microsoft.com/office/drawing/2014/main" id="{53EB4C46-F9E2-2949-8E19-5915942260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0" name="Rectangle 964">
                    <a:extLst>
                      <a:ext uri="{FF2B5EF4-FFF2-40B4-BE49-F238E27FC236}">
                        <a16:creationId xmlns:a16="http://schemas.microsoft.com/office/drawing/2014/main" id="{40B67C1C-F7A7-C34D-A50E-7B7A64478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91" name="Group 965">
                    <a:extLst>
                      <a:ext uri="{FF2B5EF4-FFF2-40B4-BE49-F238E27FC236}">
                        <a16:creationId xmlns:a16="http://schemas.microsoft.com/office/drawing/2014/main" id="{D11D60DC-5FDB-EB4A-B6B0-53EB69C69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07" name="AutoShape 966">
                      <a:extLst>
                        <a:ext uri="{FF2B5EF4-FFF2-40B4-BE49-F238E27FC236}">
                          <a16:creationId xmlns:a16="http://schemas.microsoft.com/office/drawing/2014/main" id="{39F66139-0570-A64A-B903-3E36DEEDD8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8" name="AutoShape 967">
                      <a:extLst>
                        <a:ext uri="{FF2B5EF4-FFF2-40B4-BE49-F238E27FC236}">
                          <a16:creationId xmlns:a16="http://schemas.microsoft.com/office/drawing/2014/main" id="{12F74A89-FB2F-644A-8EB0-4EFD2315F3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2" name="Freeform 968">
                    <a:extLst>
                      <a:ext uri="{FF2B5EF4-FFF2-40B4-BE49-F238E27FC236}">
                        <a16:creationId xmlns:a16="http://schemas.microsoft.com/office/drawing/2014/main" id="{0FBA322F-0E08-4543-92E2-49872882F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93" name="Group 969">
                    <a:extLst>
                      <a:ext uri="{FF2B5EF4-FFF2-40B4-BE49-F238E27FC236}">
                        <a16:creationId xmlns:a16="http://schemas.microsoft.com/office/drawing/2014/main" id="{22727495-0D9C-9D4B-B500-20A9C656C1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05" name="AutoShape 970">
                      <a:extLst>
                        <a:ext uri="{FF2B5EF4-FFF2-40B4-BE49-F238E27FC236}">
                          <a16:creationId xmlns:a16="http://schemas.microsoft.com/office/drawing/2014/main" id="{F6C374DA-8DDA-D241-8C36-76384B99E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6" name="AutoShape 971">
                      <a:extLst>
                        <a:ext uri="{FF2B5EF4-FFF2-40B4-BE49-F238E27FC236}">
                          <a16:creationId xmlns:a16="http://schemas.microsoft.com/office/drawing/2014/main" id="{6606F760-8794-F14F-B69C-88C19D663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4" name="Rectangle 972">
                    <a:extLst>
                      <a:ext uri="{FF2B5EF4-FFF2-40B4-BE49-F238E27FC236}">
                        <a16:creationId xmlns:a16="http://schemas.microsoft.com/office/drawing/2014/main" id="{8B5209F5-0805-1E4B-BB7D-AF2A65A1B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5" name="Freeform 973">
                    <a:extLst>
                      <a:ext uri="{FF2B5EF4-FFF2-40B4-BE49-F238E27FC236}">
                        <a16:creationId xmlns:a16="http://schemas.microsoft.com/office/drawing/2014/main" id="{6FE19D70-F2B7-E046-8A9D-89EB8A576F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6" name="Freeform 974">
                    <a:extLst>
                      <a:ext uri="{FF2B5EF4-FFF2-40B4-BE49-F238E27FC236}">
                        <a16:creationId xmlns:a16="http://schemas.microsoft.com/office/drawing/2014/main" id="{9F039815-24B8-0F47-B17E-E8DA8E14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7" name="Oval 975">
                    <a:extLst>
                      <a:ext uri="{FF2B5EF4-FFF2-40B4-BE49-F238E27FC236}">
                        <a16:creationId xmlns:a16="http://schemas.microsoft.com/office/drawing/2014/main" id="{DBE12ABE-7884-C14B-B6EF-9986B9699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8" name="Freeform 976">
                    <a:extLst>
                      <a:ext uri="{FF2B5EF4-FFF2-40B4-BE49-F238E27FC236}">
                        <a16:creationId xmlns:a16="http://schemas.microsoft.com/office/drawing/2014/main" id="{693D7F73-DD2C-E74A-B9EF-4B3BE246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9" name="AutoShape 977">
                    <a:extLst>
                      <a:ext uri="{FF2B5EF4-FFF2-40B4-BE49-F238E27FC236}">
                        <a16:creationId xmlns:a16="http://schemas.microsoft.com/office/drawing/2014/main" id="{A59830E7-CF51-584A-B0B9-FDD9E66B5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0" name="AutoShape 978">
                    <a:extLst>
                      <a:ext uri="{FF2B5EF4-FFF2-40B4-BE49-F238E27FC236}">
                        <a16:creationId xmlns:a16="http://schemas.microsoft.com/office/drawing/2014/main" id="{CF4E38DF-02D7-4941-9B02-C6CDB6400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1" name="Oval 979">
                    <a:extLst>
                      <a:ext uri="{FF2B5EF4-FFF2-40B4-BE49-F238E27FC236}">
                        <a16:creationId xmlns:a16="http://schemas.microsoft.com/office/drawing/2014/main" id="{59495E51-586A-C34D-89B7-AEA0D72D4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2" name="Oval 980">
                    <a:extLst>
                      <a:ext uri="{FF2B5EF4-FFF2-40B4-BE49-F238E27FC236}">
                        <a16:creationId xmlns:a16="http://schemas.microsoft.com/office/drawing/2014/main" id="{20C8E197-143F-5345-AEF8-54327DCA1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3" name="Oval 981">
                    <a:extLst>
                      <a:ext uri="{FF2B5EF4-FFF2-40B4-BE49-F238E27FC236}">
                        <a16:creationId xmlns:a16="http://schemas.microsoft.com/office/drawing/2014/main" id="{5E9B1C72-A47D-B74A-9E0A-78BB6D7F3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4" name="Rectangle 982">
                    <a:extLst>
                      <a:ext uri="{FF2B5EF4-FFF2-40B4-BE49-F238E27FC236}">
                        <a16:creationId xmlns:a16="http://schemas.microsoft.com/office/drawing/2014/main" id="{7B16A707-B72C-7E4C-81A5-597858293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8" name="Group 1115">
                <a:extLst>
                  <a:ext uri="{FF2B5EF4-FFF2-40B4-BE49-F238E27FC236}">
                    <a16:creationId xmlns:a16="http://schemas.microsoft.com/office/drawing/2014/main" id="{501AC210-7162-A14B-B03B-E46C8F9FA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14079" name="Picture 1159">
                  <a:extLst>
                    <a:ext uri="{FF2B5EF4-FFF2-40B4-BE49-F238E27FC236}">
                      <a16:creationId xmlns:a16="http://schemas.microsoft.com/office/drawing/2014/main" id="{3EEA3963-4E11-E242-A3D8-6FF58800B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4080" name="Group 249">
                  <a:extLst>
                    <a:ext uri="{FF2B5EF4-FFF2-40B4-BE49-F238E27FC236}">
                      <a16:creationId xmlns:a16="http://schemas.microsoft.com/office/drawing/2014/main" id="{559CEC6E-1FFA-E24A-8417-DBCCEC670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47" name="Freeform 250">
                    <a:extLst>
                      <a:ext uri="{FF2B5EF4-FFF2-40B4-BE49-F238E27FC236}">
                        <a16:creationId xmlns:a16="http://schemas.microsoft.com/office/drawing/2014/main" id="{32FA948E-BFDC-B344-900D-B39BB398D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Rectangle 251">
                    <a:extLst>
                      <a:ext uri="{FF2B5EF4-FFF2-40B4-BE49-F238E27FC236}">
                        <a16:creationId xmlns:a16="http://schemas.microsoft.com/office/drawing/2014/main" id="{4FCCA3B9-9C41-D24C-ABFE-36C6E3EF2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49" name="Freeform 252">
                    <a:extLst>
                      <a:ext uri="{FF2B5EF4-FFF2-40B4-BE49-F238E27FC236}">
                        <a16:creationId xmlns:a16="http://schemas.microsoft.com/office/drawing/2014/main" id="{0E66DCD0-CA20-9449-8805-8E4E75E91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50" name="Freeform 253">
                    <a:extLst>
                      <a:ext uri="{FF2B5EF4-FFF2-40B4-BE49-F238E27FC236}">
                        <a16:creationId xmlns:a16="http://schemas.microsoft.com/office/drawing/2014/main" id="{552E8F95-7D3D-484E-A134-00B9CE9C9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2" name="Rectangle 254">
                    <a:extLst>
                      <a:ext uri="{FF2B5EF4-FFF2-40B4-BE49-F238E27FC236}">
                        <a16:creationId xmlns:a16="http://schemas.microsoft.com/office/drawing/2014/main" id="{6C418519-1151-E347-A6E2-34F809097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2" name="Group 255">
                    <a:extLst>
                      <a:ext uri="{FF2B5EF4-FFF2-40B4-BE49-F238E27FC236}">
                        <a16:creationId xmlns:a16="http://schemas.microsoft.com/office/drawing/2014/main" id="{B8D238DD-2FFA-2543-83C3-50D63420FD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>
                      <a:extLst>
                        <a:ext uri="{FF2B5EF4-FFF2-40B4-BE49-F238E27FC236}">
                          <a16:creationId xmlns:a16="http://schemas.microsoft.com/office/drawing/2014/main" id="{0E9DD485-9924-C24F-BF12-406FB2731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9" name="AutoShape 257">
                      <a:extLst>
                        <a:ext uri="{FF2B5EF4-FFF2-40B4-BE49-F238E27FC236}">
                          <a16:creationId xmlns:a16="http://schemas.microsoft.com/office/drawing/2014/main" id="{A6F81680-4F96-A241-AB5A-DD079EBF4A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4" name="Rectangle 258">
                    <a:extLst>
                      <a:ext uri="{FF2B5EF4-FFF2-40B4-BE49-F238E27FC236}">
                        <a16:creationId xmlns:a16="http://schemas.microsoft.com/office/drawing/2014/main" id="{909C5B8C-1CD5-DC4E-9EDC-4D57F2F46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4" name="Group 259">
                    <a:extLst>
                      <a:ext uri="{FF2B5EF4-FFF2-40B4-BE49-F238E27FC236}">
                        <a16:creationId xmlns:a16="http://schemas.microsoft.com/office/drawing/2014/main" id="{FEAC3470-AE01-DB49-BFFF-0A595B7C6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>
                      <a:extLst>
                        <a:ext uri="{FF2B5EF4-FFF2-40B4-BE49-F238E27FC236}">
                          <a16:creationId xmlns:a16="http://schemas.microsoft.com/office/drawing/2014/main" id="{BB1F31AD-F226-A343-9747-498C2BD91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7" name="AutoShape 261">
                      <a:extLst>
                        <a:ext uri="{FF2B5EF4-FFF2-40B4-BE49-F238E27FC236}">
                          <a16:creationId xmlns:a16="http://schemas.microsoft.com/office/drawing/2014/main" id="{6B06EB69-6CFD-B043-99AC-DA0DC48E6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6" name="Rectangle 262">
                    <a:extLst>
                      <a:ext uri="{FF2B5EF4-FFF2-40B4-BE49-F238E27FC236}">
                        <a16:creationId xmlns:a16="http://schemas.microsoft.com/office/drawing/2014/main" id="{C309DAA6-4E33-CE47-BD8F-34A00B3F9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37" name="Rectangle 263">
                    <a:extLst>
                      <a:ext uri="{FF2B5EF4-FFF2-40B4-BE49-F238E27FC236}">
                        <a16:creationId xmlns:a16="http://schemas.microsoft.com/office/drawing/2014/main" id="{31FE18AD-88FB-7249-A1E2-F59F36B1E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7" name="Group 264">
                    <a:extLst>
                      <a:ext uri="{FF2B5EF4-FFF2-40B4-BE49-F238E27FC236}">
                        <a16:creationId xmlns:a16="http://schemas.microsoft.com/office/drawing/2014/main" id="{C781639A-B9E3-1F41-A1F2-2D6BC71436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>
                      <a:extLst>
                        <a:ext uri="{FF2B5EF4-FFF2-40B4-BE49-F238E27FC236}">
                          <a16:creationId xmlns:a16="http://schemas.microsoft.com/office/drawing/2014/main" id="{F3B27AEF-462F-714A-925E-CD57B30D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5" name="AutoShape 266">
                      <a:extLst>
                        <a:ext uri="{FF2B5EF4-FFF2-40B4-BE49-F238E27FC236}">
                          <a16:creationId xmlns:a16="http://schemas.microsoft.com/office/drawing/2014/main" id="{3DCA27E7-F791-C542-9A1B-4C168AFF85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58" name="Freeform 267">
                    <a:extLst>
                      <a:ext uri="{FF2B5EF4-FFF2-40B4-BE49-F238E27FC236}">
                        <a16:creationId xmlns:a16="http://schemas.microsoft.com/office/drawing/2014/main" id="{AECDB4C9-5621-594D-AECC-69FC51E6FA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59" name="Group 268">
                    <a:extLst>
                      <a:ext uri="{FF2B5EF4-FFF2-40B4-BE49-F238E27FC236}">
                        <a16:creationId xmlns:a16="http://schemas.microsoft.com/office/drawing/2014/main" id="{530F28CF-4DEF-CE42-BCA2-AB61FC970C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>
                      <a:extLst>
                        <a:ext uri="{FF2B5EF4-FFF2-40B4-BE49-F238E27FC236}">
                          <a16:creationId xmlns:a16="http://schemas.microsoft.com/office/drawing/2014/main" id="{E3D43DA1-A342-2141-803A-DA7E40215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3" name="AutoShape 270">
                      <a:extLst>
                        <a:ext uri="{FF2B5EF4-FFF2-40B4-BE49-F238E27FC236}">
                          <a16:creationId xmlns:a16="http://schemas.microsoft.com/office/drawing/2014/main" id="{0B518669-996F-A040-AA1A-27FF078C05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1" name="Rectangle 271">
                    <a:extLst>
                      <a:ext uri="{FF2B5EF4-FFF2-40B4-BE49-F238E27FC236}">
                        <a16:creationId xmlns:a16="http://schemas.microsoft.com/office/drawing/2014/main" id="{96F43160-19A6-3545-87F1-FA06C6397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1" name="Freeform 272">
                    <a:extLst>
                      <a:ext uri="{FF2B5EF4-FFF2-40B4-BE49-F238E27FC236}">
                        <a16:creationId xmlns:a16="http://schemas.microsoft.com/office/drawing/2014/main" id="{7428AD33-7871-0D4F-8C8D-5C6B9723A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62" name="Freeform 273">
                    <a:extLst>
                      <a:ext uri="{FF2B5EF4-FFF2-40B4-BE49-F238E27FC236}">
                        <a16:creationId xmlns:a16="http://schemas.microsoft.com/office/drawing/2014/main" id="{CBE613F3-A88D-8D43-AC9A-847B88C8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4" name="Oval 274">
                    <a:extLst>
                      <a:ext uri="{FF2B5EF4-FFF2-40B4-BE49-F238E27FC236}">
                        <a16:creationId xmlns:a16="http://schemas.microsoft.com/office/drawing/2014/main" id="{D866BE52-F00D-CE45-88F2-C6143416B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4" name="Freeform 275">
                    <a:extLst>
                      <a:ext uri="{FF2B5EF4-FFF2-40B4-BE49-F238E27FC236}">
                        <a16:creationId xmlns:a16="http://schemas.microsoft.com/office/drawing/2014/main" id="{F99F046E-BDF2-CB4B-A95C-91E1BB5C6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6" name="AutoShape 276">
                    <a:extLst>
                      <a:ext uri="{FF2B5EF4-FFF2-40B4-BE49-F238E27FC236}">
                        <a16:creationId xmlns:a16="http://schemas.microsoft.com/office/drawing/2014/main" id="{CBEBD2C6-CFED-CB4F-BC79-868C395F7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7" name="AutoShape 277">
                    <a:extLst>
                      <a:ext uri="{FF2B5EF4-FFF2-40B4-BE49-F238E27FC236}">
                        <a16:creationId xmlns:a16="http://schemas.microsoft.com/office/drawing/2014/main" id="{A37F0F82-C20D-E844-B043-F3B6AB45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8" name="Oval 278">
                    <a:extLst>
                      <a:ext uri="{FF2B5EF4-FFF2-40B4-BE49-F238E27FC236}">
                        <a16:creationId xmlns:a16="http://schemas.microsoft.com/office/drawing/2014/main" id="{866EC59D-6138-6449-9AC8-0E4557B2B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9" name="Oval 279">
                    <a:extLst>
                      <a:ext uri="{FF2B5EF4-FFF2-40B4-BE49-F238E27FC236}">
                        <a16:creationId xmlns:a16="http://schemas.microsoft.com/office/drawing/2014/main" id="{B51FB6EE-FDF7-6241-A083-5351AB12D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0" name="Oval 280">
                    <a:extLst>
                      <a:ext uri="{FF2B5EF4-FFF2-40B4-BE49-F238E27FC236}">
                        <a16:creationId xmlns:a16="http://schemas.microsoft.com/office/drawing/2014/main" id="{89A59A8D-6CEC-464D-9BD7-09E40E863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1" name="Rectangle 281">
                    <a:extLst>
                      <a:ext uri="{FF2B5EF4-FFF2-40B4-BE49-F238E27FC236}">
                        <a16:creationId xmlns:a16="http://schemas.microsoft.com/office/drawing/2014/main" id="{F0E1C006-B779-004D-B275-AD7CC5F63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1" name="Group 249">
                  <a:extLst>
                    <a:ext uri="{FF2B5EF4-FFF2-40B4-BE49-F238E27FC236}">
                      <a16:creationId xmlns:a16="http://schemas.microsoft.com/office/drawing/2014/main" id="{4BE2179E-774D-C843-8DB9-3E128788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15" name="Freeform 250">
                    <a:extLst>
                      <a:ext uri="{FF2B5EF4-FFF2-40B4-BE49-F238E27FC236}">
                        <a16:creationId xmlns:a16="http://schemas.microsoft.com/office/drawing/2014/main" id="{E86DD0C5-E60F-9A40-83F4-23079F91A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7" name="Rectangle 251">
                    <a:extLst>
                      <a:ext uri="{FF2B5EF4-FFF2-40B4-BE49-F238E27FC236}">
                        <a16:creationId xmlns:a16="http://schemas.microsoft.com/office/drawing/2014/main" id="{031F551E-F66E-DC4F-BB0F-BDFD2A986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17" name="Freeform 252">
                    <a:extLst>
                      <a:ext uri="{FF2B5EF4-FFF2-40B4-BE49-F238E27FC236}">
                        <a16:creationId xmlns:a16="http://schemas.microsoft.com/office/drawing/2014/main" id="{1F094852-FE6A-254E-AE59-F164949D4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18" name="Freeform 253">
                    <a:extLst>
                      <a:ext uri="{FF2B5EF4-FFF2-40B4-BE49-F238E27FC236}">
                        <a16:creationId xmlns:a16="http://schemas.microsoft.com/office/drawing/2014/main" id="{3822EE13-4CE8-5A4B-98E2-B96B4A93D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0" name="Rectangle 254">
                    <a:extLst>
                      <a:ext uri="{FF2B5EF4-FFF2-40B4-BE49-F238E27FC236}">
                        <a16:creationId xmlns:a16="http://schemas.microsoft.com/office/drawing/2014/main" id="{6FBE4BF3-9A08-A740-B0C7-5B153A1D2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0" name="Group 255">
                    <a:extLst>
                      <a:ext uri="{FF2B5EF4-FFF2-40B4-BE49-F238E27FC236}">
                        <a16:creationId xmlns:a16="http://schemas.microsoft.com/office/drawing/2014/main" id="{A6B07E4C-BDA4-6642-AD5B-6D4DA9F72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>
                      <a:extLst>
                        <a:ext uri="{FF2B5EF4-FFF2-40B4-BE49-F238E27FC236}">
                          <a16:creationId xmlns:a16="http://schemas.microsoft.com/office/drawing/2014/main" id="{3B0846A9-93AE-0645-B4F6-DB72AF66C3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7" name="AutoShape 257">
                      <a:extLst>
                        <a:ext uri="{FF2B5EF4-FFF2-40B4-BE49-F238E27FC236}">
                          <a16:creationId xmlns:a16="http://schemas.microsoft.com/office/drawing/2014/main" id="{CFA1723B-8474-2146-8074-8959E0A1E6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2" name="Rectangle 258">
                    <a:extLst>
                      <a:ext uri="{FF2B5EF4-FFF2-40B4-BE49-F238E27FC236}">
                        <a16:creationId xmlns:a16="http://schemas.microsoft.com/office/drawing/2014/main" id="{4282B151-2830-FD44-B601-645CB35C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2" name="Group 259">
                    <a:extLst>
                      <a:ext uri="{FF2B5EF4-FFF2-40B4-BE49-F238E27FC236}">
                        <a16:creationId xmlns:a16="http://schemas.microsoft.com/office/drawing/2014/main" id="{DF984A29-56B5-3740-8843-115A75B2B3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>
                      <a:extLst>
                        <a:ext uri="{FF2B5EF4-FFF2-40B4-BE49-F238E27FC236}">
                          <a16:creationId xmlns:a16="http://schemas.microsoft.com/office/drawing/2014/main" id="{1687555E-AB34-AE42-8C5B-D8AC6B95F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5" name="AutoShape 261">
                      <a:extLst>
                        <a:ext uri="{FF2B5EF4-FFF2-40B4-BE49-F238E27FC236}">
                          <a16:creationId xmlns:a16="http://schemas.microsoft.com/office/drawing/2014/main" id="{B24778EA-690F-FF4C-9E9B-C5A20C24F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4" name="Rectangle 262">
                    <a:extLst>
                      <a:ext uri="{FF2B5EF4-FFF2-40B4-BE49-F238E27FC236}">
                        <a16:creationId xmlns:a16="http://schemas.microsoft.com/office/drawing/2014/main" id="{29162181-8D2E-B74D-8CCB-341B37800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05" name="Rectangle 263">
                    <a:extLst>
                      <a:ext uri="{FF2B5EF4-FFF2-40B4-BE49-F238E27FC236}">
                        <a16:creationId xmlns:a16="http://schemas.microsoft.com/office/drawing/2014/main" id="{7DAC4204-B998-5846-9361-BEC74A4E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5" name="Group 264">
                    <a:extLst>
                      <a:ext uri="{FF2B5EF4-FFF2-40B4-BE49-F238E27FC236}">
                        <a16:creationId xmlns:a16="http://schemas.microsoft.com/office/drawing/2014/main" id="{8960A9DC-1384-A341-AA27-6244E92FAA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>
                      <a:extLst>
                        <a:ext uri="{FF2B5EF4-FFF2-40B4-BE49-F238E27FC236}">
                          <a16:creationId xmlns:a16="http://schemas.microsoft.com/office/drawing/2014/main" id="{1F4C2369-6F06-2547-B950-141A88740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3" name="AutoShape 266">
                      <a:extLst>
                        <a:ext uri="{FF2B5EF4-FFF2-40B4-BE49-F238E27FC236}">
                          <a16:creationId xmlns:a16="http://schemas.microsoft.com/office/drawing/2014/main" id="{7FF4A2E6-E067-B040-A699-B7CC4626EE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26" name="Freeform 267">
                    <a:extLst>
                      <a:ext uri="{FF2B5EF4-FFF2-40B4-BE49-F238E27FC236}">
                        <a16:creationId xmlns:a16="http://schemas.microsoft.com/office/drawing/2014/main" id="{CD1E835B-6445-8346-AE6F-D74239535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27" name="Group 268">
                    <a:extLst>
                      <a:ext uri="{FF2B5EF4-FFF2-40B4-BE49-F238E27FC236}">
                        <a16:creationId xmlns:a16="http://schemas.microsoft.com/office/drawing/2014/main" id="{8CC7DE98-AE7C-5C48-AE5D-A9CDE7184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>
                      <a:extLst>
                        <a:ext uri="{FF2B5EF4-FFF2-40B4-BE49-F238E27FC236}">
                          <a16:creationId xmlns:a16="http://schemas.microsoft.com/office/drawing/2014/main" id="{2E01CD59-F244-1543-9F18-F6F83D4700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1" name="AutoShape 270">
                      <a:extLst>
                        <a:ext uri="{FF2B5EF4-FFF2-40B4-BE49-F238E27FC236}">
                          <a16:creationId xmlns:a16="http://schemas.microsoft.com/office/drawing/2014/main" id="{95EBD9EB-B559-864E-B0CD-06C5E74717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9" name="Rectangle 271">
                    <a:extLst>
                      <a:ext uri="{FF2B5EF4-FFF2-40B4-BE49-F238E27FC236}">
                        <a16:creationId xmlns:a16="http://schemas.microsoft.com/office/drawing/2014/main" id="{CC8EC1D3-7D4E-0E4C-BA22-FEDB4E9DD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29" name="Freeform 272">
                    <a:extLst>
                      <a:ext uri="{FF2B5EF4-FFF2-40B4-BE49-F238E27FC236}">
                        <a16:creationId xmlns:a16="http://schemas.microsoft.com/office/drawing/2014/main" id="{8CEEC237-A5BC-7B4F-A4D7-1176BC8B58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30" name="Freeform 273">
                    <a:extLst>
                      <a:ext uri="{FF2B5EF4-FFF2-40B4-BE49-F238E27FC236}">
                        <a16:creationId xmlns:a16="http://schemas.microsoft.com/office/drawing/2014/main" id="{063875F7-09BB-AD48-9393-5191E482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2" name="Oval 274">
                    <a:extLst>
                      <a:ext uri="{FF2B5EF4-FFF2-40B4-BE49-F238E27FC236}">
                        <a16:creationId xmlns:a16="http://schemas.microsoft.com/office/drawing/2014/main" id="{321C0266-B832-1143-81E5-0C3628930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32" name="Freeform 275">
                    <a:extLst>
                      <a:ext uri="{FF2B5EF4-FFF2-40B4-BE49-F238E27FC236}">
                        <a16:creationId xmlns:a16="http://schemas.microsoft.com/office/drawing/2014/main" id="{9701DB6E-C16C-B24B-BBA2-AD6CAE804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4" name="AutoShape 276">
                    <a:extLst>
                      <a:ext uri="{FF2B5EF4-FFF2-40B4-BE49-F238E27FC236}">
                        <a16:creationId xmlns:a16="http://schemas.microsoft.com/office/drawing/2014/main" id="{8C5A52FC-DBA2-6541-9C29-F4812C362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5" name="AutoShape 277">
                    <a:extLst>
                      <a:ext uri="{FF2B5EF4-FFF2-40B4-BE49-F238E27FC236}">
                        <a16:creationId xmlns:a16="http://schemas.microsoft.com/office/drawing/2014/main" id="{80D3DADD-2D14-2F48-B6C6-F66AD9488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6" name="Oval 278">
                    <a:extLst>
                      <a:ext uri="{FF2B5EF4-FFF2-40B4-BE49-F238E27FC236}">
                        <a16:creationId xmlns:a16="http://schemas.microsoft.com/office/drawing/2014/main" id="{0BA070D8-EDAC-4D4C-9D4D-360E3482D1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7" name="Oval 279">
                    <a:extLst>
                      <a:ext uri="{FF2B5EF4-FFF2-40B4-BE49-F238E27FC236}">
                        <a16:creationId xmlns:a16="http://schemas.microsoft.com/office/drawing/2014/main" id="{2990F973-EF67-BD4D-BFEE-2BCEC73D1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8" name="Oval 280">
                    <a:extLst>
                      <a:ext uri="{FF2B5EF4-FFF2-40B4-BE49-F238E27FC236}">
                        <a16:creationId xmlns:a16="http://schemas.microsoft.com/office/drawing/2014/main" id="{C8018FC5-B45A-7740-A81F-39EF53B42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9" name="Rectangle 281">
                    <a:extLst>
                      <a:ext uri="{FF2B5EF4-FFF2-40B4-BE49-F238E27FC236}">
                        <a16:creationId xmlns:a16="http://schemas.microsoft.com/office/drawing/2014/main" id="{BF1D7910-50D3-2C4D-BE30-D72C3FA01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2" name="Group 249">
                  <a:extLst>
                    <a:ext uri="{FF2B5EF4-FFF2-40B4-BE49-F238E27FC236}">
                      <a16:creationId xmlns:a16="http://schemas.microsoft.com/office/drawing/2014/main" id="{34735D60-3E59-1A44-933E-3CCF76E1A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083" name="Freeform 250">
                    <a:extLst>
                      <a:ext uri="{FF2B5EF4-FFF2-40B4-BE49-F238E27FC236}">
                        <a16:creationId xmlns:a16="http://schemas.microsoft.com/office/drawing/2014/main" id="{F85FB4E5-3C16-D84C-A8D4-6F702EC0A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5" name="Rectangle 251">
                    <a:extLst>
                      <a:ext uri="{FF2B5EF4-FFF2-40B4-BE49-F238E27FC236}">
                        <a16:creationId xmlns:a16="http://schemas.microsoft.com/office/drawing/2014/main" id="{ABABED1D-0CCC-C94E-AB7B-95DBA43E9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85" name="Freeform 252">
                    <a:extLst>
                      <a:ext uri="{FF2B5EF4-FFF2-40B4-BE49-F238E27FC236}">
                        <a16:creationId xmlns:a16="http://schemas.microsoft.com/office/drawing/2014/main" id="{74556BFA-B6FE-E04F-AECD-1D4E4F15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86" name="Freeform 253">
                    <a:extLst>
                      <a:ext uri="{FF2B5EF4-FFF2-40B4-BE49-F238E27FC236}">
                        <a16:creationId xmlns:a16="http://schemas.microsoft.com/office/drawing/2014/main" id="{D02E1178-E23E-8448-8275-318BF9397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Rectangle 254">
                    <a:extLst>
                      <a:ext uri="{FF2B5EF4-FFF2-40B4-BE49-F238E27FC236}">
                        <a16:creationId xmlns:a16="http://schemas.microsoft.com/office/drawing/2014/main" id="{6E44DEDC-A7BA-4543-B7A7-F46C7A774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88" name="Group 255">
                    <a:extLst>
                      <a:ext uri="{FF2B5EF4-FFF2-40B4-BE49-F238E27FC236}">
                        <a16:creationId xmlns:a16="http://schemas.microsoft.com/office/drawing/2014/main" id="{BFC54D7A-EA55-D84C-936C-CD3C5D3F2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>
                      <a:extLst>
                        <a:ext uri="{FF2B5EF4-FFF2-40B4-BE49-F238E27FC236}">
                          <a16:creationId xmlns:a16="http://schemas.microsoft.com/office/drawing/2014/main" id="{35694AE0-C883-514B-8132-0B53FE45F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5" name="AutoShape 257">
                      <a:extLst>
                        <a:ext uri="{FF2B5EF4-FFF2-40B4-BE49-F238E27FC236}">
                          <a16:creationId xmlns:a16="http://schemas.microsoft.com/office/drawing/2014/main" id="{694501A7-ED28-364F-AD8C-608F3F34C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0" name="Rectangle 258">
                    <a:extLst>
                      <a:ext uri="{FF2B5EF4-FFF2-40B4-BE49-F238E27FC236}">
                        <a16:creationId xmlns:a16="http://schemas.microsoft.com/office/drawing/2014/main" id="{B91FE8EC-E4EC-804E-8830-B03D02528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0" name="Group 259">
                    <a:extLst>
                      <a:ext uri="{FF2B5EF4-FFF2-40B4-BE49-F238E27FC236}">
                        <a16:creationId xmlns:a16="http://schemas.microsoft.com/office/drawing/2014/main" id="{EC4E0D0B-6146-3840-9DE0-E339E3681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>
                      <a:extLst>
                        <a:ext uri="{FF2B5EF4-FFF2-40B4-BE49-F238E27FC236}">
                          <a16:creationId xmlns:a16="http://schemas.microsoft.com/office/drawing/2014/main" id="{75FBA164-E26E-3245-8C04-23BDD8C4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3" name="AutoShape 261">
                      <a:extLst>
                        <a:ext uri="{FF2B5EF4-FFF2-40B4-BE49-F238E27FC236}">
                          <a16:creationId xmlns:a16="http://schemas.microsoft.com/office/drawing/2014/main" id="{455F8959-589E-404E-8CE0-574D6E0AF9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2" name="Rectangle 262">
                    <a:extLst>
                      <a:ext uri="{FF2B5EF4-FFF2-40B4-BE49-F238E27FC236}">
                        <a16:creationId xmlns:a16="http://schemas.microsoft.com/office/drawing/2014/main" id="{C698771E-7684-4845-BC5F-F3CB491A6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73" name="Rectangle 263">
                    <a:extLst>
                      <a:ext uri="{FF2B5EF4-FFF2-40B4-BE49-F238E27FC236}">
                        <a16:creationId xmlns:a16="http://schemas.microsoft.com/office/drawing/2014/main" id="{2D66D904-CC13-EE49-A7CF-538219559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3" name="Group 264">
                    <a:extLst>
                      <a:ext uri="{FF2B5EF4-FFF2-40B4-BE49-F238E27FC236}">
                        <a16:creationId xmlns:a16="http://schemas.microsoft.com/office/drawing/2014/main" id="{3AAA81F7-9D3A-E142-A908-857026894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>
                      <a:extLst>
                        <a:ext uri="{FF2B5EF4-FFF2-40B4-BE49-F238E27FC236}">
                          <a16:creationId xmlns:a16="http://schemas.microsoft.com/office/drawing/2014/main" id="{471C6748-6C90-CD41-B215-DCC385627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1" name="AutoShape 266">
                      <a:extLst>
                        <a:ext uri="{FF2B5EF4-FFF2-40B4-BE49-F238E27FC236}">
                          <a16:creationId xmlns:a16="http://schemas.microsoft.com/office/drawing/2014/main" id="{CA18DBA7-CA44-AF4B-9612-BB134F7E0D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94" name="Freeform 267">
                    <a:extLst>
                      <a:ext uri="{FF2B5EF4-FFF2-40B4-BE49-F238E27FC236}">
                        <a16:creationId xmlns:a16="http://schemas.microsoft.com/office/drawing/2014/main" id="{3AF0EDAF-86D9-8140-8397-45FD6404D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95" name="Group 268">
                    <a:extLst>
                      <a:ext uri="{FF2B5EF4-FFF2-40B4-BE49-F238E27FC236}">
                        <a16:creationId xmlns:a16="http://schemas.microsoft.com/office/drawing/2014/main" id="{05AB345F-D2A1-FF4A-8734-C89FECAB3B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>
                      <a:extLst>
                        <a:ext uri="{FF2B5EF4-FFF2-40B4-BE49-F238E27FC236}">
                          <a16:creationId xmlns:a16="http://schemas.microsoft.com/office/drawing/2014/main" id="{8A01772C-366F-D643-A0B6-8DD641986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89" name="AutoShape 270">
                      <a:extLst>
                        <a:ext uri="{FF2B5EF4-FFF2-40B4-BE49-F238E27FC236}">
                          <a16:creationId xmlns:a16="http://schemas.microsoft.com/office/drawing/2014/main" id="{D7199789-730D-D540-8329-FA349F87C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7" name="Rectangle 271">
                    <a:extLst>
                      <a:ext uri="{FF2B5EF4-FFF2-40B4-BE49-F238E27FC236}">
                        <a16:creationId xmlns:a16="http://schemas.microsoft.com/office/drawing/2014/main" id="{8B047AC7-93FF-AC4A-BE1C-B5586545A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97" name="Freeform 272">
                    <a:extLst>
                      <a:ext uri="{FF2B5EF4-FFF2-40B4-BE49-F238E27FC236}">
                        <a16:creationId xmlns:a16="http://schemas.microsoft.com/office/drawing/2014/main" id="{C5B9224A-C8B0-F444-AF3A-AA9C058DC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98" name="Freeform 273">
                    <a:extLst>
                      <a:ext uri="{FF2B5EF4-FFF2-40B4-BE49-F238E27FC236}">
                        <a16:creationId xmlns:a16="http://schemas.microsoft.com/office/drawing/2014/main" id="{AD61F383-3BFD-164B-BE28-5A93E8BA4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0" name="Oval 274">
                    <a:extLst>
                      <a:ext uri="{FF2B5EF4-FFF2-40B4-BE49-F238E27FC236}">
                        <a16:creationId xmlns:a16="http://schemas.microsoft.com/office/drawing/2014/main" id="{9851C0C1-89C0-6541-9FBB-1CA7E63F5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00" name="Freeform 275">
                    <a:extLst>
                      <a:ext uri="{FF2B5EF4-FFF2-40B4-BE49-F238E27FC236}">
                        <a16:creationId xmlns:a16="http://schemas.microsoft.com/office/drawing/2014/main" id="{D9EB9732-6FAF-E943-B767-B356AD4DD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2" name="AutoShape 276">
                    <a:extLst>
                      <a:ext uri="{FF2B5EF4-FFF2-40B4-BE49-F238E27FC236}">
                        <a16:creationId xmlns:a16="http://schemas.microsoft.com/office/drawing/2014/main" id="{49E0A66E-5BDD-B942-B3AF-8712C45A3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3" name="AutoShape 277">
                    <a:extLst>
                      <a:ext uri="{FF2B5EF4-FFF2-40B4-BE49-F238E27FC236}">
                        <a16:creationId xmlns:a16="http://schemas.microsoft.com/office/drawing/2014/main" id="{F7873A47-6CB0-E443-9D17-3B6740476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4" name="Oval 278">
                    <a:extLst>
                      <a:ext uri="{FF2B5EF4-FFF2-40B4-BE49-F238E27FC236}">
                        <a16:creationId xmlns:a16="http://schemas.microsoft.com/office/drawing/2014/main" id="{FEB17BBD-9AF6-D242-9493-E4BF6943B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5" name="Oval 279">
                    <a:extLst>
                      <a:ext uri="{FF2B5EF4-FFF2-40B4-BE49-F238E27FC236}">
                        <a16:creationId xmlns:a16="http://schemas.microsoft.com/office/drawing/2014/main" id="{4E2F0601-169F-EE48-9380-8B195120C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6" name="Oval 280">
                    <a:extLst>
                      <a:ext uri="{FF2B5EF4-FFF2-40B4-BE49-F238E27FC236}">
                        <a16:creationId xmlns:a16="http://schemas.microsoft.com/office/drawing/2014/main" id="{7E5E1D5A-D32B-3E43-8811-0BE840297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7" name="Rectangle 281">
                    <a:extLst>
                      <a:ext uri="{FF2B5EF4-FFF2-40B4-BE49-F238E27FC236}">
                        <a16:creationId xmlns:a16="http://schemas.microsoft.com/office/drawing/2014/main" id="{F8BE9160-0AD9-6547-9FB8-9955DED57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9" name="Group 1116">
                <a:extLst>
                  <a:ext uri="{FF2B5EF4-FFF2-40B4-BE49-F238E27FC236}">
                    <a16:creationId xmlns:a16="http://schemas.microsoft.com/office/drawing/2014/main" id="{239F2D0A-BCE4-4645-9C26-BE39B9FFB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045" name="Picture 3">
                  <a:extLst>
                    <a:ext uri="{FF2B5EF4-FFF2-40B4-BE49-F238E27FC236}">
                      <a16:creationId xmlns:a16="http://schemas.microsoft.com/office/drawing/2014/main" id="{A7233E4E-D929-BE4D-808F-ED7849994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046" name="Group 950">
                  <a:extLst>
                    <a:ext uri="{FF2B5EF4-FFF2-40B4-BE49-F238E27FC236}">
                      <a16:creationId xmlns:a16="http://schemas.microsoft.com/office/drawing/2014/main" id="{4C7C4138-C9C3-C94F-B624-6AF71CDD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047" name="Freeform 951">
                    <a:extLst>
                      <a:ext uri="{FF2B5EF4-FFF2-40B4-BE49-F238E27FC236}">
                        <a16:creationId xmlns:a16="http://schemas.microsoft.com/office/drawing/2014/main" id="{B1031031-32FB-3A40-9A5E-9CF6D5E1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48" name="Rectangle 952">
                    <a:extLst>
                      <a:ext uri="{FF2B5EF4-FFF2-40B4-BE49-F238E27FC236}">
                        <a16:creationId xmlns:a16="http://schemas.microsoft.com/office/drawing/2014/main" id="{CEE03C58-61AF-D240-A7E9-F3A0F11E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49" name="Freeform 953">
                    <a:extLst>
                      <a:ext uri="{FF2B5EF4-FFF2-40B4-BE49-F238E27FC236}">
                        <a16:creationId xmlns:a16="http://schemas.microsoft.com/office/drawing/2014/main" id="{5693ED73-4F01-9D46-A15C-29E0188F0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0" name="Freeform 954">
                    <a:extLst>
                      <a:ext uri="{FF2B5EF4-FFF2-40B4-BE49-F238E27FC236}">
                        <a16:creationId xmlns:a16="http://schemas.microsoft.com/office/drawing/2014/main" id="{9DAC6B31-4D55-0444-9A2F-855A65642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1" name="Rectangle 955">
                    <a:extLst>
                      <a:ext uri="{FF2B5EF4-FFF2-40B4-BE49-F238E27FC236}">
                        <a16:creationId xmlns:a16="http://schemas.microsoft.com/office/drawing/2014/main" id="{AA01D1C3-2AF9-BA42-BE91-2FB4FDBB7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2" name="Group 956">
                    <a:extLst>
                      <a:ext uri="{FF2B5EF4-FFF2-40B4-BE49-F238E27FC236}">
                        <a16:creationId xmlns:a16="http://schemas.microsoft.com/office/drawing/2014/main" id="{3029AC5D-6919-134D-9755-596CE74578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077" name="AutoShape 957">
                      <a:extLst>
                        <a:ext uri="{FF2B5EF4-FFF2-40B4-BE49-F238E27FC236}">
                          <a16:creationId xmlns:a16="http://schemas.microsoft.com/office/drawing/2014/main" id="{4AF76AD9-3452-C84D-9438-FA2817CC0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8" name="AutoShape 958">
                      <a:extLst>
                        <a:ext uri="{FF2B5EF4-FFF2-40B4-BE49-F238E27FC236}">
                          <a16:creationId xmlns:a16="http://schemas.microsoft.com/office/drawing/2014/main" id="{8CE4B50B-20AA-354A-ABC0-5FA7E817D3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3" name="Rectangle 959">
                    <a:extLst>
                      <a:ext uri="{FF2B5EF4-FFF2-40B4-BE49-F238E27FC236}">
                        <a16:creationId xmlns:a16="http://schemas.microsoft.com/office/drawing/2014/main" id="{5B5FB923-93D2-BA42-8F2A-4280461DA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4" name="Group 960">
                    <a:extLst>
                      <a:ext uri="{FF2B5EF4-FFF2-40B4-BE49-F238E27FC236}">
                        <a16:creationId xmlns:a16="http://schemas.microsoft.com/office/drawing/2014/main" id="{5275538C-E413-264D-AA09-46F8565AF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075" name="AutoShape 961">
                      <a:extLst>
                        <a:ext uri="{FF2B5EF4-FFF2-40B4-BE49-F238E27FC236}">
                          <a16:creationId xmlns:a16="http://schemas.microsoft.com/office/drawing/2014/main" id="{ABBADB57-4269-CA49-B6F6-C51C6F711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6" name="AutoShape 962">
                      <a:extLst>
                        <a:ext uri="{FF2B5EF4-FFF2-40B4-BE49-F238E27FC236}">
                          <a16:creationId xmlns:a16="http://schemas.microsoft.com/office/drawing/2014/main" id="{B48419FF-A851-F14C-AA89-C300E83B3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5" name="Rectangle 963">
                    <a:extLst>
                      <a:ext uri="{FF2B5EF4-FFF2-40B4-BE49-F238E27FC236}">
                        <a16:creationId xmlns:a16="http://schemas.microsoft.com/office/drawing/2014/main" id="{D25ED4DB-D349-0343-B6A6-7F14F741C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56" name="Rectangle 964">
                    <a:extLst>
                      <a:ext uri="{FF2B5EF4-FFF2-40B4-BE49-F238E27FC236}">
                        <a16:creationId xmlns:a16="http://schemas.microsoft.com/office/drawing/2014/main" id="{A487E311-359A-A445-95E6-45466BF9D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7" name="Group 965">
                    <a:extLst>
                      <a:ext uri="{FF2B5EF4-FFF2-40B4-BE49-F238E27FC236}">
                        <a16:creationId xmlns:a16="http://schemas.microsoft.com/office/drawing/2014/main" id="{499D523F-BE95-3642-AF2E-055C3506C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073" name="AutoShape 966">
                      <a:extLst>
                        <a:ext uri="{FF2B5EF4-FFF2-40B4-BE49-F238E27FC236}">
                          <a16:creationId xmlns:a16="http://schemas.microsoft.com/office/drawing/2014/main" id="{2C94FCB3-C382-C941-A04B-F92A26C0D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4" name="AutoShape 967">
                      <a:extLst>
                        <a:ext uri="{FF2B5EF4-FFF2-40B4-BE49-F238E27FC236}">
                          <a16:creationId xmlns:a16="http://schemas.microsoft.com/office/drawing/2014/main" id="{E51C8899-6E1F-914D-A677-1E7479251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8" name="Freeform 968">
                    <a:extLst>
                      <a:ext uri="{FF2B5EF4-FFF2-40B4-BE49-F238E27FC236}">
                        <a16:creationId xmlns:a16="http://schemas.microsoft.com/office/drawing/2014/main" id="{EAFCD1C9-98C5-5C41-9350-B6CC0443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59" name="Group 969">
                    <a:extLst>
                      <a:ext uri="{FF2B5EF4-FFF2-40B4-BE49-F238E27FC236}">
                        <a16:creationId xmlns:a16="http://schemas.microsoft.com/office/drawing/2014/main" id="{6DFB70C3-1340-DA49-8EE1-42843C0317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071" name="AutoShape 970">
                      <a:extLst>
                        <a:ext uri="{FF2B5EF4-FFF2-40B4-BE49-F238E27FC236}">
                          <a16:creationId xmlns:a16="http://schemas.microsoft.com/office/drawing/2014/main" id="{CD07D5CF-AF1C-0942-8F71-631C7F94A4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2" name="AutoShape 971">
                      <a:extLst>
                        <a:ext uri="{FF2B5EF4-FFF2-40B4-BE49-F238E27FC236}">
                          <a16:creationId xmlns:a16="http://schemas.microsoft.com/office/drawing/2014/main" id="{231DCD94-5CA6-4E4E-ACEF-85E8E76D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60" name="Rectangle 972">
                    <a:extLst>
                      <a:ext uri="{FF2B5EF4-FFF2-40B4-BE49-F238E27FC236}">
                        <a16:creationId xmlns:a16="http://schemas.microsoft.com/office/drawing/2014/main" id="{1E7AC1BF-6310-0843-A6F7-B2BA60A6E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1" name="Freeform 973">
                    <a:extLst>
                      <a:ext uri="{FF2B5EF4-FFF2-40B4-BE49-F238E27FC236}">
                        <a16:creationId xmlns:a16="http://schemas.microsoft.com/office/drawing/2014/main" id="{0935325B-0307-9E4E-B734-ED5744070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2" name="Freeform 974">
                    <a:extLst>
                      <a:ext uri="{FF2B5EF4-FFF2-40B4-BE49-F238E27FC236}">
                        <a16:creationId xmlns:a16="http://schemas.microsoft.com/office/drawing/2014/main" id="{385520D9-3829-7E4B-8EA8-0DC115B17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3" name="Oval 975">
                    <a:extLst>
                      <a:ext uri="{FF2B5EF4-FFF2-40B4-BE49-F238E27FC236}">
                        <a16:creationId xmlns:a16="http://schemas.microsoft.com/office/drawing/2014/main" id="{B8901D8E-E4E1-A648-B2B0-98A52F219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4" name="Freeform 976">
                    <a:extLst>
                      <a:ext uri="{FF2B5EF4-FFF2-40B4-BE49-F238E27FC236}">
                        <a16:creationId xmlns:a16="http://schemas.microsoft.com/office/drawing/2014/main" id="{246FCFD3-79F4-1643-95D0-FFED191E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5" name="AutoShape 977">
                    <a:extLst>
                      <a:ext uri="{FF2B5EF4-FFF2-40B4-BE49-F238E27FC236}">
                        <a16:creationId xmlns:a16="http://schemas.microsoft.com/office/drawing/2014/main" id="{049E768D-768E-FB49-9388-D19AACA693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6" name="AutoShape 978">
                    <a:extLst>
                      <a:ext uri="{FF2B5EF4-FFF2-40B4-BE49-F238E27FC236}">
                        <a16:creationId xmlns:a16="http://schemas.microsoft.com/office/drawing/2014/main" id="{FD640D90-3AEE-BF4D-9E6E-ABA0E3252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7" name="Oval 979">
                    <a:extLst>
                      <a:ext uri="{FF2B5EF4-FFF2-40B4-BE49-F238E27FC236}">
                        <a16:creationId xmlns:a16="http://schemas.microsoft.com/office/drawing/2014/main" id="{4B8570A1-01B0-0B4A-AE4B-BB2AA15DA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8" name="Oval 980">
                    <a:extLst>
                      <a:ext uri="{FF2B5EF4-FFF2-40B4-BE49-F238E27FC236}">
                        <a16:creationId xmlns:a16="http://schemas.microsoft.com/office/drawing/2014/main" id="{B6B22C19-C9CA-4346-845D-EC1C91BD5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9" name="Oval 981">
                    <a:extLst>
                      <a:ext uri="{FF2B5EF4-FFF2-40B4-BE49-F238E27FC236}">
                        <a16:creationId xmlns:a16="http://schemas.microsoft.com/office/drawing/2014/main" id="{0B51B8FC-4295-B841-9C40-E622E502DF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70" name="Rectangle 982">
                    <a:extLst>
                      <a:ext uri="{FF2B5EF4-FFF2-40B4-BE49-F238E27FC236}">
                        <a16:creationId xmlns:a16="http://schemas.microsoft.com/office/drawing/2014/main" id="{1E88A228-A2BB-1C43-A2F9-7B61233BB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40" name="Group 1117">
                <a:extLst>
                  <a:ext uri="{FF2B5EF4-FFF2-40B4-BE49-F238E27FC236}">
                    <a16:creationId xmlns:a16="http://schemas.microsoft.com/office/drawing/2014/main" id="{6083C815-F5AC-C644-BFF2-1B0FF3CC8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14041" name="Group 418">
                  <a:extLst>
                    <a:ext uri="{FF2B5EF4-FFF2-40B4-BE49-F238E27FC236}">
                      <a16:creationId xmlns:a16="http://schemas.microsoft.com/office/drawing/2014/main" id="{3F1969C6-FCD5-0B47-87D9-3E8634996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14043" name="Rectangle 419">
                    <a:extLst>
                      <a:ext uri="{FF2B5EF4-FFF2-40B4-BE49-F238E27FC236}">
                        <a16:creationId xmlns:a16="http://schemas.microsoft.com/office/drawing/2014/main" id="{FBC9B5A0-5134-CB4D-9A09-33D828FA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25" name="AutoShape 420">
                    <a:extLst>
                      <a:ext uri="{FF2B5EF4-FFF2-40B4-BE49-F238E27FC236}">
                        <a16:creationId xmlns:a16="http://schemas.microsoft.com/office/drawing/2014/main" id="{A912CE0B-005D-8C44-B188-ED72F4D61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214042" name="Picture 1119">
                  <a:extLst>
                    <a:ext uri="{FF2B5EF4-FFF2-40B4-BE49-F238E27FC236}">
                      <a16:creationId xmlns:a16="http://schemas.microsoft.com/office/drawing/2014/main" id="{32A9EC3D-33BD-7049-A936-86E74A5C4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2A9AE-208A-4E4C-BCF7-493AFE5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47" y="4108857"/>
            <a:ext cx="9028118" cy="24299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A2D06-49A3-4B4C-969A-7D43248925F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51681-7F48-DD46-9D92-F7E884A68FDD}"/>
                </a:ext>
              </a:extLst>
            </p:cNvPr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29" name="TextBox 17">
              <a:extLst>
                <a:ext uri="{FF2B5EF4-FFF2-40B4-BE49-F238E27FC236}">
                  <a16:creationId xmlns:a16="http://schemas.microsoft.com/office/drawing/2014/main" id="{8F3B0DDD-75FE-DF4B-9738-358B7A86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 host-host communication as a service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511E-D73C-7A4F-88A9-D627FE62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31" y="4809891"/>
            <a:ext cx="9700619" cy="1344281"/>
          </a:xfrm>
        </p:spPr>
        <p:txBody>
          <a:bodyPr>
            <a:normAutofit/>
          </a:bodyPr>
          <a:lstStyle/>
          <a:p>
            <a:pPr marL="0" indent="0">
              <a:buClr>
                <a:srgbClr val="0000A8"/>
              </a:buClr>
              <a:buNone/>
            </a:pPr>
            <a:r>
              <a:rPr lang="en-US" altLang="en-US" sz="2400" i="1" dirty="0">
                <a:solidFill>
                  <a:srgbClr val="CD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OTT challenges: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coping with a congested Internet from the “edge”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content to place in which CDN node?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which CDN node to retrieve content? At which rate?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AFC86-034D-F945-B43F-7739F70F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OTT: “over the top”</a:t>
            </a:r>
          </a:p>
        </p:txBody>
      </p:sp>
      <p:sp>
        <p:nvSpPr>
          <p:cNvPr id="1036" name="Title 1">
            <a:extLst>
              <a:ext uri="{FF2B5EF4-FFF2-40B4-BE49-F238E27FC236}">
                <a16:creationId xmlns:a16="http://schemas.microsoft.com/office/drawing/2014/main" id="{AAA3A287-D94D-A745-B380-C550D447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1035" name="Slide Number Placeholder 2">
            <a:extLst>
              <a:ext uri="{FF2B5EF4-FFF2-40B4-BE49-F238E27FC236}">
                <a16:creationId xmlns:a16="http://schemas.microsoft.com/office/drawing/2014/main" id="{D64B4E52-D9B8-4A4C-8826-6513C716F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4" y="2046732"/>
            <a:ext cx="8900157" cy="2477601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2" y="2046733"/>
            <a:ext cx="8900159" cy="2477601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92074">
              <a:lnSpc>
                <a:spcPct val="100000"/>
              </a:lnSpc>
              <a:spcBef>
                <a:spcPts val="1830"/>
              </a:spcBef>
              <a:tabLst>
                <a:tab pos="434975" algn="l"/>
                <a:tab pos="435609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Video Streaming and CDNs: context</a:t>
            </a:r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314CB26F-FC68-EA47-A348-5C2202E9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429AF3E8-B41E-F946-8623-A7772106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71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 video traffic: major consumer of Internet bandwidth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Netflix, YouTube, Amazon Prime: 80% of residential ISP traffic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scale - how to reach ~1B users?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5E308-402E-4042-A40D-C589192435C8}"/>
              </a:ext>
            </a:extLst>
          </p:cNvPr>
          <p:cNvGrpSpPr/>
          <p:nvPr/>
        </p:nvGrpSpPr>
        <p:grpSpPr>
          <a:xfrm>
            <a:off x="8077200" y="1295400"/>
            <a:ext cx="3689381" cy="2624305"/>
            <a:chOff x="8502619" y="4539639"/>
            <a:chExt cx="3689381" cy="2624305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DE1A959-4B7D-1A4F-80C4-8A52E856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>
              <a:extLst>
                <a:ext uri="{FF2B5EF4-FFF2-40B4-BE49-F238E27FC236}">
                  <a16:creationId xmlns:a16="http://schemas.microsoft.com/office/drawing/2014/main" id="{8CD6D4B6-6A4F-D142-9B0C-0E622DB3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F2FB8318-CA96-2746-94FD-3A5ACA1F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4FD2F200-10A9-4643-8C58-A3B6FC34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43">
            <a:extLst>
              <a:ext uri="{FF2B5EF4-FFF2-40B4-BE49-F238E27FC236}">
                <a16:creationId xmlns:a16="http://schemas.microsoft.com/office/drawing/2014/main" id="{4D8B542F-9DF5-C749-A79E-89811A1F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heterogeneity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users have different capabilities (e.g., wired versus mobile; bandwidth rich versus bandwidth poor)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solution: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distributed, application-level infrastructure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8329690-E6B4-B94C-B527-578B12C7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0D96511-8EAA-9E47-AC3E-FE198A32EB27}"/>
              </a:ext>
            </a:extLst>
          </p:cNvPr>
          <p:cNvSpPr txBox="1">
            <a:spLocks noChangeArrowheads="1"/>
          </p:cNvSpPr>
          <p:nvPr/>
        </p:nvSpPr>
        <p:spPr>
          <a:xfrm>
            <a:off x="864007" y="1452894"/>
            <a:ext cx="5710237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 sequence of images displayed at constant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24 images/sec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digital image: array of pixels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pixel represented by bits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coding: use redundancy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images to decrease # bits used to encode image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spatial (within image)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temporal (from one image to next)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85E706C-FCF7-AC4A-9E47-5DFF5109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2AFDBD94-0A0F-514F-85AA-B38C47FEB64F}"/>
              </a:ext>
            </a:extLst>
          </p:cNvPr>
          <p:cNvGrpSpPr>
            <a:grpSpLocks/>
          </p:cNvGrpSpPr>
          <p:nvPr/>
        </p:nvGrpSpPr>
        <p:grpSpPr bwMode="auto"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C3AFF6B0-484E-4A4F-A21E-6EFE0089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3B989F6-9A2F-064B-A0D7-BF8ECA3B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0DD140F0-90AD-754F-A1E7-CA495B44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5678A114-1893-1B47-8BF5-FA9D37D27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235BCD2-CAC3-414C-B96D-3CE715DE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478FF525-6EF9-2D42-9776-1019750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339-7C15-1D44-9D1C-0D1C2D58B670}"/>
              </a:ext>
            </a:extLst>
          </p:cNvPr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51B74521-834E-524B-AAD9-D92F3C568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403B6E8-FB16-964A-85D2-C2E978C0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8FBBA2F-969E-0D47-BE6F-DB3DDC40CD64}"/>
              </a:ext>
            </a:extLst>
          </p:cNvPr>
          <p:cNvGrpSpPr>
            <a:grpSpLocks/>
          </p:cNvGrpSpPr>
          <p:nvPr/>
        </p:nvGrpSpPr>
        <p:grpSpPr bwMode="auto"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D85E706C-FCF7-AC4A-9E47-5DFF5109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2AFDBD94-0A0F-514F-85AA-B38C47FE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C3AFF6B0-484E-4A4F-A21E-6EFE00895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……………………..</a:t>
                </a:r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63B989F6-9A2F-064B-A0D7-BF8ECA3B8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spatial coding example: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instead of sending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N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values of same color (all purple), send only two values: color  value (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purple)  and number of repeated values (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N)</a:t>
                </a:r>
              </a:p>
            </p:txBody>
          </p: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0DD140F0-90AD-754F-A1E7-CA495B44B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……………….…….</a:t>
                </a:r>
              </a:p>
            </p:txBody>
          </p:sp>
          <p:cxnSp>
            <p:nvCxnSpPr>
              <p:cNvPr id="24" name="Straight Connector 10">
                <a:extLst>
                  <a:ext uri="{FF2B5EF4-FFF2-40B4-BE49-F238E27FC236}">
                    <a16:creationId xmlns:a16="http://schemas.microsoft.com/office/drawing/2014/main" id="{5678A114-1893-1B47-8BF5-FA9D37D271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65603" y="756253"/>
                <a:ext cx="313958" cy="11557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235BCD2-CAC3-414C-B96D-3CE715DE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</a:t>
              </a: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478FF525-6EF9-2D42-9776-10197504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i+1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72518" y="4021445"/>
              <a:ext cx="101306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51B74521-834E-524B-AAD9-D92F3C56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8C8D6FF8-065E-9B45-9C85-04117FC6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CBR: (constant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encoding rate fixed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VBR:  (variable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encoding rate changes as amount of spatial, temporal coding changes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examples: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 1 (CD-ROM) 1.5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MPEG2 (DVD) 3-6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MPEG4 (often used in Internet,  64Kbps – 12 Mbps)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410CB071-0A91-C647-A7D5-67DAB10B4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3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3BA9B-C174-AD4D-AD19-58B7018D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" y="4099627"/>
            <a:ext cx="10923837" cy="2543879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en-US" sz="3000" dirty="0"/>
              <a:t>Main challenges: </a:t>
            </a:r>
          </a:p>
          <a:p>
            <a:pPr marL="6350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server-to-client bandwidth will 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time, with changing network congestion levels (in house, access network, network core, video server)</a:t>
            </a:r>
          </a:p>
          <a:p>
            <a:pPr marL="6350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loss, delay due to congestion will delay playout, or result in poor video quality</a:t>
            </a: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4CC3C510-CDC9-9A45-BB56-DAF1C396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simple scenario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E7D816E0-AEC6-6141-B74F-CA3A687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video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(stored video)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D16E8C-A39C-0341-8FF0-29E0FC72AA0F}"/>
              </a:ext>
            </a:extLst>
          </p:cNvPr>
          <p:cNvGrpSpPr>
            <a:grpSpLocks/>
          </p:cNvGrpSpPr>
          <p:nvPr/>
        </p:nvGrpSpPr>
        <p:grpSpPr bwMode="auto"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27" name="AutoShape 99">
              <a:extLst>
                <a:ext uri="{FF2B5EF4-FFF2-40B4-BE49-F238E27FC236}">
                  <a16:creationId xmlns:a16="http://schemas.microsoft.com/office/drawing/2014/main" id="{5F39FB43-6F0D-8346-B384-FE3F906F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87">
              <a:extLst>
                <a:ext uri="{FF2B5EF4-FFF2-40B4-BE49-F238E27FC236}">
                  <a16:creationId xmlns:a16="http://schemas.microsoft.com/office/drawing/2014/main" id="{B4A52C97-C542-D645-B17C-5AD21E35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" name="Group 249">
            <a:extLst>
              <a:ext uri="{FF2B5EF4-FFF2-40B4-BE49-F238E27FC236}">
                <a16:creationId xmlns:a16="http://schemas.microsoft.com/office/drawing/2014/main" id="{39ED9F48-D95A-6F4F-BDE3-A1E8105C4698}"/>
              </a:ext>
            </a:extLst>
          </p:cNvPr>
          <p:cNvGrpSpPr>
            <a:grpSpLocks/>
          </p:cNvGrpSpPr>
          <p:nvPr/>
        </p:nvGrpSpPr>
        <p:grpSpPr bwMode="auto"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id="{76646FC7-F29F-1A45-9514-B09BE34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51">
              <a:extLst>
                <a:ext uri="{FF2B5EF4-FFF2-40B4-BE49-F238E27FC236}">
                  <a16:creationId xmlns:a16="http://schemas.microsoft.com/office/drawing/2014/main" id="{88A356D3-831C-D347-994A-F65A9508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CE7B2044-F42D-C44D-8632-D955A3E6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id="{722C4379-BF5B-0445-B9AE-9F5F717C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4">
              <a:extLst>
                <a:ext uri="{FF2B5EF4-FFF2-40B4-BE49-F238E27FC236}">
                  <a16:creationId xmlns:a16="http://schemas.microsoft.com/office/drawing/2014/main" id="{2C79221E-12AF-B24F-BB52-5E6E39C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5" name="Group 255">
              <a:extLst>
                <a:ext uri="{FF2B5EF4-FFF2-40B4-BE49-F238E27FC236}">
                  <a16:creationId xmlns:a16="http://schemas.microsoft.com/office/drawing/2014/main" id="{BD880B28-AD46-9941-A2DF-357290A7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56">
                <a:extLst>
                  <a:ext uri="{FF2B5EF4-FFF2-40B4-BE49-F238E27FC236}">
                    <a16:creationId xmlns:a16="http://schemas.microsoft.com/office/drawing/2014/main" id="{598FB7B1-3D02-6A46-8155-0C53677A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" name="AutoShape 257">
                <a:extLst>
                  <a:ext uri="{FF2B5EF4-FFF2-40B4-BE49-F238E27FC236}">
                    <a16:creationId xmlns:a16="http://schemas.microsoft.com/office/drawing/2014/main" id="{95A6D50F-AA40-5E46-82D5-85FFB86B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6" name="Rectangle 258">
              <a:extLst>
                <a:ext uri="{FF2B5EF4-FFF2-40B4-BE49-F238E27FC236}">
                  <a16:creationId xmlns:a16="http://schemas.microsoft.com/office/drawing/2014/main" id="{3BBED6A9-E122-884A-BFCB-917467B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7" name="Group 259">
              <a:extLst>
                <a:ext uri="{FF2B5EF4-FFF2-40B4-BE49-F238E27FC236}">
                  <a16:creationId xmlns:a16="http://schemas.microsoft.com/office/drawing/2014/main" id="{69E8B4EF-424D-7A4C-984C-DCF79BB34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60">
                <a:extLst>
                  <a:ext uri="{FF2B5EF4-FFF2-40B4-BE49-F238E27FC236}">
                    <a16:creationId xmlns:a16="http://schemas.microsoft.com/office/drawing/2014/main" id="{E3C4D787-982A-0649-9FCF-FBC6AFF8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" name="AutoShape 261">
                <a:extLst>
                  <a:ext uri="{FF2B5EF4-FFF2-40B4-BE49-F238E27FC236}">
                    <a16:creationId xmlns:a16="http://schemas.microsoft.com/office/drawing/2014/main" id="{D631F2FF-3CDB-FD4A-A123-AC04BDA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262">
              <a:extLst>
                <a:ext uri="{FF2B5EF4-FFF2-40B4-BE49-F238E27FC236}">
                  <a16:creationId xmlns:a16="http://schemas.microsoft.com/office/drawing/2014/main" id="{481E9B3A-8C3E-DF4C-AB1C-C8548080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Rectangle 263">
              <a:extLst>
                <a:ext uri="{FF2B5EF4-FFF2-40B4-BE49-F238E27FC236}">
                  <a16:creationId xmlns:a16="http://schemas.microsoft.com/office/drawing/2014/main" id="{7B14BE57-C773-FD48-9B13-9F6F0BF7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" name="Group 264">
              <a:extLst>
                <a:ext uri="{FF2B5EF4-FFF2-40B4-BE49-F238E27FC236}">
                  <a16:creationId xmlns:a16="http://schemas.microsoft.com/office/drawing/2014/main" id="{9DF03BCD-626B-D94B-BE2A-09BBF3DA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65">
                <a:extLst>
                  <a:ext uri="{FF2B5EF4-FFF2-40B4-BE49-F238E27FC236}">
                    <a16:creationId xmlns:a16="http://schemas.microsoft.com/office/drawing/2014/main" id="{1F479030-4D4B-E443-ABFA-C981D6192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AutoShape 266">
                <a:extLst>
                  <a:ext uri="{FF2B5EF4-FFF2-40B4-BE49-F238E27FC236}">
                    <a16:creationId xmlns:a16="http://schemas.microsoft.com/office/drawing/2014/main" id="{FB0BC1AA-3E7B-FE44-A49C-699A1336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" name="Freeform 267">
              <a:extLst>
                <a:ext uri="{FF2B5EF4-FFF2-40B4-BE49-F238E27FC236}">
                  <a16:creationId xmlns:a16="http://schemas.microsoft.com/office/drawing/2014/main" id="{240F983A-C024-2946-A153-DCA336EE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268">
              <a:extLst>
                <a:ext uri="{FF2B5EF4-FFF2-40B4-BE49-F238E27FC236}">
                  <a16:creationId xmlns:a16="http://schemas.microsoft.com/office/drawing/2014/main" id="{AF71A7D5-DA6A-5A40-B62A-70C26F937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69">
                <a:extLst>
                  <a:ext uri="{FF2B5EF4-FFF2-40B4-BE49-F238E27FC236}">
                    <a16:creationId xmlns:a16="http://schemas.microsoft.com/office/drawing/2014/main" id="{710A4673-BCCB-3C45-BADB-4394A01E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AutoShape 270">
                <a:extLst>
                  <a:ext uri="{FF2B5EF4-FFF2-40B4-BE49-F238E27FC236}">
                    <a16:creationId xmlns:a16="http://schemas.microsoft.com/office/drawing/2014/main" id="{36881B2D-0EAD-6843-B634-4D64F453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" name="Rectangle 271">
              <a:extLst>
                <a:ext uri="{FF2B5EF4-FFF2-40B4-BE49-F238E27FC236}">
                  <a16:creationId xmlns:a16="http://schemas.microsoft.com/office/drawing/2014/main" id="{71D6C8F5-67D3-CE4E-B214-A0025B0E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Freeform 272">
              <a:extLst>
                <a:ext uri="{FF2B5EF4-FFF2-40B4-BE49-F238E27FC236}">
                  <a16:creationId xmlns:a16="http://schemas.microsoft.com/office/drawing/2014/main" id="{658C6ACF-A2F8-3543-AD55-FBD67320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id="{4000ABDF-9E28-2C48-9455-466517C6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74">
              <a:extLst>
                <a:ext uri="{FF2B5EF4-FFF2-40B4-BE49-F238E27FC236}">
                  <a16:creationId xmlns:a16="http://schemas.microsoft.com/office/drawing/2014/main" id="{20856062-F77E-B241-A4D9-A61D5EE1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Freeform 275">
              <a:extLst>
                <a:ext uri="{FF2B5EF4-FFF2-40B4-BE49-F238E27FC236}">
                  <a16:creationId xmlns:a16="http://schemas.microsoft.com/office/drawing/2014/main" id="{2D221150-9A1E-9241-BFF6-B9E305FB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276">
              <a:extLst>
                <a:ext uri="{FF2B5EF4-FFF2-40B4-BE49-F238E27FC236}">
                  <a16:creationId xmlns:a16="http://schemas.microsoft.com/office/drawing/2014/main" id="{ED49DD6F-7587-3A47-9598-505CAEC0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AutoShape 277">
              <a:extLst>
                <a:ext uri="{FF2B5EF4-FFF2-40B4-BE49-F238E27FC236}">
                  <a16:creationId xmlns:a16="http://schemas.microsoft.com/office/drawing/2014/main" id="{4D6E82C4-7463-5243-A940-AEED3C7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278">
              <a:extLst>
                <a:ext uri="{FF2B5EF4-FFF2-40B4-BE49-F238E27FC236}">
                  <a16:creationId xmlns:a16="http://schemas.microsoft.com/office/drawing/2014/main" id="{899B1CB5-B227-724F-9170-3580196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279">
              <a:extLst>
                <a:ext uri="{FF2B5EF4-FFF2-40B4-BE49-F238E27FC236}">
                  <a16:creationId xmlns:a16="http://schemas.microsoft.com/office/drawing/2014/main" id="{C8289CCE-CFB0-374C-96C9-F65B1BC1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80">
              <a:extLst>
                <a:ext uri="{FF2B5EF4-FFF2-40B4-BE49-F238E27FC236}">
                  <a16:creationId xmlns:a16="http://schemas.microsoft.com/office/drawing/2014/main" id="{4587FD07-E1CE-7141-A608-1A7A0985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281">
              <a:extLst>
                <a:ext uri="{FF2B5EF4-FFF2-40B4-BE49-F238E27FC236}">
                  <a16:creationId xmlns:a16="http://schemas.microsoft.com/office/drawing/2014/main" id="{D5AE84CC-F42F-2C44-82F4-7AE6F437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2" name="Group 134">
            <a:extLst>
              <a:ext uri="{FF2B5EF4-FFF2-40B4-BE49-F238E27FC236}">
                <a16:creationId xmlns:a16="http://schemas.microsoft.com/office/drawing/2014/main" id="{261DAB2A-DE55-0E45-811B-AB29DEB3F9C5}"/>
              </a:ext>
            </a:extLst>
          </p:cNvPr>
          <p:cNvGrpSpPr>
            <a:grpSpLocks/>
          </p:cNvGrpSpPr>
          <p:nvPr/>
        </p:nvGrpSpPr>
        <p:grpSpPr bwMode="auto"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63" name="Picture 135" descr="reellogo">
              <a:extLst>
                <a:ext uri="{FF2B5EF4-FFF2-40B4-BE49-F238E27FC236}">
                  <a16:creationId xmlns:a16="http://schemas.microsoft.com/office/drawing/2014/main" id="{086D2B7E-1DCC-AB4D-9969-323F964B3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136">
              <a:extLst>
                <a:ext uri="{FF2B5EF4-FFF2-40B4-BE49-F238E27FC236}">
                  <a16:creationId xmlns:a16="http://schemas.microsoft.com/office/drawing/2014/main" id="{488D2B7B-AD72-6A4E-98F1-F409AF5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:a16="http://schemas.microsoft.com/office/drawing/2014/main" id="{5940D471-4A2E-EC49-9A0A-53466411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138" descr="video1">
              <a:extLst>
                <a:ext uri="{FF2B5EF4-FFF2-40B4-BE49-F238E27FC236}">
                  <a16:creationId xmlns:a16="http://schemas.microsoft.com/office/drawing/2014/main" id="{B2DF913B-0088-D047-8E12-A578FC3D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49">
            <a:extLst>
              <a:ext uri="{FF2B5EF4-FFF2-40B4-BE49-F238E27FC236}">
                <a16:creationId xmlns:a16="http://schemas.microsoft.com/office/drawing/2014/main" id="{A8D2D0E4-8A9D-5F41-B48D-FC769689ADFF}"/>
              </a:ext>
            </a:extLst>
          </p:cNvPr>
          <p:cNvGrpSpPr>
            <a:grpSpLocks/>
          </p:cNvGrpSpPr>
          <p:nvPr/>
        </p:nvGrpSpPr>
        <p:grpSpPr bwMode="auto"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68" name="Rectangle 350">
              <a:extLst>
                <a:ext uri="{FF2B5EF4-FFF2-40B4-BE49-F238E27FC236}">
                  <a16:creationId xmlns:a16="http://schemas.microsoft.com/office/drawing/2014/main" id="{7C696386-B7C3-484A-867B-0D97C3E2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Rectangle 351">
              <a:extLst>
                <a:ext uri="{FF2B5EF4-FFF2-40B4-BE49-F238E27FC236}">
                  <a16:creationId xmlns:a16="http://schemas.microsoft.com/office/drawing/2014/main" id="{80E64DF2-CAD9-D44B-A4E7-34F5E1C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2">
              <a:extLst>
                <a:ext uri="{FF2B5EF4-FFF2-40B4-BE49-F238E27FC236}">
                  <a16:creationId xmlns:a16="http://schemas.microsoft.com/office/drawing/2014/main" id="{1D8E5D70-F00A-BE4D-BC86-BB934A06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3">
              <a:extLst>
                <a:ext uri="{FF2B5EF4-FFF2-40B4-BE49-F238E27FC236}">
                  <a16:creationId xmlns:a16="http://schemas.microsoft.com/office/drawing/2014/main" id="{7D6F4F20-44DD-6543-9079-83C96AAA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3" name="Freeform 1287">
            <a:extLst>
              <a:ext uri="{FF2B5EF4-FFF2-40B4-BE49-F238E27FC236}">
                <a16:creationId xmlns:a16="http://schemas.microsoft.com/office/drawing/2014/main" id="{BE3F4D34-D002-FF47-ADC9-CAFBBDBBD046}"/>
              </a:ext>
            </a:extLst>
          </p:cNvPr>
          <p:cNvSpPr>
            <a:spLocks/>
          </p:cNvSpPr>
          <p:nvPr/>
        </p:nvSpPr>
        <p:spPr bwMode="auto">
          <a:xfrm>
            <a:off x="2405877" y="2063933"/>
            <a:ext cx="1997127" cy="1150190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45">
            <a:extLst>
              <a:ext uri="{FF2B5EF4-FFF2-40B4-BE49-F238E27FC236}">
                <a16:creationId xmlns:a16="http://schemas.microsoft.com/office/drawing/2014/main" id="{8A8560CF-513B-B545-88A5-17807275F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7155" y="2592961"/>
            <a:ext cx="1068231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46">
            <a:extLst>
              <a:ext uri="{FF2B5EF4-FFF2-40B4-BE49-F238E27FC236}">
                <a16:creationId xmlns:a16="http://schemas.microsoft.com/office/drawing/2014/main" id="{49DD2A4D-3F1C-7743-9C44-C80C99333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908" y="2621196"/>
            <a:ext cx="104413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64">
            <a:extLst>
              <a:ext uri="{FF2B5EF4-FFF2-40B4-BE49-F238E27FC236}">
                <a16:creationId xmlns:a16="http://schemas.microsoft.com/office/drawing/2014/main" id="{7B2A481B-313E-CB4A-BBF3-C6B1CD4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8EF78B8E-FFDC-3842-BA26-33E09649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E59B6253-15F0-6B43-92F4-CFCEFA71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grpSp>
        <p:nvGrpSpPr>
          <p:cNvPr id="266" name="Group 249">
            <a:extLst>
              <a:ext uri="{FF2B5EF4-FFF2-40B4-BE49-F238E27FC236}">
                <a16:creationId xmlns:a16="http://schemas.microsoft.com/office/drawing/2014/main" id="{AEF99E4D-FC62-9E44-84B6-19BBBFEFF1DB}"/>
              </a:ext>
            </a:extLst>
          </p:cNvPr>
          <p:cNvGrpSpPr>
            <a:grpSpLocks/>
          </p:cNvGrpSpPr>
          <p:nvPr/>
        </p:nvGrpSpPr>
        <p:grpSpPr bwMode="auto">
          <a:xfrm>
            <a:off x="3788806" y="4809551"/>
            <a:ext cx="427037" cy="785812"/>
            <a:chOff x="4140" y="429"/>
            <a:chExt cx="1425" cy="2396"/>
          </a:xfrm>
        </p:grpSpPr>
        <p:sp>
          <p:nvSpPr>
            <p:cNvPr id="267" name="Freeform 250">
              <a:extLst>
                <a:ext uri="{FF2B5EF4-FFF2-40B4-BE49-F238E27FC236}">
                  <a16:creationId xmlns:a16="http://schemas.microsoft.com/office/drawing/2014/main" id="{152BA2F1-00EA-F348-896B-A5C53F1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251">
              <a:extLst>
                <a:ext uri="{FF2B5EF4-FFF2-40B4-BE49-F238E27FC236}">
                  <a16:creationId xmlns:a16="http://schemas.microsoft.com/office/drawing/2014/main" id="{300E6F11-612F-A14C-87F7-A8851BB4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69" name="Freeform 252">
              <a:extLst>
                <a:ext uri="{FF2B5EF4-FFF2-40B4-BE49-F238E27FC236}">
                  <a16:creationId xmlns:a16="http://schemas.microsoft.com/office/drawing/2014/main" id="{826227F8-DADF-1E4A-9A6E-834CD4D3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53">
              <a:extLst>
                <a:ext uri="{FF2B5EF4-FFF2-40B4-BE49-F238E27FC236}">
                  <a16:creationId xmlns:a16="http://schemas.microsoft.com/office/drawing/2014/main" id="{D7185AF3-6DE0-EB40-87C6-269CBC3D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2B2FED80-6596-EF4F-BE23-37718C86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2" name="Group 255">
              <a:extLst>
                <a:ext uri="{FF2B5EF4-FFF2-40B4-BE49-F238E27FC236}">
                  <a16:creationId xmlns:a16="http://schemas.microsoft.com/office/drawing/2014/main" id="{A9BE197D-0488-3C45-8D78-A04741AC7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7" name="AutoShape 256">
                <a:extLst>
                  <a:ext uri="{FF2B5EF4-FFF2-40B4-BE49-F238E27FC236}">
                    <a16:creationId xmlns:a16="http://schemas.microsoft.com/office/drawing/2014/main" id="{8AEACE4E-2F2E-074E-944A-FD899A8C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8" name="AutoShape 257">
                <a:extLst>
                  <a:ext uri="{FF2B5EF4-FFF2-40B4-BE49-F238E27FC236}">
                    <a16:creationId xmlns:a16="http://schemas.microsoft.com/office/drawing/2014/main" id="{47728FA0-225D-FB46-B5EE-A1020878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5835E575-F49C-344B-9FDD-DA2C3607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4" name="Group 259">
              <a:extLst>
                <a:ext uri="{FF2B5EF4-FFF2-40B4-BE49-F238E27FC236}">
                  <a16:creationId xmlns:a16="http://schemas.microsoft.com/office/drawing/2014/main" id="{AA22B6E8-7F7A-CB4E-8291-401102CED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5" name="AutoShape 260">
                <a:extLst>
                  <a:ext uri="{FF2B5EF4-FFF2-40B4-BE49-F238E27FC236}">
                    <a16:creationId xmlns:a16="http://schemas.microsoft.com/office/drawing/2014/main" id="{C1C77C6E-EED3-394E-B167-C4175721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6" name="AutoShape 261">
                <a:extLst>
                  <a:ext uri="{FF2B5EF4-FFF2-40B4-BE49-F238E27FC236}">
                    <a16:creationId xmlns:a16="http://schemas.microsoft.com/office/drawing/2014/main" id="{AA09AEA7-1D87-B24F-B374-BDBF7482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5" name="Rectangle 262">
              <a:extLst>
                <a:ext uri="{FF2B5EF4-FFF2-40B4-BE49-F238E27FC236}">
                  <a16:creationId xmlns:a16="http://schemas.microsoft.com/office/drawing/2014/main" id="{3F42A0BC-CF2E-E24A-A739-845C15EC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76" name="Rectangle 263">
              <a:extLst>
                <a:ext uri="{FF2B5EF4-FFF2-40B4-BE49-F238E27FC236}">
                  <a16:creationId xmlns:a16="http://schemas.microsoft.com/office/drawing/2014/main" id="{E64B3966-F003-C44C-9B00-0FD0B4E8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7" name="Group 264">
              <a:extLst>
                <a:ext uri="{FF2B5EF4-FFF2-40B4-BE49-F238E27FC236}">
                  <a16:creationId xmlns:a16="http://schemas.microsoft.com/office/drawing/2014/main" id="{EF07E87F-184A-DE45-8C7F-573AF2537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3" name="AutoShape 265">
                <a:extLst>
                  <a:ext uri="{FF2B5EF4-FFF2-40B4-BE49-F238E27FC236}">
                    <a16:creationId xmlns:a16="http://schemas.microsoft.com/office/drawing/2014/main" id="{E5E61D30-25AE-8741-9618-75C55AD7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4" name="AutoShape 266">
                <a:extLst>
                  <a:ext uri="{FF2B5EF4-FFF2-40B4-BE49-F238E27FC236}">
                    <a16:creationId xmlns:a16="http://schemas.microsoft.com/office/drawing/2014/main" id="{CF8FF070-F087-7840-9F19-7200142B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8" name="Freeform 267">
              <a:extLst>
                <a:ext uri="{FF2B5EF4-FFF2-40B4-BE49-F238E27FC236}">
                  <a16:creationId xmlns:a16="http://schemas.microsoft.com/office/drawing/2014/main" id="{4672D609-04BB-4646-8153-69503980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68">
              <a:extLst>
                <a:ext uri="{FF2B5EF4-FFF2-40B4-BE49-F238E27FC236}">
                  <a16:creationId xmlns:a16="http://schemas.microsoft.com/office/drawing/2014/main" id="{521FCA2B-F1A7-DA40-B114-691482740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1" name="AutoShape 269">
                <a:extLst>
                  <a:ext uri="{FF2B5EF4-FFF2-40B4-BE49-F238E27FC236}">
                    <a16:creationId xmlns:a16="http://schemas.microsoft.com/office/drawing/2014/main" id="{9DDABA87-8024-3345-81DC-B285EC1C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2" name="AutoShape 270">
                <a:extLst>
                  <a:ext uri="{FF2B5EF4-FFF2-40B4-BE49-F238E27FC236}">
                    <a16:creationId xmlns:a16="http://schemas.microsoft.com/office/drawing/2014/main" id="{314CD0E5-F403-E245-A748-507AF5E0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80" name="Rectangle 271">
              <a:extLst>
                <a:ext uri="{FF2B5EF4-FFF2-40B4-BE49-F238E27FC236}">
                  <a16:creationId xmlns:a16="http://schemas.microsoft.com/office/drawing/2014/main" id="{B559F645-7351-C144-9AE2-DCA74DB2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BDBAE511-74F9-3244-94BC-D6E8C23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F24246BA-27AC-EC49-8B17-EBFCCF1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74">
              <a:extLst>
                <a:ext uri="{FF2B5EF4-FFF2-40B4-BE49-F238E27FC236}">
                  <a16:creationId xmlns:a16="http://schemas.microsoft.com/office/drawing/2014/main" id="{AE61D6B1-7441-3042-851B-64FDF1B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949FFF87-993A-424E-B000-F5B7857D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utoShape 276">
              <a:extLst>
                <a:ext uri="{FF2B5EF4-FFF2-40B4-BE49-F238E27FC236}">
                  <a16:creationId xmlns:a16="http://schemas.microsoft.com/office/drawing/2014/main" id="{4730E002-A069-AD40-BDAF-BCE034E2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6" name="AutoShape 277">
              <a:extLst>
                <a:ext uri="{FF2B5EF4-FFF2-40B4-BE49-F238E27FC236}">
                  <a16:creationId xmlns:a16="http://schemas.microsoft.com/office/drawing/2014/main" id="{6A5BF613-0ADA-FE48-97C8-62954257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7" name="Oval 278">
              <a:extLst>
                <a:ext uri="{FF2B5EF4-FFF2-40B4-BE49-F238E27FC236}">
                  <a16:creationId xmlns:a16="http://schemas.microsoft.com/office/drawing/2014/main" id="{93CD8B37-7AC2-934F-A6E3-3F0FBCB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8" name="Oval 279">
              <a:extLst>
                <a:ext uri="{FF2B5EF4-FFF2-40B4-BE49-F238E27FC236}">
                  <a16:creationId xmlns:a16="http://schemas.microsoft.com/office/drawing/2014/main" id="{51EF5D37-9B48-6343-A5F5-69AB8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9" name="Oval 280">
              <a:extLst>
                <a:ext uri="{FF2B5EF4-FFF2-40B4-BE49-F238E27FC236}">
                  <a16:creationId xmlns:a16="http://schemas.microsoft.com/office/drawing/2014/main" id="{6B00B086-5270-394E-9B40-A976F059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90" name="Rectangle 281">
              <a:extLst>
                <a:ext uri="{FF2B5EF4-FFF2-40B4-BE49-F238E27FC236}">
                  <a16:creationId xmlns:a16="http://schemas.microsoft.com/office/drawing/2014/main" id="{14B0BF53-3A29-964D-B23D-4740369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299" name="Group 134">
            <a:extLst>
              <a:ext uri="{FF2B5EF4-FFF2-40B4-BE49-F238E27FC236}">
                <a16:creationId xmlns:a16="http://schemas.microsoft.com/office/drawing/2014/main" id="{035EEFA2-3531-EF4E-A6EF-BC8C83C2B5B5}"/>
              </a:ext>
            </a:extLst>
          </p:cNvPr>
          <p:cNvGrpSpPr>
            <a:grpSpLocks/>
          </p:cNvGrpSpPr>
          <p:nvPr/>
        </p:nvGrpSpPr>
        <p:grpSpPr bwMode="auto">
          <a:xfrm>
            <a:off x="3361768" y="4441251"/>
            <a:ext cx="1281113" cy="363537"/>
            <a:chOff x="3621" y="3265"/>
            <a:chExt cx="1776" cy="744"/>
          </a:xfrm>
        </p:grpSpPr>
        <p:pic>
          <p:nvPicPr>
            <p:cNvPr id="300" name="Picture 135" descr="reellogo">
              <a:extLst>
                <a:ext uri="{FF2B5EF4-FFF2-40B4-BE49-F238E27FC236}">
                  <a16:creationId xmlns:a16="http://schemas.microsoft.com/office/drawing/2014/main" id="{14DC10E9-52C9-8142-A6BD-FA98F27C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Freeform 136">
              <a:extLst>
                <a:ext uri="{FF2B5EF4-FFF2-40B4-BE49-F238E27FC236}">
                  <a16:creationId xmlns:a16="http://schemas.microsoft.com/office/drawing/2014/main" id="{E8A0CF9D-AEF9-274D-8B33-ACF3DD6B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2" name="Freeform 137">
              <a:extLst>
                <a:ext uri="{FF2B5EF4-FFF2-40B4-BE49-F238E27FC236}">
                  <a16:creationId xmlns:a16="http://schemas.microsoft.com/office/drawing/2014/main" id="{DE9583DA-16F1-2D4B-929C-271789F6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3" name="Picture 138" descr="video1">
              <a:extLst>
                <a:ext uri="{FF2B5EF4-FFF2-40B4-BE49-F238E27FC236}">
                  <a16:creationId xmlns:a16="http://schemas.microsoft.com/office/drawing/2014/main" id="{34AB05AF-3A1D-5E4A-AF17-1A795E8C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" name="Line 168">
            <a:extLst>
              <a:ext uri="{FF2B5EF4-FFF2-40B4-BE49-F238E27FC236}">
                <a16:creationId xmlns:a16="http://schemas.microsoft.com/office/drawing/2014/main" id="{482428A4-15BB-F740-B74C-16D5589A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443" y="1371026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05" name="Group 357">
            <a:extLst>
              <a:ext uri="{FF2B5EF4-FFF2-40B4-BE49-F238E27FC236}">
                <a16:creationId xmlns:a16="http://schemas.microsoft.com/office/drawing/2014/main" id="{581A8529-F504-3846-8B36-89B971CA7477}"/>
              </a:ext>
            </a:extLst>
          </p:cNvPr>
          <p:cNvGrpSpPr>
            <a:grpSpLocks/>
          </p:cNvGrpSpPr>
          <p:nvPr/>
        </p:nvGrpSpPr>
        <p:grpSpPr bwMode="auto">
          <a:xfrm>
            <a:off x="2056843" y="3347465"/>
            <a:ext cx="1662113" cy="1489076"/>
            <a:chOff x="944" y="2184"/>
            <a:chExt cx="1047" cy="938"/>
          </a:xfrm>
        </p:grpSpPr>
        <p:sp>
          <p:nvSpPr>
            <p:cNvPr id="306" name="Freeform 207">
              <a:extLst>
                <a:ext uri="{FF2B5EF4-FFF2-40B4-BE49-F238E27FC236}">
                  <a16:creationId xmlns:a16="http://schemas.microsoft.com/office/drawing/2014/main" id="{FB5DBF6C-CEEB-DA4C-8661-582EC861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7" name="Text Box 208">
              <a:extLst>
                <a:ext uri="{FF2B5EF4-FFF2-40B4-BE49-F238E27FC236}">
                  <a16:creationId xmlns:a16="http://schemas.microsoft.com/office/drawing/2014/main" id="{814C88A0-3287-EB46-9C41-FEA42D1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36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308" name="Group 262">
            <a:extLst>
              <a:ext uri="{FF2B5EF4-FFF2-40B4-BE49-F238E27FC236}">
                <a16:creationId xmlns:a16="http://schemas.microsoft.com/office/drawing/2014/main" id="{CECCA62F-4456-C34B-9177-029B14A96C8F}"/>
              </a:ext>
            </a:extLst>
          </p:cNvPr>
          <p:cNvGrpSpPr>
            <a:grpSpLocks/>
          </p:cNvGrpSpPr>
          <p:nvPr/>
        </p:nvGrpSpPr>
        <p:grpSpPr bwMode="auto">
          <a:xfrm>
            <a:off x="1586943" y="1691701"/>
            <a:ext cx="2552700" cy="2525712"/>
            <a:chOff x="648" y="1147"/>
            <a:chExt cx="1608" cy="1591"/>
          </a:xfrm>
        </p:grpSpPr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C77333BA-89DD-5D42-B008-4B67B599C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5" name="Group 189">
                <a:extLst>
                  <a:ext uri="{FF2B5EF4-FFF2-40B4-BE49-F238E27FC236}">
                    <a16:creationId xmlns:a16="http://schemas.microsoft.com/office/drawing/2014/main" id="{8A85A2D3-A990-8B41-B23F-258454EA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36" name="Group 181">
                  <a:extLst>
                    <a:ext uri="{FF2B5EF4-FFF2-40B4-BE49-F238E27FC236}">
                      <a16:creationId xmlns:a16="http://schemas.microsoft.com/office/drawing/2014/main" id="{7BDB39B8-53B4-9640-A017-C997019C6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4" name="Group 177">
                    <a:extLst>
                      <a:ext uri="{FF2B5EF4-FFF2-40B4-BE49-F238E27FC236}">
                        <a16:creationId xmlns:a16="http://schemas.microsoft.com/office/drawing/2014/main" id="{8EEE6973-A2DA-CC47-BBFC-6F5DF3C182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8" name="Line 173">
                      <a:extLst>
                        <a:ext uri="{FF2B5EF4-FFF2-40B4-BE49-F238E27FC236}">
                          <a16:creationId xmlns:a16="http://schemas.microsoft.com/office/drawing/2014/main" id="{EA80EC66-00D7-FA43-A803-FB245F2B60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9" name="Line 176">
                      <a:extLst>
                        <a:ext uri="{FF2B5EF4-FFF2-40B4-BE49-F238E27FC236}">
                          <a16:creationId xmlns:a16="http://schemas.microsoft.com/office/drawing/2014/main" id="{F568A800-6A4E-6E4C-A167-13E4AE46AF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" name="Group 178">
                    <a:extLst>
                      <a:ext uri="{FF2B5EF4-FFF2-40B4-BE49-F238E27FC236}">
                        <a16:creationId xmlns:a16="http://schemas.microsoft.com/office/drawing/2014/main" id="{302EE25B-7A88-5F4B-B370-A03D1B2E52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6" name="Line 179">
                      <a:extLst>
                        <a:ext uri="{FF2B5EF4-FFF2-40B4-BE49-F238E27FC236}">
                          <a16:creationId xmlns:a16="http://schemas.microsoft.com/office/drawing/2014/main" id="{40C6F382-C5D0-DC4C-9C98-5B6A9F97A1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7" name="Line 180">
                      <a:extLst>
                        <a:ext uri="{FF2B5EF4-FFF2-40B4-BE49-F238E27FC236}">
                          <a16:creationId xmlns:a16="http://schemas.microsoft.com/office/drawing/2014/main" id="{8060F88C-6D9A-F042-9854-C307CF9849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37" name="Group 182">
                  <a:extLst>
                    <a:ext uri="{FF2B5EF4-FFF2-40B4-BE49-F238E27FC236}">
                      <a16:creationId xmlns:a16="http://schemas.microsoft.com/office/drawing/2014/main" id="{D0EB01A1-2EA5-0244-A29B-7580513BE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38" name="Group 183">
                    <a:extLst>
                      <a:ext uri="{FF2B5EF4-FFF2-40B4-BE49-F238E27FC236}">
                        <a16:creationId xmlns:a16="http://schemas.microsoft.com/office/drawing/2014/main" id="{DBF9543B-F39B-274E-978C-E4A708F0B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2" name="Line 184">
                      <a:extLst>
                        <a:ext uri="{FF2B5EF4-FFF2-40B4-BE49-F238E27FC236}">
                          <a16:creationId xmlns:a16="http://schemas.microsoft.com/office/drawing/2014/main" id="{F7E287B9-5EBA-D74E-B700-9B84F2EC57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3" name="Line 185">
                      <a:extLst>
                        <a:ext uri="{FF2B5EF4-FFF2-40B4-BE49-F238E27FC236}">
                          <a16:creationId xmlns:a16="http://schemas.microsoft.com/office/drawing/2014/main" id="{C9CC3AA3-BDCE-0744-85DB-208F60B23A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39" name="Group 186">
                    <a:extLst>
                      <a:ext uri="{FF2B5EF4-FFF2-40B4-BE49-F238E27FC236}">
                        <a16:creationId xmlns:a16="http://schemas.microsoft.com/office/drawing/2014/main" id="{8734C907-441E-C244-A935-5A9EB6ADD3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0" name="Line 187">
                      <a:extLst>
                        <a:ext uri="{FF2B5EF4-FFF2-40B4-BE49-F238E27FC236}">
                          <a16:creationId xmlns:a16="http://schemas.microsoft.com/office/drawing/2014/main" id="{AC34B541-4E74-6E49-BE49-1368881037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1" name="Line 188">
                      <a:extLst>
                        <a:ext uri="{FF2B5EF4-FFF2-40B4-BE49-F238E27FC236}">
                          <a16:creationId xmlns:a16="http://schemas.microsoft.com/office/drawing/2014/main" id="{C37337D0-1B0B-F845-B482-8E0EF9CEDC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6" name="Group 191">
                <a:extLst>
                  <a:ext uri="{FF2B5EF4-FFF2-40B4-BE49-F238E27FC236}">
                    <a16:creationId xmlns:a16="http://schemas.microsoft.com/office/drawing/2014/main" id="{7BAA7828-347D-144C-A484-CBD99CA1A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30" name="Group 192">
                  <a:extLst>
                    <a:ext uri="{FF2B5EF4-FFF2-40B4-BE49-F238E27FC236}">
                      <a16:creationId xmlns:a16="http://schemas.microsoft.com/office/drawing/2014/main" id="{080D745B-F776-FE43-B32E-EC1B13E0B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34" name="Line 193">
                    <a:extLst>
                      <a:ext uri="{FF2B5EF4-FFF2-40B4-BE49-F238E27FC236}">
                        <a16:creationId xmlns:a16="http://schemas.microsoft.com/office/drawing/2014/main" id="{F073E972-0C07-B94E-84EB-F8A969E54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5" name="Line 194">
                    <a:extLst>
                      <a:ext uri="{FF2B5EF4-FFF2-40B4-BE49-F238E27FC236}">
                        <a16:creationId xmlns:a16="http://schemas.microsoft.com/office/drawing/2014/main" id="{BF80B266-F6B9-2A4A-AD3E-D1EF434B7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31" name="Group 195">
                  <a:extLst>
                    <a:ext uri="{FF2B5EF4-FFF2-40B4-BE49-F238E27FC236}">
                      <a16:creationId xmlns:a16="http://schemas.microsoft.com/office/drawing/2014/main" id="{BEFF0755-D770-E64E-BB14-71631F6530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32" name="Line 196">
                    <a:extLst>
                      <a:ext uri="{FF2B5EF4-FFF2-40B4-BE49-F238E27FC236}">
                        <a16:creationId xmlns:a16="http://schemas.microsoft.com/office/drawing/2014/main" id="{9970CA13-0D4D-6C45-B64C-ECA2953D29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3" name="Line 197">
                    <a:extLst>
                      <a:ext uri="{FF2B5EF4-FFF2-40B4-BE49-F238E27FC236}">
                        <a16:creationId xmlns:a16="http://schemas.microsoft.com/office/drawing/2014/main" id="{544A36AB-3BBC-2940-8CEB-E11FCED7C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" name="Group 199">
                <a:extLst>
                  <a:ext uri="{FF2B5EF4-FFF2-40B4-BE49-F238E27FC236}">
                    <a16:creationId xmlns:a16="http://schemas.microsoft.com/office/drawing/2014/main" id="{55C303CA-BC99-6643-8004-D37635DAF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28" name="Line 200">
                  <a:extLst>
                    <a:ext uri="{FF2B5EF4-FFF2-40B4-BE49-F238E27FC236}">
                      <a16:creationId xmlns:a16="http://schemas.microsoft.com/office/drawing/2014/main" id="{D7E3913D-9FDC-F340-A052-D88746D12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329" name="Line 201">
                  <a:extLst>
                    <a:ext uri="{FF2B5EF4-FFF2-40B4-BE49-F238E27FC236}">
                      <a16:creationId xmlns:a16="http://schemas.microsoft.com/office/drawing/2014/main" id="{142EF7B4-50D8-2943-AD1B-C3350098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310" name="Group 237">
              <a:extLst>
                <a:ext uri="{FF2B5EF4-FFF2-40B4-BE49-F238E27FC236}">
                  <a16:creationId xmlns:a16="http://schemas.microsoft.com/office/drawing/2014/main" id="{9B34BEB4-4FF9-8B40-B66D-4EDCA35D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11" name="Group 238">
                <a:extLst>
                  <a:ext uri="{FF2B5EF4-FFF2-40B4-BE49-F238E27FC236}">
                    <a16:creationId xmlns:a16="http://schemas.microsoft.com/office/drawing/2014/main" id="{0D1959A2-DB88-6F4B-8C5B-3061C8A9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19" name="Group 239">
                  <a:extLst>
                    <a:ext uri="{FF2B5EF4-FFF2-40B4-BE49-F238E27FC236}">
                      <a16:creationId xmlns:a16="http://schemas.microsoft.com/office/drawing/2014/main" id="{3C6F65E0-86EC-1641-A410-19EF004957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23" name="Line 240">
                    <a:extLst>
                      <a:ext uri="{FF2B5EF4-FFF2-40B4-BE49-F238E27FC236}">
                        <a16:creationId xmlns:a16="http://schemas.microsoft.com/office/drawing/2014/main" id="{A4A03A53-563D-2E4E-B447-0601F752DE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4" name="Line 241">
                    <a:extLst>
                      <a:ext uri="{FF2B5EF4-FFF2-40B4-BE49-F238E27FC236}">
                        <a16:creationId xmlns:a16="http://schemas.microsoft.com/office/drawing/2014/main" id="{4272D3B1-5096-A24D-9784-DFE7C5ED00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20" name="Group 242">
                  <a:extLst>
                    <a:ext uri="{FF2B5EF4-FFF2-40B4-BE49-F238E27FC236}">
                      <a16:creationId xmlns:a16="http://schemas.microsoft.com/office/drawing/2014/main" id="{B2D22486-FFD1-1042-8AF1-5A878A82D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21" name="Line 243">
                    <a:extLst>
                      <a:ext uri="{FF2B5EF4-FFF2-40B4-BE49-F238E27FC236}">
                        <a16:creationId xmlns:a16="http://schemas.microsoft.com/office/drawing/2014/main" id="{597BFF9E-F6C6-C84E-8FFA-8CFC0406D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2" name="Line 244">
                    <a:extLst>
                      <a:ext uri="{FF2B5EF4-FFF2-40B4-BE49-F238E27FC236}">
                        <a16:creationId xmlns:a16="http://schemas.microsoft.com/office/drawing/2014/main" id="{964E8744-6FF4-724B-A203-2418454DE5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12" name="Group 245">
                <a:extLst>
                  <a:ext uri="{FF2B5EF4-FFF2-40B4-BE49-F238E27FC236}">
                    <a16:creationId xmlns:a16="http://schemas.microsoft.com/office/drawing/2014/main" id="{47D01BA6-9852-834A-B5F1-D93F8DCE2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13" name="Group 246">
                  <a:extLst>
                    <a:ext uri="{FF2B5EF4-FFF2-40B4-BE49-F238E27FC236}">
                      <a16:creationId xmlns:a16="http://schemas.microsoft.com/office/drawing/2014/main" id="{A27FE7C3-AFCC-BD42-B31C-4050EDEC4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17" name="Line 247">
                    <a:extLst>
                      <a:ext uri="{FF2B5EF4-FFF2-40B4-BE49-F238E27FC236}">
                        <a16:creationId xmlns:a16="http://schemas.microsoft.com/office/drawing/2014/main" id="{C9007E8A-3559-C441-BD8C-B8D23A420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8" name="Line 248">
                    <a:extLst>
                      <a:ext uri="{FF2B5EF4-FFF2-40B4-BE49-F238E27FC236}">
                        <a16:creationId xmlns:a16="http://schemas.microsoft.com/office/drawing/2014/main" id="{79923FA7-D368-3A45-9EB3-81814AFFC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14" name="Group 249">
                  <a:extLst>
                    <a:ext uri="{FF2B5EF4-FFF2-40B4-BE49-F238E27FC236}">
                      <a16:creationId xmlns:a16="http://schemas.microsoft.com/office/drawing/2014/main" id="{59663083-2325-5045-AACD-16293E50C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15" name="Line 250">
                    <a:extLst>
                      <a:ext uri="{FF2B5EF4-FFF2-40B4-BE49-F238E27FC236}">
                        <a16:creationId xmlns:a16="http://schemas.microsoft.com/office/drawing/2014/main" id="{3DA93C20-E9D3-5F48-8A08-30C0C6E0D0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6" name="Line 251">
                    <a:extLst>
                      <a:ext uri="{FF2B5EF4-FFF2-40B4-BE49-F238E27FC236}">
                        <a16:creationId xmlns:a16="http://schemas.microsoft.com/office/drawing/2014/main" id="{E7B69FBE-F697-5843-A2CF-1BC0FB43C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350" name="Group 358">
            <a:extLst>
              <a:ext uri="{FF2B5EF4-FFF2-40B4-BE49-F238E27FC236}">
                <a16:creationId xmlns:a16="http://schemas.microsoft.com/office/drawing/2014/main" id="{B1A75650-3CD8-7F42-A19F-FB22F9C5426D}"/>
              </a:ext>
            </a:extLst>
          </p:cNvPr>
          <p:cNvGrpSpPr>
            <a:grpSpLocks/>
          </p:cNvGrpSpPr>
          <p:nvPr/>
        </p:nvGrpSpPr>
        <p:grpSpPr bwMode="auto">
          <a:xfrm>
            <a:off x="3723718" y="3122038"/>
            <a:ext cx="1373188" cy="1296988"/>
            <a:chOff x="1994" y="2042"/>
            <a:chExt cx="865" cy="817"/>
          </a:xfrm>
        </p:grpSpPr>
        <p:sp>
          <p:nvSpPr>
            <p:cNvPr id="351" name="Freeform 209">
              <a:extLst>
                <a:ext uri="{FF2B5EF4-FFF2-40B4-BE49-F238E27FC236}">
                  <a16:creationId xmlns:a16="http://schemas.microsoft.com/office/drawing/2014/main" id="{726DD585-FDAA-D146-A36E-E461C4F3AF0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2" name="Text Box 305">
              <a:extLst>
                <a:ext uri="{FF2B5EF4-FFF2-40B4-BE49-F238E27FC236}">
                  <a16:creationId xmlns:a16="http://schemas.microsoft.com/office/drawing/2014/main" id="{0ADC53BD-DC1E-0447-B68F-69D1E40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042"/>
              <a:ext cx="6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2.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sent</a:t>
              </a:r>
            </a:p>
          </p:txBody>
        </p:sp>
      </p:grpSp>
      <p:sp>
        <p:nvSpPr>
          <p:cNvPr id="353" name="Text Box 354">
            <a:extLst>
              <a:ext uri="{FF2B5EF4-FFF2-40B4-BE49-F238E27FC236}">
                <a16:creationId xmlns:a16="http://schemas.microsoft.com/office/drawing/2014/main" id="{42A079BA-138E-2D44-8617-F62E7B879731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45493" y="2518789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Cumulative data</a:t>
            </a:r>
          </a:p>
        </p:txBody>
      </p:sp>
      <p:grpSp>
        <p:nvGrpSpPr>
          <p:cNvPr id="354" name="Group 365">
            <a:extLst>
              <a:ext uri="{FF2B5EF4-FFF2-40B4-BE49-F238E27FC236}">
                <a16:creationId xmlns:a16="http://schemas.microsoft.com/office/drawing/2014/main" id="{9B87CE31-DB37-9A44-A229-BC284C3E993B}"/>
              </a:ext>
            </a:extLst>
          </p:cNvPr>
          <p:cNvGrpSpPr>
            <a:grpSpLocks/>
          </p:cNvGrpSpPr>
          <p:nvPr/>
        </p:nvGrpSpPr>
        <p:grpSpPr bwMode="auto">
          <a:xfrm>
            <a:off x="5009593" y="1507551"/>
            <a:ext cx="5768976" cy="4732339"/>
            <a:chOff x="2804" y="903"/>
            <a:chExt cx="3634" cy="2981"/>
          </a:xfrm>
        </p:grpSpPr>
        <p:sp>
          <p:nvSpPr>
            <p:cNvPr id="355" name="Line 360">
              <a:extLst>
                <a:ext uri="{FF2B5EF4-FFF2-40B4-BE49-F238E27FC236}">
                  <a16:creationId xmlns:a16="http://schemas.microsoft.com/office/drawing/2014/main" id="{F2FACE5B-2598-2B4B-A1C2-C2BAFF66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903"/>
              <a:ext cx="0" cy="2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6" name="Text Box 361">
              <a:extLst>
                <a:ext uri="{FF2B5EF4-FFF2-40B4-BE49-F238E27FC236}">
                  <a16:creationId xmlns:a16="http://schemas.microsoft.com/office/drawing/2014/main" id="{D1AB6A8D-7F02-5641-A31E-07D5852A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3198"/>
              <a:ext cx="3634" cy="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streaming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: at this time, client  playing out early part of video, while server still sending later part of video</a:t>
              </a:r>
            </a:p>
          </p:txBody>
        </p:sp>
      </p:grpSp>
      <p:sp>
        <p:nvSpPr>
          <p:cNvPr id="360" name="Text Box 366">
            <a:extLst>
              <a:ext uri="{FF2B5EF4-FFF2-40B4-BE49-F238E27FC236}">
                <a16:creationId xmlns:a16="http://schemas.microsoft.com/office/drawing/2014/main" id="{58466624-90AF-9D42-9091-9FAEB77A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68" y="4236463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grpSp>
        <p:nvGrpSpPr>
          <p:cNvPr id="362" name="Group 263">
            <a:extLst>
              <a:ext uri="{FF2B5EF4-FFF2-40B4-BE49-F238E27FC236}">
                <a16:creationId xmlns:a16="http://schemas.microsoft.com/office/drawing/2014/main" id="{EA56C58B-56AC-834F-849E-EA54C767221C}"/>
              </a:ext>
            </a:extLst>
          </p:cNvPr>
          <p:cNvGrpSpPr>
            <a:grpSpLocks/>
          </p:cNvGrpSpPr>
          <p:nvPr/>
        </p:nvGrpSpPr>
        <p:grpSpPr bwMode="auto">
          <a:xfrm>
            <a:off x="4478338" y="1693820"/>
            <a:ext cx="2552700" cy="2525713"/>
            <a:chOff x="648" y="1147"/>
            <a:chExt cx="1608" cy="1591"/>
          </a:xfrm>
        </p:grpSpPr>
        <p:grpSp>
          <p:nvGrpSpPr>
            <p:cNvPr id="411" name="Group 264">
              <a:extLst>
                <a:ext uri="{FF2B5EF4-FFF2-40B4-BE49-F238E27FC236}">
                  <a16:creationId xmlns:a16="http://schemas.microsoft.com/office/drawing/2014/main" id="{A10C73EE-575B-0448-A214-6B59FB271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427" name="Group 265">
                <a:extLst>
                  <a:ext uri="{FF2B5EF4-FFF2-40B4-BE49-F238E27FC236}">
                    <a16:creationId xmlns:a16="http://schemas.microsoft.com/office/drawing/2014/main" id="{F163D769-B2B9-5944-B2D0-4C48E895A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438" name="Group 266">
                  <a:extLst>
                    <a:ext uri="{FF2B5EF4-FFF2-40B4-BE49-F238E27FC236}">
                      <a16:creationId xmlns:a16="http://schemas.microsoft.com/office/drawing/2014/main" id="{47CE18EE-DF25-8F4A-9956-7FA1F500B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6" name="Group 267">
                    <a:extLst>
                      <a:ext uri="{FF2B5EF4-FFF2-40B4-BE49-F238E27FC236}">
                        <a16:creationId xmlns:a16="http://schemas.microsoft.com/office/drawing/2014/main" id="{3BB4504D-1A2B-9343-8787-5B23B12136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50" name="Line 268">
                      <a:extLst>
                        <a:ext uri="{FF2B5EF4-FFF2-40B4-BE49-F238E27FC236}">
                          <a16:creationId xmlns:a16="http://schemas.microsoft.com/office/drawing/2014/main" id="{47C9C95F-7187-0B4A-8496-E31A38F679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51" name="Line 269">
                      <a:extLst>
                        <a:ext uri="{FF2B5EF4-FFF2-40B4-BE49-F238E27FC236}">
                          <a16:creationId xmlns:a16="http://schemas.microsoft.com/office/drawing/2014/main" id="{33A91F87-4A1F-2D40-8D8C-B09DE01590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7" name="Group 270">
                    <a:extLst>
                      <a:ext uri="{FF2B5EF4-FFF2-40B4-BE49-F238E27FC236}">
                        <a16:creationId xmlns:a16="http://schemas.microsoft.com/office/drawing/2014/main" id="{500194A4-54C5-0641-B353-57816A0363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8" name="Line 271">
                      <a:extLst>
                        <a:ext uri="{FF2B5EF4-FFF2-40B4-BE49-F238E27FC236}">
                          <a16:creationId xmlns:a16="http://schemas.microsoft.com/office/drawing/2014/main" id="{1FDA36DA-2649-534C-B0C6-3320116F46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9" name="Line 272">
                      <a:extLst>
                        <a:ext uri="{FF2B5EF4-FFF2-40B4-BE49-F238E27FC236}">
                          <a16:creationId xmlns:a16="http://schemas.microsoft.com/office/drawing/2014/main" id="{ED38F4B9-ADDD-1740-ACAD-6B7D2291F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39" name="Group 273">
                  <a:extLst>
                    <a:ext uri="{FF2B5EF4-FFF2-40B4-BE49-F238E27FC236}">
                      <a16:creationId xmlns:a16="http://schemas.microsoft.com/office/drawing/2014/main" id="{DBA0E83F-92A1-3B41-828B-8B2BBBBAA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0" name="Group 274">
                    <a:extLst>
                      <a:ext uri="{FF2B5EF4-FFF2-40B4-BE49-F238E27FC236}">
                        <a16:creationId xmlns:a16="http://schemas.microsoft.com/office/drawing/2014/main" id="{ADE50871-4E66-4249-9CD5-5873E4222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4" name="Line 275">
                      <a:extLst>
                        <a:ext uri="{FF2B5EF4-FFF2-40B4-BE49-F238E27FC236}">
                          <a16:creationId xmlns:a16="http://schemas.microsoft.com/office/drawing/2014/main" id="{6105385D-B8C1-9E47-B0C5-FD41228A2B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5" name="Line 276">
                      <a:extLst>
                        <a:ext uri="{FF2B5EF4-FFF2-40B4-BE49-F238E27FC236}">
                          <a16:creationId xmlns:a16="http://schemas.microsoft.com/office/drawing/2014/main" id="{E47EBE3F-A869-2749-9EBA-837F378EC1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1" name="Group 277">
                    <a:extLst>
                      <a:ext uri="{FF2B5EF4-FFF2-40B4-BE49-F238E27FC236}">
                        <a16:creationId xmlns:a16="http://schemas.microsoft.com/office/drawing/2014/main" id="{C321EA68-449A-194D-B714-57BECE8706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2" name="Line 278">
                      <a:extLst>
                        <a:ext uri="{FF2B5EF4-FFF2-40B4-BE49-F238E27FC236}">
                          <a16:creationId xmlns:a16="http://schemas.microsoft.com/office/drawing/2014/main" id="{0BC1D629-7CBF-4947-BBB5-DF0E6A1B0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3" name="Line 279">
                      <a:extLst>
                        <a:ext uri="{FF2B5EF4-FFF2-40B4-BE49-F238E27FC236}">
                          <a16:creationId xmlns:a16="http://schemas.microsoft.com/office/drawing/2014/main" id="{E702AD42-70DB-5441-87E9-BC7872AFFF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428" name="Group 280">
                <a:extLst>
                  <a:ext uri="{FF2B5EF4-FFF2-40B4-BE49-F238E27FC236}">
                    <a16:creationId xmlns:a16="http://schemas.microsoft.com/office/drawing/2014/main" id="{BE071EE1-B986-0248-B7C6-E944D585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432" name="Group 281">
                  <a:extLst>
                    <a:ext uri="{FF2B5EF4-FFF2-40B4-BE49-F238E27FC236}">
                      <a16:creationId xmlns:a16="http://schemas.microsoft.com/office/drawing/2014/main" id="{7229A489-CAC6-274F-AF69-A101419B7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36" name="Line 282">
                    <a:extLst>
                      <a:ext uri="{FF2B5EF4-FFF2-40B4-BE49-F238E27FC236}">
                        <a16:creationId xmlns:a16="http://schemas.microsoft.com/office/drawing/2014/main" id="{74E31333-2568-0642-8D3B-1650F159F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7" name="Line 283">
                    <a:extLst>
                      <a:ext uri="{FF2B5EF4-FFF2-40B4-BE49-F238E27FC236}">
                        <a16:creationId xmlns:a16="http://schemas.microsoft.com/office/drawing/2014/main" id="{98BA3F1E-08EE-4746-B16D-A5A2FB8E9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33" name="Group 284">
                  <a:extLst>
                    <a:ext uri="{FF2B5EF4-FFF2-40B4-BE49-F238E27FC236}">
                      <a16:creationId xmlns:a16="http://schemas.microsoft.com/office/drawing/2014/main" id="{199D0F45-97C2-344B-85F5-3E8B9657C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34" name="Line 285">
                    <a:extLst>
                      <a:ext uri="{FF2B5EF4-FFF2-40B4-BE49-F238E27FC236}">
                        <a16:creationId xmlns:a16="http://schemas.microsoft.com/office/drawing/2014/main" id="{B2664896-9A99-934B-910D-7193C0DAD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5" name="Line 286">
                    <a:extLst>
                      <a:ext uri="{FF2B5EF4-FFF2-40B4-BE49-F238E27FC236}">
                        <a16:creationId xmlns:a16="http://schemas.microsoft.com/office/drawing/2014/main" id="{E43C55B4-FF96-6947-854C-72D13A107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9" name="Group 287">
                <a:extLst>
                  <a:ext uri="{FF2B5EF4-FFF2-40B4-BE49-F238E27FC236}">
                    <a16:creationId xmlns:a16="http://schemas.microsoft.com/office/drawing/2014/main" id="{E773068B-72AF-1E4E-805C-FB886AD66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430" name="Line 288">
                  <a:extLst>
                    <a:ext uri="{FF2B5EF4-FFF2-40B4-BE49-F238E27FC236}">
                      <a16:creationId xmlns:a16="http://schemas.microsoft.com/office/drawing/2014/main" id="{016DE7C6-744C-CF4D-9603-B9B05679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431" name="Line 289">
                  <a:extLst>
                    <a:ext uri="{FF2B5EF4-FFF2-40B4-BE49-F238E27FC236}">
                      <a16:creationId xmlns:a16="http://schemas.microsoft.com/office/drawing/2014/main" id="{3936F322-2E52-8A48-98FB-C4941C484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412" name="Group 290">
              <a:extLst>
                <a:ext uri="{FF2B5EF4-FFF2-40B4-BE49-F238E27FC236}">
                  <a16:creationId xmlns:a16="http://schemas.microsoft.com/office/drawing/2014/main" id="{F68B663C-2198-094C-B28B-2828EAAB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3" name="Group 291">
                <a:extLst>
                  <a:ext uri="{FF2B5EF4-FFF2-40B4-BE49-F238E27FC236}">
                    <a16:creationId xmlns:a16="http://schemas.microsoft.com/office/drawing/2014/main" id="{5A97AB60-18EF-0243-A1FF-2BF42CBB2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421" name="Group 292">
                  <a:extLst>
                    <a:ext uri="{FF2B5EF4-FFF2-40B4-BE49-F238E27FC236}">
                      <a16:creationId xmlns:a16="http://schemas.microsoft.com/office/drawing/2014/main" id="{2B4B77F7-854F-F143-9436-9C80F2238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25" name="Line 293">
                    <a:extLst>
                      <a:ext uri="{FF2B5EF4-FFF2-40B4-BE49-F238E27FC236}">
                        <a16:creationId xmlns:a16="http://schemas.microsoft.com/office/drawing/2014/main" id="{2FF0E93C-F1F9-7B49-8B1B-8BAD10F67A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6" name="Line 294">
                    <a:extLst>
                      <a:ext uri="{FF2B5EF4-FFF2-40B4-BE49-F238E27FC236}">
                        <a16:creationId xmlns:a16="http://schemas.microsoft.com/office/drawing/2014/main" id="{44E6EFCD-AE01-414D-8B02-800D0BCB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22" name="Group 295">
                  <a:extLst>
                    <a:ext uri="{FF2B5EF4-FFF2-40B4-BE49-F238E27FC236}">
                      <a16:creationId xmlns:a16="http://schemas.microsoft.com/office/drawing/2014/main" id="{F14A7FE1-7840-A04E-8A45-1602A0A5C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23" name="Line 296">
                    <a:extLst>
                      <a:ext uri="{FF2B5EF4-FFF2-40B4-BE49-F238E27FC236}">
                        <a16:creationId xmlns:a16="http://schemas.microsoft.com/office/drawing/2014/main" id="{0C44817A-8DE7-E74C-8DEF-886B482227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4" name="Line 297">
                    <a:extLst>
                      <a:ext uri="{FF2B5EF4-FFF2-40B4-BE49-F238E27FC236}">
                        <a16:creationId xmlns:a16="http://schemas.microsoft.com/office/drawing/2014/main" id="{C7FE7A0E-E74D-E840-B1B1-ED9C2641F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14" name="Group 298">
                <a:extLst>
                  <a:ext uri="{FF2B5EF4-FFF2-40B4-BE49-F238E27FC236}">
                    <a16:creationId xmlns:a16="http://schemas.microsoft.com/office/drawing/2014/main" id="{BAE76EE8-D72E-7B46-9B65-1BDDB9243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15" name="Group 299">
                  <a:extLst>
                    <a:ext uri="{FF2B5EF4-FFF2-40B4-BE49-F238E27FC236}">
                      <a16:creationId xmlns:a16="http://schemas.microsoft.com/office/drawing/2014/main" id="{83CD0457-8AD2-E843-AAF8-B0F1829FB9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19" name="Line 300">
                    <a:extLst>
                      <a:ext uri="{FF2B5EF4-FFF2-40B4-BE49-F238E27FC236}">
                        <a16:creationId xmlns:a16="http://schemas.microsoft.com/office/drawing/2014/main" id="{A755790D-3242-B64C-B9BA-B6E2166A5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0" name="Line 301">
                    <a:extLst>
                      <a:ext uri="{FF2B5EF4-FFF2-40B4-BE49-F238E27FC236}">
                        <a16:creationId xmlns:a16="http://schemas.microsoft.com/office/drawing/2014/main" id="{EE069ECB-9B06-9247-8CA7-98D070E6C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16" name="Group 302">
                  <a:extLst>
                    <a:ext uri="{FF2B5EF4-FFF2-40B4-BE49-F238E27FC236}">
                      <a16:creationId xmlns:a16="http://schemas.microsoft.com/office/drawing/2014/main" id="{65323115-99B2-2B48-9A17-90D66814A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17" name="Line 303">
                    <a:extLst>
                      <a:ext uri="{FF2B5EF4-FFF2-40B4-BE49-F238E27FC236}">
                        <a16:creationId xmlns:a16="http://schemas.microsoft.com/office/drawing/2014/main" id="{19BED610-B77A-0442-981F-B9C075A78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18" name="Line 304">
                    <a:extLst>
                      <a:ext uri="{FF2B5EF4-FFF2-40B4-BE49-F238E27FC236}">
                        <a16:creationId xmlns:a16="http://schemas.microsoft.com/office/drawing/2014/main" id="{66FBF5F5-B319-504D-8CF7-D8606838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6649D5-E4EE-4F43-8952-3DE73D1995E6}"/>
              </a:ext>
            </a:extLst>
          </p:cNvPr>
          <p:cNvGrpSpPr/>
          <p:nvPr/>
        </p:nvGrpSpPr>
        <p:grpSpPr>
          <a:xfrm>
            <a:off x="6369579" y="1703345"/>
            <a:ext cx="4535488" cy="2581276"/>
            <a:chOff x="7656512" y="-921322"/>
            <a:chExt cx="4535488" cy="2581276"/>
          </a:xfrm>
        </p:grpSpPr>
        <p:grpSp>
          <p:nvGrpSpPr>
            <p:cNvPr id="363" name="Group 306">
              <a:extLst>
                <a:ext uri="{FF2B5EF4-FFF2-40B4-BE49-F238E27FC236}">
                  <a16:creationId xmlns:a16="http://schemas.microsoft.com/office/drawing/2014/main" id="{0516F032-FE9D-2B4F-8986-B4FAAF3F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-921322"/>
              <a:ext cx="2552700" cy="2525713"/>
              <a:chOff x="648" y="1147"/>
              <a:chExt cx="1608" cy="1591"/>
            </a:xfrm>
          </p:grpSpPr>
          <p:grpSp>
            <p:nvGrpSpPr>
              <p:cNvPr id="370" name="Group 307">
                <a:extLst>
                  <a:ext uri="{FF2B5EF4-FFF2-40B4-BE49-F238E27FC236}">
                    <a16:creationId xmlns:a16="http://schemas.microsoft.com/office/drawing/2014/main" id="{FCE877C4-30B2-B143-B2B5-3F9FC5C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86" name="Group 308">
                  <a:extLst>
                    <a:ext uri="{FF2B5EF4-FFF2-40B4-BE49-F238E27FC236}">
                      <a16:creationId xmlns:a16="http://schemas.microsoft.com/office/drawing/2014/main" id="{FAA05A91-979A-6E4C-A6D3-AF67FC046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97" name="Group 309">
                    <a:extLst>
                      <a:ext uri="{FF2B5EF4-FFF2-40B4-BE49-F238E27FC236}">
                        <a16:creationId xmlns:a16="http://schemas.microsoft.com/office/drawing/2014/main" id="{6021DC4E-9A45-C14C-A354-9C1D3F32B8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405" name="Group 310">
                      <a:extLst>
                        <a:ext uri="{FF2B5EF4-FFF2-40B4-BE49-F238E27FC236}">
                          <a16:creationId xmlns:a16="http://schemas.microsoft.com/office/drawing/2014/main" id="{47E1CFDB-4FDB-1C44-93F6-7ABDF732EA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9" name="Line 311">
                        <a:extLst>
                          <a:ext uri="{FF2B5EF4-FFF2-40B4-BE49-F238E27FC236}">
                            <a16:creationId xmlns:a16="http://schemas.microsoft.com/office/drawing/2014/main" id="{52426066-BE78-FA40-BA19-55914C827C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10" name="Line 312">
                        <a:extLst>
                          <a:ext uri="{FF2B5EF4-FFF2-40B4-BE49-F238E27FC236}">
                            <a16:creationId xmlns:a16="http://schemas.microsoft.com/office/drawing/2014/main" id="{E2F7B2B2-36A4-CA4B-A8CF-83716F4F67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6" name="Group 313">
                      <a:extLst>
                        <a:ext uri="{FF2B5EF4-FFF2-40B4-BE49-F238E27FC236}">
                          <a16:creationId xmlns:a16="http://schemas.microsoft.com/office/drawing/2014/main" id="{4755E447-E81B-0944-A9A7-DF6C99CDB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7" name="Line 314">
                        <a:extLst>
                          <a:ext uri="{FF2B5EF4-FFF2-40B4-BE49-F238E27FC236}">
                            <a16:creationId xmlns:a16="http://schemas.microsoft.com/office/drawing/2014/main" id="{F1EF30CE-F055-0149-B8A3-9DEF6EF73A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8" name="Line 315">
                        <a:extLst>
                          <a:ext uri="{FF2B5EF4-FFF2-40B4-BE49-F238E27FC236}">
                            <a16:creationId xmlns:a16="http://schemas.microsoft.com/office/drawing/2014/main" id="{0BB5EB04-9952-174C-99CD-3427A06864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98" name="Group 316">
                    <a:extLst>
                      <a:ext uri="{FF2B5EF4-FFF2-40B4-BE49-F238E27FC236}">
                        <a16:creationId xmlns:a16="http://schemas.microsoft.com/office/drawing/2014/main" id="{58F1F43C-1F32-F443-BAEB-492023EFC8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99" name="Group 317">
                      <a:extLst>
                        <a:ext uri="{FF2B5EF4-FFF2-40B4-BE49-F238E27FC236}">
                          <a16:creationId xmlns:a16="http://schemas.microsoft.com/office/drawing/2014/main" id="{90824723-F5D4-E244-8DF6-AE09CB2E7F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3" name="Line 318">
                        <a:extLst>
                          <a:ext uri="{FF2B5EF4-FFF2-40B4-BE49-F238E27FC236}">
                            <a16:creationId xmlns:a16="http://schemas.microsoft.com/office/drawing/2014/main" id="{ACB7FC2A-303F-4648-9F38-4CCCB1BB39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4" name="Line 319">
                        <a:extLst>
                          <a:ext uri="{FF2B5EF4-FFF2-40B4-BE49-F238E27FC236}">
                            <a16:creationId xmlns:a16="http://schemas.microsoft.com/office/drawing/2014/main" id="{09ABC1E4-7543-A340-914F-466169FB48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0" name="Group 320">
                      <a:extLst>
                        <a:ext uri="{FF2B5EF4-FFF2-40B4-BE49-F238E27FC236}">
                          <a16:creationId xmlns:a16="http://schemas.microsoft.com/office/drawing/2014/main" id="{D7DAEDF4-8339-8F41-B87B-88131AEDDC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1" name="Line 321">
                        <a:extLst>
                          <a:ext uri="{FF2B5EF4-FFF2-40B4-BE49-F238E27FC236}">
                            <a16:creationId xmlns:a16="http://schemas.microsoft.com/office/drawing/2014/main" id="{E0F86CC7-DAB8-AD47-9235-069B9F5E298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2" name="Line 322">
                        <a:extLst>
                          <a:ext uri="{FF2B5EF4-FFF2-40B4-BE49-F238E27FC236}">
                            <a16:creationId xmlns:a16="http://schemas.microsoft.com/office/drawing/2014/main" id="{8BE66779-1A50-884A-851D-35266CBCC8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7" name="Group 323">
                  <a:extLst>
                    <a:ext uri="{FF2B5EF4-FFF2-40B4-BE49-F238E27FC236}">
                      <a16:creationId xmlns:a16="http://schemas.microsoft.com/office/drawing/2014/main" id="{BE59FF33-CDA5-7244-B201-8AAE14DC6D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91" name="Group 324">
                    <a:extLst>
                      <a:ext uri="{FF2B5EF4-FFF2-40B4-BE49-F238E27FC236}">
                        <a16:creationId xmlns:a16="http://schemas.microsoft.com/office/drawing/2014/main" id="{3E3B7537-9F96-EE42-A049-F8C1ACA68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5" name="Line 325">
                      <a:extLst>
                        <a:ext uri="{FF2B5EF4-FFF2-40B4-BE49-F238E27FC236}">
                          <a16:creationId xmlns:a16="http://schemas.microsoft.com/office/drawing/2014/main" id="{E1F9D205-0879-BF4E-BAAF-622A6E7051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6" name="Line 326">
                      <a:extLst>
                        <a:ext uri="{FF2B5EF4-FFF2-40B4-BE49-F238E27FC236}">
                          <a16:creationId xmlns:a16="http://schemas.microsoft.com/office/drawing/2014/main" id="{2EE9D9A7-6728-744E-806D-B66ED0F15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92" name="Group 327">
                    <a:extLst>
                      <a:ext uri="{FF2B5EF4-FFF2-40B4-BE49-F238E27FC236}">
                        <a16:creationId xmlns:a16="http://schemas.microsoft.com/office/drawing/2014/main" id="{CF99EC66-E905-E94E-9D9A-19C9F943B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3" name="Line 328">
                      <a:extLst>
                        <a:ext uri="{FF2B5EF4-FFF2-40B4-BE49-F238E27FC236}">
                          <a16:creationId xmlns:a16="http://schemas.microsoft.com/office/drawing/2014/main" id="{F9B5BC5E-33FB-D349-A3DD-AE03FB3C1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4" name="Line 329">
                      <a:extLst>
                        <a:ext uri="{FF2B5EF4-FFF2-40B4-BE49-F238E27FC236}">
                          <a16:creationId xmlns:a16="http://schemas.microsoft.com/office/drawing/2014/main" id="{CBD9259E-F38C-E54B-B7E4-98FDD08A91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88" name="Group 330">
                  <a:extLst>
                    <a:ext uri="{FF2B5EF4-FFF2-40B4-BE49-F238E27FC236}">
                      <a16:creationId xmlns:a16="http://schemas.microsoft.com/office/drawing/2014/main" id="{5323BDFE-0961-3146-B4B4-FC0E9736C8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89" name="Line 331">
                    <a:extLst>
                      <a:ext uri="{FF2B5EF4-FFF2-40B4-BE49-F238E27FC236}">
                        <a16:creationId xmlns:a16="http://schemas.microsoft.com/office/drawing/2014/main" id="{6115D713-81B5-6747-96FA-0F9C8C60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90" name="Line 332">
                    <a:extLst>
                      <a:ext uri="{FF2B5EF4-FFF2-40B4-BE49-F238E27FC236}">
                        <a16:creationId xmlns:a16="http://schemas.microsoft.com/office/drawing/2014/main" id="{B9642549-AB85-A04B-8EC5-ADCFF9097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71" name="Group 333">
                <a:extLst>
                  <a:ext uri="{FF2B5EF4-FFF2-40B4-BE49-F238E27FC236}">
                    <a16:creationId xmlns:a16="http://schemas.microsoft.com/office/drawing/2014/main" id="{CAC31C7D-05D6-2F4D-A00D-F83483273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72" name="Group 334">
                  <a:extLst>
                    <a:ext uri="{FF2B5EF4-FFF2-40B4-BE49-F238E27FC236}">
                      <a16:creationId xmlns:a16="http://schemas.microsoft.com/office/drawing/2014/main" id="{71C7249F-3067-1F4D-8F66-1B5B1094A3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80" name="Group 335">
                    <a:extLst>
                      <a:ext uri="{FF2B5EF4-FFF2-40B4-BE49-F238E27FC236}">
                        <a16:creationId xmlns:a16="http://schemas.microsoft.com/office/drawing/2014/main" id="{C5A6F622-F154-BF45-9F94-C3B10DC0A8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4" name="Line 336">
                      <a:extLst>
                        <a:ext uri="{FF2B5EF4-FFF2-40B4-BE49-F238E27FC236}">
                          <a16:creationId xmlns:a16="http://schemas.microsoft.com/office/drawing/2014/main" id="{DD57CCE3-92DB-3247-9E4F-34ADAD46C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5" name="Line 337">
                      <a:extLst>
                        <a:ext uri="{FF2B5EF4-FFF2-40B4-BE49-F238E27FC236}">
                          <a16:creationId xmlns:a16="http://schemas.microsoft.com/office/drawing/2014/main" id="{CCEF5726-C82F-2140-91D2-989A78841E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81" name="Group 338">
                    <a:extLst>
                      <a:ext uri="{FF2B5EF4-FFF2-40B4-BE49-F238E27FC236}">
                        <a16:creationId xmlns:a16="http://schemas.microsoft.com/office/drawing/2014/main" id="{A14C6AF9-8449-1549-B8F5-37FD02854E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2" name="Line 339">
                      <a:extLst>
                        <a:ext uri="{FF2B5EF4-FFF2-40B4-BE49-F238E27FC236}">
                          <a16:creationId xmlns:a16="http://schemas.microsoft.com/office/drawing/2014/main" id="{E22E39A0-17D3-5348-8C6E-A704BE850B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3" name="Line 340">
                      <a:extLst>
                        <a:ext uri="{FF2B5EF4-FFF2-40B4-BE49-F238E27FC236}">
                          <a16:creationId xmlns:a16="http://schemas.microsoft.com/office/drawing/2014/main" id="{5846B49D-0E13-4949-B39E-580AB2FACA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73" name="Group 341">
                  <a:extLst>
                    <a:ext uri="{FF2B5EF4-FFF2-40B4-BE49-F238E27FC236}">
                      <a16:creationId xmlns:a16="http://schemas.microsoft.com/office/drawing/2014/main" id="{4D3495D5-9154-054B-BBB9-65F4FEE5F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4" name="Group 342">
                    <a:extLst>
                      <a:ext uri="{FF2B5EF4-FFF2-40B4-BE49-F238E27FC236}">
                        <a16:creationId xmlns:a16="http://schemas.microsoft.com/office/drawing/2014/main" id="{E8975124-5DEB-2042-8ABB-BA0BC8FC6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8" name="Line 343">
                      <a:extLst>
                        <a:ext uri="{FF2B5EF4-FFF2-40B4-BE49-F238E27FC236}">
                          <a16:creationId xmlns:a16="http://schemas.microsoft.com/office/drawing/2014/main" id="{ADD7229B-D47C-E645-BBB5-A8204AC76F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9" name="Line 344">
                      <a:extLst>
                        <a:ext uri="{FF2B5EF4-FFF2-40B4-BE49-F238E27FC236}">
                          <a16:creationId xmlns:a16="http://schemas.microsoft.com/office/drawing/2014/main" id="{93FA844C-058B-B945-9BEC-1FC4A08EC3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5" name="Group 345">
                    <a:extLst>
                      <a:ext uri="{FF2B5EF4-FFF2-40B4-BE49-F238E27FC236}">
                        <a16:creationId xmlns:a16="http://schemas.microsoft.com/office/drawing/2014/main" id="{936A7715-A350-CD4E-AD3B-646C2FC0EB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6" name="Line 346">
                      <a:extLst>
                        <a:ext uri="{FF2B5EF4-FFF2-40B4-BE49-F238E27FC236}">
                          <a16:creationId xmlns:a16="http://schemas.microsoft.com/office/drawing/2014/main" id="{45FC6DFA-C931-4E4B-9342-F3BF4820A7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7" name="Line 347">
                      <a:extLst>
                        <a:ext uri="{FF2B5EF4-FFF2-40B4-BE49-F238E27FC236}">
                          <a16:creationId xmlns:a16="http://schemas.microsoft.com/office/drawing/2014/main" id="{1ABA2EAC-0A2B-D945-84F7-2973AB6D7D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64" name="Text Box 348">
              <a:extLst>
                <a:ext uri="{FF2B5EF4-FFF2-40B4-BE49-F238E27FC236}">
                  <a16:creationId xmlns:a16="http://schemas.microsoft.com/office/drawing/2014/main" id="{1EE074AD-465E-A046-A879-EADCFBBA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951929"/>
              <a:ext cx="40655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3.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 received, played out at client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(30 frames/sec)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grpSp>
          <p:nvGrpSpPr>
            <p:cNvPr id="365" name="Group 349">
              <a:extLst>
                <a:ext uri="{FF2B5EF4-FFF2-40B4-BE49-F238E27FC236}">
                  <a16:creationId xmlns:a16="http://schemas.microsoft.com/office/drawing/2014/main" id="{0388287B-726E-2B4E-A59D-B016F4430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2275" y="210566"/>
              <a:ext cx="677863" cy="663575"/>
              <a:chOff x="4437" y="1472"/>
              <a:chExt cx="427" cy="418"/>
            </a:xfrm>
          </p:grpSpPr>
          <p:sp>
            <p:nvSpPr>
              <p:cNvPr id="366" name="Rectangle 350">
                <a:extLst>
                  <a:ext uri="{FF2B5EF4-FFF2-40B4-BE49-F238E27FC236}">
                    <a16:creationId xmlns:a16="http://schemas.microsoft.com/office/drawing/2014/main" id="{BFCF8F0E-EC75-D24F-AAFC-E0B1D527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7" name="Rectangle 351">
                <a:extLst>
                  <a:ext uri="{FF2B5EF4-FFF2-40B4-BE49-F238E27FC236}">
                    <a16:creationId xmlns:a16="http://schemas.microsoft.com/office/drawing/2014/main" id="{14E93C87-60E1-B54D-BE05-A6BA7A6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8" name="Rectangle 352">
                <a:extLst>
                  <a:ext uri="{FF2B5EF4-FFF2-40B4-BE49-F238E27FC236}">
                    <a16:creationId xmlns:a16="http://schemas.microsoft.com/office/drawing/2014/main" id="{F78CE801-66E6-3847-8195-5DFE1E22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9" name="Rectangle 353">
                <a:extLst>
                  <a:ext uri="{FF2B5EF4-FFF2-40B4-BE49-F238E27FC236}">
                    <a16:creationId xmlns:a16="http://schemas.microsoft.com/office/drawing/2014/main" id="{28642E6F-604C-1A49-B871-85987CBF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rgbClr val="0000A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452" name="Line 169">
            <a:extLst>
              <a:ext uri="{FF2B5EF4-FFF2-40B4-BE49-F238E27FC236}">
                <a16:creationId xmlns:a16="http://schemas.microsoft.com/office/drawing/2014/main" id="{DA225847-8F7D-9F44-BA01-7DC68D99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918" y="4214238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D6503-9562-024F-BE70-62D92EDC5180}"/>
              </a:ext>
            </a:extLst>
          </p:cNvPr>
          <p:cNvGrpSpPr/>
          <p:nvPr/>
        </p:nvGrpSpPr>
        <p:grpSpPr>
          <a:xfrm>
            <a:off x="3779783" y="4034727"/>
            <a:ext cx="249757" cy="291754"/>
            <a:chOff x="9055510" y="606165"/>
            <a:chExt cx="249757" cy="2917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913BD-3831-124B-83EB-5B289E761C4D}"/>
                </a:ext>
              </a:extLst>
            </p:cNvPr>
            <p:cNvSpPr/>
            <p:nvPr/>
          </p:nvSpPr>
          <p:spPr>
            <a:xfrm rot="1596992">
              <a:off x="9109854" y="606165"/>
              <a:ext cx="133240" cy="29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7BA7FC-5B58-E045-9862-35230DAF716C}"/>
                </a:ext>
              </a:extLst>
            </p:cNvPr>
            <p:cNvCxnSpPr/>
            <p:nvPr/>
          </p:nvCxnSpPr>
          <p:spPr>
            <a:xfrm flipH="1">
              <a:off x="9055510" y="634181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989452D-2D4A-884A-9775-581E405FF2DD}"/>
                </a:ext>
              </a:extLst>
            </p:cNvPr>
            <p:cNvCxnSpPr/>
            <p:nvPr/>
          </p:nvCxnSpPr>
          <p:spPr>
            <a:xfrm flipH="1">
              <a:off x="9176862" y="638677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DC198-9A1E-FB42-8983-6DE13CE8C154}"/>
              </a:ext>
            </a:extLst>
          </p:cNvPr>
          <p:cNvGrpSpPr/>
          <p:nvPr/>
        </p:nvGrpSpPr>
        <p:grpSpPr>
          <a:xfrm>
            <a:off x="4470401" y="4318000"/>
            <a:ext cx="1930400" cy="869908"/>
            <a:chOff x="6858000" y="237067"/>
            <a:chExt cx="1930400" cy="869908"/>
          </a:xfrm>
        </p:grpSpPr>
        <p:sp>
          <p:nvSpPr>
            <p:cNvPr id="358" name="Text Box 362">
              <a:extLst>
                <a:ext uri="{FF2B5EF4-FFF2-40B4-BE49-F238E27FC236}">
                  <a16:creationId xmlns:a16="http://schemas.microsoft.com/office/drawing/2014/main" id="{33CCCA46-E288-AE45-B982-2DDD8E2B0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260" y="267187"/>
              <a:ext cx="1616075" cy="83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 delay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(fixed in this example)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38F084-4052-604E-8890-A35DAF4397B3}"/>
                </a:ext>
              </a:extLst>
            </p:cNvPr>
            <p:cNvCxnSpPr/>
            <p:nvPr/>
          </p:nvCxnSpPr>
          <p:spPr>
            <a:xfrm>
              <a:off x="6858000" y="237067"/>
              <a:ext cx="193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Slide Number Placeholder 2">
            <a:extLst>
              <a:ext uri="{FF2B5EF4-FFF2-40B4-BE49-F238E27FC236}">
                <a16:creationId xmlns:a16="http://schemas.microsoft.com/office/drawing/2014/main" id="{200F8D35-5C8A-854F-A1A3-1381940E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challenges</a:t>
            </a:r>
          </a:p>
        </p:txBody>
      </p:sp>
      <p:sp>
        <p:nvSpPr>
          <p:cNvPr id="195" name="Rectangle 153">
            <a:extLst>
              <a:ext uri="{FF2B5EF4-FFF2-40B4-BE49-F238E27FC236}">
                <a16:creationId xmlns:a16="http://schemas.microsoft.com/office/drawing/2014/main" id="{F0360033-494E-BF42-811C-9015EDCF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playout constraint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during client video playout, playout timing must match original timing 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delays are variable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(jitter), so will need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match continuous playout constraint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4" name="Picture 2" descr="Image result for netflix rebuffering">
            <a:extLst>
              <a:ext uri="{FF2B5EF4-FFF2-40B4-BE49-F238E27FC236}">
                <a16:creationId xmlns:a16="http://schemas.microsoft.com/office/drawing/2014/main" id="{781B3964-3F60-B74D-87BD-9FF56B02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3" y="3044149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2D8ACF56-1254-EA43-AF00-B0937780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challenges: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interactivity: pause, fast-forward, rewind, jump through video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packets may be lost, retransmitted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5D2AE2C-F374-234F-A82C-47425405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4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Cumulative data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AAE88E-35D7-4E43-BD4B-4AD249706149}"/>
</file>

<file path=customXml/itemProps2.xml><?xml version="1.0" encoding="utf-8"?>
<ds:datastoreItem xmlns:ds="http://schemas.openxmlformats.org/officeDocument/2006/customXml" ds:itemID="{80084ED4-B9FD-4235-B435-045F0B7E4A1F}"/>
</file>

<file path=customXml/itemProps3.xml><?xml version="1.0" encoding="utf-8"?>
<ds:datastoreItem xmlns:ds="http://schemas.openxmlformats.org/officeDocument/2006/customXml" ds:itemID="{58CB58AB-9C39-4AB1-AF91-0D6157300F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1141</Words>
  <Application>Microsoft Office PowerPoint</Application>
  <PresentationFormat>Widescreen</PresentationFormat>
  <Paragraphs>192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Aptos</vt:lpstr>
      <vt:lpstr>Arial</vt:lpstr>
      <vt:lpstr>Arial Narrow</vt:lpstr>
      <vt:lpstr>Calibri</vt:lpstr>
      <vt:lpstr>Carlito</vt:lpstr>
      <vt:lpstr>Georgia</vt:lpstr>
      <vt:lpstr>Gill Sans MT</vt:lpstr>
      <vt:lpstr>Times New Roman</vt:lpstr>
      <vt:lpstr>Wingdings</vt:lpstr>
      <vt:lpstr>ZapfDingbats</vt:lpstr>
      <vt:lpstr>Office Theme</vt:lpstr>
      <vt:lpstr>21CSE211 COMPUTER NETWORKS</vt:lpstr>
      <vt:lpstr>APPLICATION LAYER</vt:lpstr>
      <vt:lpstr>Video Streaming and CDNs: context</vt:lpstr>
      <vt:lpstr>Multimedia: video</vt:lpstr>
      <vt:lpstr>Multimedia: video</vt:lpstr>
      <vt:lpstr>Streaming stored video</vt:lpstr>
      <vt:lpstr>Streaming stored video</vt:lpstr>
      <vt:lpstr>Streaming stored video: challenges</vt:lpstr>
      <vt:lpstr>Streaming stored video: playout buffering</vt:lpstr>
      <vt:lpstr>Streaming multimedia: DASH</vt:lpstr>
      <vt:lpstr>Streaming multimedia: DASH</vt:lpstr>
      <vt:lpstr>Content distribution networks (CDNs)</vt:lpstr>
      <vt:lpstr>Content distribution networks (CDNs)</vt:lpstr>
      <vt:lpstr>Akamai today:</vt:lpstr>
      <vt:lpstr>How does Netflix work?</vt:lpstr>
      <vt:lpstr>Content distribution networks (CDNs)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Dhivvya J P</cp:lastModifiedBy>
  <cp:revision>16</cp:revision>
  <dcterms:created xsi:type="dcterms:W3CDTF">2021-08-18T00:57:57Z</dcterms:created>
  <dcterms:modified xsi:type="dcterms:W3CDTF">2024-01-17T11:54:05Z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0x0101008DD39DA019447F45B8D15D995072C27D</vt:lpwstr>
  </property>
</Properties>
</file>