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4"/>
  </p:sldMasterIdLst>
  <p:notesMasterIdLst>
    <p:notesMasterId r:id="rId14"/>
  </p:notesMasterIdLst>
  <p:sldIdLst>
    <p:sldId id="256" r:id="rId5"/>
    <p:sldId id="257" r:id="rId6"/>
    <p:sldId id="259" r:id="rId7"/>
    <p:sldId id="261" r:id="rId8"/>
    <p:sldId id="271" r:id="rId9"/>
    <p:sldId id="272" r:id="rId10"/>
    <p:sldId id="273" r:id="rId11"/>
    <p:sldId id="274" r:id="rId12"/>
    <p:sldId id="270" r:id="rId13"/>
  </p:sldIdLst>
  <p:sldSz cx="12192000" cy="6858000"/>
  <p:notesSz cx="6858000" cy="9144000"/>
  <p:embeddedFontLst>
    <p:embeddedFont>
      <p:font typeface="Cambria" panose="02040503050406030204" pitchFamily="18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B3E489-9C95-4801-BC97-2BA0DE496A9E}">
  <a:tblStyle styleId="{A2B3E489-9C95-4801-BC97-2BA0DE496A9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67013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434d6df4_1_7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7" name="Google Shape;237;g86434d6df4_1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-14475" y="55084"/>
            <a:ext cx="1220647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5"/>
              <a:buFont typeface="Cambria"/>
              <a:buNone/>
            </a:pPr>
            <a:r>
              <a:rPr lang="en-US" sz="1300" b="0" i="1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Aum Amriteshwaryai Namaha! 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-7200" y="1927736"/>
            <a:ext cx="122064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Times New Roman"/>
              <a:buNone/>
            </a:pPr>
            <a:r>
              <a:rPr lang="en-US" sz="3200" b="1" dirty="0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of the Case Study</a:t>
            </a:r>
            <a:endParaRPr dirty="0"/>
          </a:p>
        </p:txBody>
      </p:sp>
      <p:sp>
        <p:nvSpPr>
          <p:cNvPr id="111" name="Google Shape;111;p15"/>
          <p:cNvSpPr txBox="1"/>
          <p:nvPr/>
        </p:nvSpPr>
        <p:spPr>
          <a:xfrm>
            <a:off x="-14475" y="2709824"/>
            <a:ext cx="12213675" cy="364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mbria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mbria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mbria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mbria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mbria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mbria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mbria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mbria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mbria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mbria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mbria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Group Number:  </a:t>
            </a:r>
            <a:endParaRPr sz="1800" b="1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Department of Computer Science and Engineering,</a:t>
            </a:r>
            <a:endParaRPr dirty="0"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Amrita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Vishwa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Vidyapeetham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(Amrita University),</a:t>
            </a:r>
            <a:endParaRPr dirty="0"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Amritapuri Campus, Kollam</a:t>
            </a:r>
            <a:endParaRPr dirty="0"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-14475" y="6357305"/>
            <a:ext cx="40587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  <a:buClr>
                <a:schemeClr val="dk1"/>
              </a:buClr>
              <a:buSzPts val="450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Guide:</a:t>
            </a:r>
            <a:r>
              <a:rPr lang="en-US" sz="18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Bri</a:t>
            </a:r>
            <a:r>
              <a:rPr lang="en-US" sz="18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Dhivvya</a:t>
            </a:r>
            <a:endParaRPr sz="18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4225" y="377752"/>
            <a:ext cx="3810000" cy="1438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15"/>
          <p:cNvGraphicFramePr/>
          <p:nvPr>
            <p:extLst>
              <p:ext uri="{D42A27DB-BD31-4B8C-83A1-F6EECF244321}">
                <p14:modId xmlns:p14="http://schemas.microsoft.com/office/powerpoint/2010/main" val="2596483624"/>
              </p:ext>
            </p:extLst>
          </p:nvPr>
        </p:nvGraphicFramePr>
        <p:xfrm>
          <a:off x="1649425" y="2847296"/>
          <a:ext cx="8599600" cy="2072680"/>
        </p:xfrm>
        <a:graphic>
          <a:graphicData uri="http://schemas.openxmlformats.org/drawingml/2006/table">
            <a:tbl>
              <a:tblPr firstRow="1" bandRow="1">
                <a:noFill/>
                <a:tableStyleId>{A2B3E489-9C95-4801-BC97-2BA0DE496A9E}</a:tableStyleId>
              </a:tblPr>
              <a:tblGrid>
                <a:gridCol w="429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</a:pPr>
            <a:r>
              <a:rPr lang="en-US" sz="3400" b="1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5400"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sz="2000" dirty="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ROLES AND RESPONSIBILITIES 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 (say the social relevance of your case study – if exist)</a:t>
            </a:r>
            <a:endParaRPr sz="2000" dirty="0"/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LITERATURE REVIEW &amp; RESEARCH GAP</a:t>
            </a:r>
            <a:endParaRPr sz="2000" dirty="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IMPLEMENTATION(mention what concept was tried – simulator or emulator or in </a:t>
            </a:r>
            <a:r>
              <a:rPr lang="en-US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RaPi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LABS (your steps and screenshot in following the tutorial)</a:t>
            </a:r>
            <a:endParaRPr lang="en-US" sz="2000" dirty="0"/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ABSTRACT(brief points about your contribution in analyzing/solving the problem in the assigned research paper)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CONCLUSIONS &amp; FUTURE WORK</a:t>
            </a:r>
            <a:endParaRPr sz="2000" dirty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r>
              <a:rPr lang="en-US"/>
              <a:t>Date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r>
              <a:rPr lang="en-ZW" i="1" dirty="0">
                <a:solidFill>
                  <a:srgbClr val="000000"/>
                </a:solidFill>
              </a:rPr>
              <a:t>Case Study topic</a:t>
            </a:r>
            <a:endParaRPr dirty="0">
              <a:solidFill>
                <a:srgbClr val="00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0" y="132204"/>
            <a:ext cx="121920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ROLES AND RESPONSIBILITIES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681532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r>
              <a:rPr lang="en-US" i="1" dirty="0">
                <a:solidFill>
                  <a:srgbClr val="000000"/>
                </a:solidFill>
              </a:rPr>
              <a:t>Case study topic</a:t>
            </a: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r>
              <a:rPr lang="en-US"/>
              <a:t>4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9" name="Google Shape;139;p18"/>
          <p:cNvGraphicFramePr/>
          <p:nvPr>
            <p:extLst>
              <p:ext uri="{D42A27DB-BD31-4B8C-83A1-F6EECF244321}">
                <p14:modId xmlns:p14="http://schemas.microsoft.com/office/powerpoint/2010/main" val="4232594351"/>
              </p:ext>
            </p:extLst>
          </p:nvPr>
        </p:nvGraphicFramePr>
        <p:xfrm>
          <a:off x="902153" y="1091620"/>
          <a:ext cx="10515625" cy="5237800"/>
        </p:xfrm>
        <a:graphic>
          <a:graphicData uri="http://schemas.openxmlformats.org/drawingml/2006/table">
            <a:tbl>
              <a:tblPr firstRow="1" firstCol="1" bandRow="1">
                <a:noFill/>
                <a:tableStyleId>{A2B3E489-9C95-4801-BC97-2BA0DE496A9E}</a:tableStyleId>
              </a:tblPr>
              <a:tblGrid>
                <a:gridCol w="56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50"/>
                        <a:buFont typeface="Times New Roman"/>
                        <a:buNone/>
                      </a:pPr>
                      <a:r>
                        <a:rPr lang="en-US" sz="180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</a:t>
                      </a: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No.</a:t>
                      </a:r>
                      <a:endParaRPr dirty="0"/>
                    </a:p>
                  </a:txBody>
                  <a:tcPr marL="68575" marR="6857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5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5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</a:t>
                      </a:r>
                      <a:endParaRPr/>
                    </a:p>
                  </a:txBody>
                  <a:tcPr marL="68575" marR="6857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5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Responsibilities taken for this project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5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Contribution done for this project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6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4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endParaRPr sz="16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Times New Roman"/>
                        <a:buNone/>
                      </a:pPr>
                      <a:endParaRPr sz="1400" u="none" strike="noStrike" cap="none"/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endParaRPr sz="16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Times New Roman"/>
                        <a:buNone/>
                      </a:pPr>
                      <a:endParaRPr sz="1400" u="none" strike="noStrike" cap="none"/>
                    </a:p>
                  </a:txBody>
                  <a:tcPr marL="68575" marR="6857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"/>
                        <a:buFont typeface="Arial"/>
                        <a:buNone/>
                      </a:pP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0" y="132204"/>
            <a:ext cx="121920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LITERATURE REVIEW (Research Paper/Articles)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681532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lang="en-ZW" sz="1300" i="1" dirty="0">
                <a:solidFill>
                  <a:schemeClr val="dk1"/>
                </a:solidFill>
              </a:rPr>
              <a:t>Case Study Topic</a:t>
            </a:r>
            <a:endParaRPr sz="1300" i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i="1" dirty="0">
              <a:solidFill>
                <a:schemeClr val="dk1"/>
              </a:solidFill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r>
              <a:rPr lang="en-US"/>
              <a:t>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6" name="Google Shape;156;p20"/>
          <p:cNvGraphicFramePr/>
          <p:nvPr>
            <p:extLst>
              <p:ext uri="{D42A27DB-BD31-4B8C-83A1-F6EECF244321}">
                <p14:modId xmlns:p14="http://schemas.microsoft.com/office/powerpoint/2010/main" val="120451448"/>
              </p:ext>
            </p:extLst>
          </p:nvPr>
        </p:nvGraphicFramePr>
        <p:xfrm>
          <a:off x="719789" y="1971895"/>
          <a:ext cx="10752425" cy="4312234"/>
        </p:xfrm>
        <a:graphic>
          <a:graphicData uri="http://schemas.openxmlformats.org/drawingml/2006/table">
            <a:tbl>
              <a:tblPr firstRow="1" firstCol="1" bandRow="1">
                <a:noFill/>
                <a:tableStyleId>{A2B3E489-9C95-4801-BC97-2BA0DE496A9E}</a:tableStyleId>
              </a:tblPr>
              <a:tblGrid>
                <a:gridCol w="4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1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1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04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50"/>
                        <a:buFont typeface="Times New Roman"/>
                        <a:buNone/>
                      </a:pPr>
                      <a:r>
                        <a:rPr lang="en-US" sz="180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</a:t>
                      </a: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No.</a:t>
                      </a:r>
                      <a:endParaRPr dirty="0"/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5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/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5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Authors</a:t>
                      </a:r>
                      <a:endParaRPr/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5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Conference/Journal/ Book/ Website, Year of Publication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50"/>
                        <a:buFont typeface="Times New Roman"/>
                        <a:buNone/>
                      </a:pPr>
                      <a:r>
                        <a:rPr lang="en-ZW" sz="18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Team</a:t>
                      </a:r>
                      <a:r>
                        <a:rPr lang="en-ZW" sz="180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 member name who read this paper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5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 points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5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taken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5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Critical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5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Gap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5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observed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6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6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i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Individual Literature review summary – </a:t>
            </a:r>
            <a:br>
              <a:rPr lang="en-ZW" dirty="0"/>
            </a:br>
            <a:r>
              <a:rPr lang="en-ZW" dirty="0"/>
              <a:t>Section of the paper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/>
              <a:t>Problem addressed in the paper</a:t>
            </a:r>
          </a:p>
          <a:p>
            <a:r>
              <a:rPr lang="en-ZW" dirty="0"/>
              <a:t>Relevance of the paper for your case study</a:t>
            </a:r>
          </a:p>
          <a:p>
            <a:r>
              <a:rPr lang="en-ZW" dirty="0"/>
              <a:t>Key points discussed in the paper [can be presented graphically]</a:t>
            </a:r>
          </a:p>
          <a:p>
            <a:r>
              <a:rPr lang="en-ZW" dirty="0"/>
              <a:t>Limitations of this paper</a:t>
            </a:r>
          </a:p>
          <a:p>
            <a:r>
              <a:rPr lang="en-ZW" dirty="0"/>
              <a:t>Research gap identified by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2AD2-B224-E50C-1C94-261D09A0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Experimental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740F4-EFDC-4EDA-8C82-43C645EB3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either do some network topology design used in the paper in simulator</a:t>
            </a:r>
          </a:p>
          <a:p>
            <a:r>
              <a:rPr lang="en-US" dirty="0"/>
              <a:t>You can also do some analysis, if possible in existing machine/deep learning models or statistical inference</a:t>
            </a:r>
          </a:p>
          <a:p>
            <a:r>
              <a:rPr lang="en-US" dirty="0"/>
              <a:t>You can also implement certain part of communication between two nodes using socket programming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447E4-FF59-A4C1-8FAB-EC526EEBCC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AA87-292F-2ECD-78EB-B44487AA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44959-1BCF-AE1F-80D4-60069FE91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that you report your work including the little implementation that your team tried and not the abstract of the given research paper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57EF0-A760-B06F-BF00-A183148B5C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7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B694-55F2-DD6B-386B-716A8767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A8D1-7B57-CEA6-E92A-3488D171B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the future scope of this work and each of the team members interest.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7F652-39C0-4703-F6C9-24E0FD4F94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0" y="132204"/>
            <a:ext cx="121920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R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eference Materials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681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r>
              <a:rPr lang="en-US" i="1" dirty="0">
                <a:solidFill>
                  <a:srgbClr val="000000"/>
                </a:solidFill>
              </a:rPr>
              <a:t>Case Study topic</a:t>
            </a: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1" name="Google Shape;241;p29"/>
          <p:cNvGraphicFramePr/>
          <p:nvPr>
            <p:extLst>
              <p:ext uri="{D42A27DB-BD31-4B8C-83A1-F6EECF244321}">
                <p14:modId xmlns:p14="http://schemas.microsoft.com/office/powerpoint/2010/main" val="2060129316"/>
              </p:ext>
            </p:extLst>
          </p:nvPr>
        </p:nvGraphicFramePr>
        <p:xfrm>
          <a:off x="719777" y="1318745"/>
          <a:ext cx="11039400" cy="4684766"/>
        </p:xfrm>
        <a:graphic>
          <a:graphicData uri="http://schemas.openxmlformats.org/drawingml/2006/table">
            <a:tbl>
              <a:tblPr firstRow="1" firstCol="1" bandRow="1">
                <a:noFill/>
                <a:tableStyleId>{A2B3E489-9C95-4801-BC97-2BA0DE496A9E}</a:tableStyleId>
              </a:tblPr>
              <a:tblGrid>
                <a:gridCol w="85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9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07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7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50"/>
                        <a:buFont typeface="Times New Roman"/>
                        <a:buNone/>
                      </a:pPr>
                      <a:r>
                        <a:rPr lang="en-US" sz="180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</a:t>
                      </a: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No.</a:t>
                      </a:r>
                      <a:endParaRPr sz="1800" dirty="0"/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5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1800"/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50"/>
                        <a:buFont typeface="Times New Roman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 &amp; Name</a:t>
                      </a:r>
                      <a:endParaRPr sz="1800" dirty="0"/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 of Resource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Publisher Organisation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50"/>
                        <a:buFont typeface="Times New Roman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 Fields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b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6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400"/>
                        </a:spcAft>
                        <a:buNone/>
                      </a:pPr>
                      <a:endParaRPr sz="2000" b="0" i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Blog/ Customer Case Study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b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6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400"/>
                        </a:spcAft>
                        <a:buNone/>
                      </a:pP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Blog / Customer Case study</a:t>
                      </a:r>
                      <a:endParaRPr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b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6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400"/>
                        </a:spcAft>
                        <a:buNone/>
                      </a:pP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Blog/</a:t>
                      </a:r>
                      <a:endParaRPr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ZW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Video</a:t>
                      </a:r>
                      <a:endParaRPr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598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2" name="Google Shape;24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D39DA019447F45B8D15D995072C27D" ma:contentTypeVersion="6" ma:contentTypeDescription="Create a new document." ma:contentTypeScope="" ma:versionID="6789f27620b530c2fa2f5f38d60d257e">
  <xsd:schema xmlns:xsd="http://www.w3.org/2001/XMLSchema" xmlns:xs="http://www.w3.org/2001/XMLSchema" xmlns:p="http://schemas.microsoft.com/office/2006/metadata/properties" xmlns:ns2="5ccd1f3a-c0a7-4b07-9092-256045411fa1" xmlns:ns3="9074044f-9884-4d8b-b8c5-c3db34b480a2" targetNamespace="http://schemas.microsoft.com/office/2006/metadata/properties" ma:root="true" ma:fieldsID="d3b4c0f87d9ff995cf03bd4fa64d1168" ns2:_="" ns3:_="">
    <xsd:import namespace="5ccd1f3a-c0a7-4b07-9092-256045411fa1"/>
    <xsd:import namespace="9074044f-9884-4d8b-b8c5-c3db34b480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d1f3a-c0a7-4b07-9092-256045411f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74044f-9884-4d8b-b8c5-c3db34b480a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7DA555-FC17-4124-B50A-EEE35763A0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C96EB5-816B-436B-8FD8-243878B99640}"/>
</file>

<file path=customXml/itemProps3.xml><?xml version="1.0" encoding="utf-8"?>
<ds:datastoreItem xmlns:ds="http://schemas.openxmlformats.org/officeDocument/2006/customXml" ds:itemID="{C312CF84-657B-460D-BE22-07645442972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3e7a8151-977c-48f9-be88-6cd0664ddec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374</Words>
  <Application>Microsoft Office PowerPoint</Application>
  <PresentationFormat>Widescreen</PresentationFormat>
  <Paragraphs>92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Arial</vt:lpstr>
      <vt:lpstr>Cambria</vt:lpstr>
      <vt:lpstr>Times New Roman</vt:lpstr>
      <vt:lpstr>Office Theme</vt:lpstr>
      <vt:lpstr>PowerPoint Presentation</vt:lpstr>
      <vt:lpstr>CONTENTS</vt:lpstr>
      <vt:lpstr>   ROLES AND RESPONSIBILITIES</vt:lpstr>
      <vt:lpstr>   LITERATURE REVIEW (Research Paper/Articles)</vt:lpstr>
      <vt:lpstr>Individual Literature review summary –  Section of the paper</vt:lpstr>
      <vt:lpstr>Implementation – Experimental setup</vt:lpstr>
      <vt:lpstr>Abstract</vt:lpstr>
      <vt:lpstr>Conclusion and Future works</vt:lpstr>
      <vt:lpstr>   Reference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Ammasdhivvya</dc:creator>
  <cp:lastModifiedBy>Dhivvya J P</cp:lastModifiedBy>
  <cp:revision>13</cp:revision>
  <dcterms:modified xsi:type="dcterms:W3CDTF">2024-02-08T16:44:40Z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0x0101008DD39DA019447F45B8D15D995072C27D</vt:lpwstr>
  </property>
</Properties>
</file>