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49" r:id="rId5"/>
  </p:sldMasterIdLst>
  <p:notesMasterIdLst>
    <p:notesMasterId r:id="rId32"/>
  </p:notesMasterIdLst>
  <p:sldIdLst>
    <p:sldId id="256" r:id="rId6"/>
    <p:sldId id="257" r:id="rId7"/>
    <p:sldId id="259" r:id="rId8"/>
    <p:sldId id="309" r:id="rId9"/>
    <p:sldId id="261" r:id="rId10"/>
    <p:sldId id="262" r:id="rId11"/>
    <p:sldId id="263" r:id="rId12"/>
    <p:sldId id="307" r:id="rId13"/>
    <p:sldId id="264" r:id="rId14"/>
    <p:sldId id="265" r:id="rId15"/>
    <p:sldId id="268" r:id="rId16"/>
    <p:sldId id="269" r:id="rId17"/>
    <p:sldId id="270" r:id="rId18"/>
    <p:sldId id="308" r:id="rId19"/>
    <p:sldId id="271" r:id="rId20"/>
    <p:sldId id="272" r:id="rId21"/>
    <p:sldId id="306" r:id="rId22"/>
    <p:sldId id="274" r:id="rId23"/>
    <p:sldId id="275" r:id="rId24"/>
    <p:sldId id="276" r:id="rId25"/>
    <p:sldId id="277" r:id="rId26"/>
    <p:sldId id="278" r:id="rId27"/>
    <p:sldId id="279" r:id="rId28"/>
    <p:sldId id="281" r:id="rId29"/>
    <p:sldId id="282" r:id="rId30"/>
    <p:sldId id="305" r:id="rId31"/>
  </p:sldIdLst>
  <p:sldSz cx="9144000" cy="6858000" type="screen4x3"/>
  <p:notesSz cx="7008813" cy="9294813"/>
  <p:defaultTextStyle>
    <a:defPPr>
      <a:defRPr lang="en-GB"/>
    </a:defPPr>
    <a:lvl1pPr algn="l" defTabSz="449263" rtl="0" eaLnBrk="0" fontAlgn="base" hangingPunct="0">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1pPr>
    <a:lvl2pPr marL="742950" indent="-285750" algn="l" defTabSz="449263" rtl="0" eaLnBrk="0" fontAlgn="base" hangingPunct="0">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2pPr>
    <a:lvl3pPr marL="1143000" indent="-228600" algn="l" defTabSz="449263" rtl="0" eaLnBrk="0" fontAlgn="base" hangingPunct="0">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3pPr>
    <a:lvl4pPr marL="1600200" indent="-228600" algn="l" defTabSz="449263" rtl="0" eaLnBrk="0" fontAlgn="base" hangingPunct="0">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4pPr>
    <a:lvl5pPr marL="2057400" indent="-228600" algn="l" defTabSz="449263" rtl="0" eaLnBrk="0" fontAlgn="base" hangingPunct="0">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bg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bg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bg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bg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59135-5E3C-23BD-2E60-908EB90B09E6}" v="1" dt="2024-03-11T12:07:32.280"/>
    <p1510:client id="{4923930F-541A-9F51-1B89-7E70A5C27696}" v="2" dt="2024-03-11T09:03:10.420"/>
    <p1510:client id="{C23A5E65-1B99-804F-5291-F2A5CDF4D6AB}" v="1" dt="2024-03-12T08:10:24.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a2c54ead33b2b02824b37f3bf386fcd48b769f5a034811e1e2657fec73c5afef::" providerId="AD" clId="Web-{F4FDC090-B33A-F9AA-1B68-35F224A36441}"/>
    <pc:docChg chg="modSld">
      <pc:chgData name="Guest User" userId="S::urn:spo:anon#a2c54ead33b2b02824b37f3bf386fcd48b769f5a034811e1e2657fec73c5afef::" providerId="AD" clId="Web-{F4FDC090-B33A-F9AA-1B68-35F224A36441}" dt="2024-01-10T00:25:23.909" v="1" actId="14100"/>
      <pc:docMkLst>
        <pc:docMk/>
      </pc:docMkLst>
      <pc:sldChg chg="modSp">
        <pc:chgData name="Guest User" userId="S::urn:spo:anon#a2c54ead33b2b02824b37f3bf386fcd48b769f5a034811e1e2657fec73c5afef::" providerId="AD" clId="Web-{F4FDC090-B33A-F9AA-1B68-35F224A36441}" dt="2024-01-10T00:25:23.909" v="1" actId="14100"/>
        <pc:sldMkLst>
          <pc:docMk/>
          <pc:sldMk cId="0" sldId="307"/>
        </pc:sldMkLst>
        <pc:spChg chg="mod">
          <ac:chgData name="Guest User" userId="S::urn:spo:anon#a2c54ead33b2b02824b37f3bf386fcd48b769f5a034811e1e2657fec73c5afef::" providerId="AD" clId="Web-{F4FDC090-B33A-F9AA-1B68-35F224A36441}" dt="2024-01-10T00:25:23.909" v="1" actId="14100"/>
          <ac:spMkLst>
            <pc:docMk/>
            <pc:sldMk cId="0" sldId="307"/>
            <ac:spMk id="16387" creationId="{C78985BD-721D-FDB9-2DCA-A8B3D81A9415}"/>
          </ac:spMkLst>
        </pc:spChg>
        <pc:picChg chg="mod">
          <ac:chgData name="Guest User" userId="S::urn:spo:anon#a2c54ead33b2b02824b37f3bf386fcd48b769f5a034811e1e2657fec73c5afef::" providerId="AD" clId="Web-{F4FDC090-B33A-F9AA-1B68-35F224A36441}" dt="2024-01-10T00:25:13.893" v="0" actId="1076"/>
          <ac:picMkLst>
            <pc:docMk/>
            <pc:sldMk cId="0" sldId="307"/>
            <ac:picMk id="16386" creationId="{72EFDEB7-4815-7860-6378-F19BA7292847}"/>
          </ac:picMkLst>
        </pc:picChg>
      </pc:sldChg>
    </pc:docChg>
  </pc:docChgLst>
  <pc:docChgLst>
    <pc:chgData name="NANDANA KRISHNA M K-[AM.EN.U4AIE22034]" userId="S::am.en.u4aie22034@am.students.amrita.edu::2c16c707-7332-4b27-b301-6abe8c9d75b8" providerId="AD" clId="Web-{871657F8-8FE6-E904-B52C-2022A218B97B}"/>
    <pc:docChg chg="modSld">
      <pc:chgData name="NANDANA KRISHNA M K-[AM.EN.U4AIE22034]" userId="S::am.en.u4aie22034@am.students.amrita.edu::2c16c707-7332-4b27-b301-6abe8c9d75b8" providerId="AD" clId="Web-{871657F8-8FE6-E904-B52C-2022A218B97B}" dt="2024-02-05T10:18:50.481" v="1" actId="1076"/>
      <pc:docMkLst>
        <pc:docMk/>
      </pc:docMkLst>
      <pc:sldChg chg="modSp">
        <pc:chgData name="NANDANA KRISHNA M K-[AM.EN.U4AIE22034]" userId="S::am.en.u4aie22034@am.students.amrita.edu::2c16c707-7332-4b27-b301-6abe8c9d75b8" providerId="AD" clId="Web-{871657F8-8FE6-E904-B52C-2022A218B97B}" dt="2024-02-05T10:18:50.481" v="1" actId="1076"/>
        <pc:sldMkLst>
          <pc:docMk/>
          <pc:sldMk cId="0" sldId="306"/>
        </pc:sldMkLst>
        <pc:picChg chg="mod">
          <ac:chgData name="NANDANA KRISHNA M K-[AM.EN.U4AIE22034]" userId="S::am.en.u4aie22034@am.students.amrita.edu::2c16c707-7332-4b27-b301-6abe8c9d75b8" providerId="AD" clId="Web-{871657F8-8FE6-E904-B52C-2022A218B97B}" dt="2024-02-05T10:18:50.481" v="1" actId="1076"/>
          <ac:picMkLst>
            <pc:docMk/>
            <pc:sldMk cId="0" sldId="306"/>
            <ac:picMk id="31746" creationId="{4D355C48-30B1-2FCA-D149-9FFDF11F1E1F}"/>
          </ac:picMkLst>
        </pc:picChg>
      </pc:sldChg>
    </pc:docChg>
  </pc:docChgLst>
  <pc:docChgLst>
    <pc:chgData name="MONINGI AYUSH-[AM.EN.U4AIE22134]" userId="S::am.en.u4aie22134@am.students.amrita.edu::180aadf6-d43a-4fa5-b32d-039c30233edd" providerId="AD" clId="Web-{18D840B2-ED0F-6AD8-D096-3085FCC5FAB8}"/>
    <pc:docChg chg="modSld">
      <pc:chgData name="MONINGI AYUSH-[AM.EN.U4AIE22134]" userId="S::am.en.u4aie22134@am.students.amrita.edu::180aadf6-d43a-4fa5-b32d-039c30233edd" providerId="AD" clId="Web-{18D840B2-ED0F-6AD8-D096-3085FCC5FAB8}" dt="2024-02-02T03:29:40.348" v="0" actId="1076"/>
      <pc:docMkLst>
        <pc:docMk/>
      </pc:docMkLst>
      <pc:sldChg chg="modSp">
        <pc:chgData name="MONINGI AYUSH-[AM.EN.U4AIE22134]" userId="S::am.en.u4aie22134@am.students.amrita.edu::180aadf6-d43a-4fa5-b32d-039c30233edd" providerId="AD" clId="Web-{18D840B2-ED0F-6AD8-D096-3085FCC5FAB8}" dt="2024-02-02T03:29:40.348" v="0" actId="1076"/>
        <pc:sldMkLst>
          <pc:docMk/>
          <pc:sldMk cId="0" sldId="307"/>
        </pc:sldMkLst>
        <pc:picChg chg="mod">
          <ac:chgData name="MONINGI AYUSH-[AM.EN.U4AIE22134]" userId="S::am.en.u4aie22134@am.students.amrita.edu::180aadf6-d43a-4fa5-b32d-039c30233edd" providerId="AD" clId="Web-{18D840B2-ED0F-6AD8-D096-3085FCC5FAB8}" dt="2024-02-02T03:29:40.348" v="0" actId="1076"/>
          <ac:picMkLst>
            <pc:docMk/>
            <pc:sldMk cId="0" sldId="307"/>
            <ac:picMk id="16386" creationId="{72EFDEB7-4815-7860-6378-F19BA7292847}"/>
          </ac:picMkLst>
        </pc:picChg>
      </pc:sldChg>
    </pc:docChg>
  </pc:docChgLst>
  <pc:docChgLst>
    <pc:chgData name="Guest User" userId="S::urn:spo:anon#a2c54ead33b2b02824b37f3bf386fcd48b769f5a034811e1e2657fec73c5afef::" providerId="AD" clId="Web-{A5B66D63-E975-B53E-4B4F-A74A04E15CC7}"/>
    <pc:docChg chg="modSld">
      <pc:chgData name="Guest User" userId="S::urn:spo:anon#a2c54ead33b2b02824b37f3bf386fcd48b769f5a034811e1e2657fec73c5afef::" providerId="AD" clId="Web-{A5B66D63-E975-B53E-4B4F-A74A04E15CC7}" dt="2024-01-10T02:42:59.282" v="0" actId="1076"/>
      <pc:docMkLst>
        <pc:docMk/>
      </pc:docMkLst>
      <pc:sldChg chg="modSp">
        <pc:chgData name="Guest User" userId="S::urn:spo:anon#a2c54ead33b2b02824b37f3bf386fcd48b769f5a034811e1e2657fec73c5afef::" providerId="AD" clId="Web-{A5B66D63-E975-B53E-4B4F-A74A04E15CC7}" dt="2024-01-10T02:42:59.282" v="0" actId="1076"/>
        <pc:sldMkLst>
          <pc:docMk/>
          <pc:sldMk cId="0" sldId="277"/>
        </pc:sldMkLst>
        <pc:picChg chg="mod">
          <ac:chgData name="Guest User" userId="S::urn:spo:anon#a2c54ead33b2b02824b37f3bf386fcd48b769f5a034811e1e2657fec73c5afef::" providerId="AD" clId="Web-{A5B66D63-E975-B53E-4B4F-A74A04E15CC7}" dt="2024-01-10T02:42:59.282" v="0" actId="1076"/>
          <ac:picMkLst>
            <pc:docMk/>
            <pc:sldMk cId="0" sldId="277"/>
            <ac:picMk id="38915" creationId="{70BEEDE4-377A-D007-C71A-FAA29BCE58D1}"/>
          </ac:picMkLst>
        </pc:picChg>
      </pc:sldChg>
    </pc:docChg>
  </pc:docChgLst>
  <pc:docChgLst>
    <pc:chgData name="ADITHYA KRISHNA S-[AM.EN.U4AIE22003]" userId="S::am.en.u4aie22003@am.students.amrita.edu::37515824-5721-49a0-9c20-b1eaaf9266ec" providerId="AD" clId="Web-{4923930F-541A-9F51-1B89-7E70A5C27696}"/>
    <pc:docChg chg="sldOrd">
      <pc:chgData name="ADITHYA KRISHNA S-[AM.EN.U4AIE22003]" userId="S::am.en.u4aie22003@am.students.amrita.edu::37515824-5721-49a0-9c20-b1eaaf9266ec" providerId="AD" clId="Web-{4923930F-541A-9F51-1B89-7E70A5C27696}" dt="2024-03-11T09:03:10.420" v="1"/>
      <pc:docMkLst>
        <pc:docMk/>
      </pc:docMkLst>
      <pc:sldChg chg="ord">
        <pc:chgData name="ADITHYA KRISHNA S-[AM.EN.U4AIE22003]" userId="S::am.en.u4aie22003@am.students.amrita.edu::37515824-5721-49a0-9c20-b1eaaf9266ec" providerId="AD" clId="Web-{4923930F-541A-9F51-1B89-7E70A5C27696}" dt="2024-03-11T09:03:10.420" v="1"/>
        <pc:sldMkLst>
          <pc:docMk/>
          <pc:sldMk cId="0" sldId="263"/>
        </pc:sldMkLst>
      </pc:sldChg>
    </pc:docChg>
  </pc:docChgLst>
  <pc:docChgLst>
    <pc:chgData name="NANDANA KRISHNA M K-[AM.EN.U4AIE22034]" userId="S::am.en.u4aie22034@am.students.amrita.edu::2c16c707-7332-4b27-b301-6abe8c9d75b8" providerId="AD" clId="Web-{61876D8A-9568-27DC-44D7-6D2B0E90136A}"/>
    <pc:docChg chg="modSld">
      <pc:chgData name="NANDANA KRISHNA M K-[AM.EN.U4AIE22034]" userId="S::am.en.u4aie22034@am.students.amrita.edu::2c16c707-7332-4b27-b301-6abe8c9d75b8" providerId="AD" clId="Web-{61876D8A-9568-27DC-44D7-6D2B0E90136A}" dt="2024-02-05T09:24:48.749" v="0" actId="1076"/>
      <pc:docMkLst>
        <pc:docMk/>
      </pc:docMkLst>
      <pc:sldChg chg="modSp">
        <pc:chgData name="NANDANA KRISHNA M K-[AM.EN.U4AIE22034]" userId="S::am.en.u4aie22034@am.students.amrita.edu::2c16c707-7332-4b27-b301-6abe8c9d75b8" providerId="AD" clId="Web-{61876D8A-9568-27DC-44D7-6D2B0E90136A}" dt="2024-02-05T09:24:48.749" v="0" actId="1076"/>
        <pc:sldMkLst>
          <pc:docMk/>
          <pc:sldMk cId="0" sldId="307"/>
        </pc:sldMkLst>
        <pc:picChg chg="mod">
          <ac:chgData name="NANDANA KRISHNA M K-[AM.EN.U4AIE22034]" userId="S::am.en.u4aie22034@am.students.amrita.edu::2c16c707-7332-4b27-b301-6abe8c9d75b8" providerId="AD" clId="Web-{61876D8A-9568-27DC-44D7-6D2B0E90136A}" dt="2024-02-05T09:24:48.749" v="0" actId="1076"/>
          <ac:picMkLst>
            <pc:docMk/>
            <pc:sldMk cId="0" sldId="307"/>
            <ac:picMk id="16386" creationId="{72EFDEB7-4815-7860-6378-F19BA7292847}"/>
          </ac:picMkLst>
        </pc:picChg>
      </pc:sldChg>
    </pc:docChg>
  </pc:docChgLst>
  <pc:docChgLst>
    <pc:chgData name="MADHAV A DAS-[AM.EN.U4AIE22131]" userId="S::am.en.u4aie22131@am.students.amrita.edu::10fa6eac-6ee2-412c-9330-0fe679e0a875" providerId="AD" clId="Web-{5FE6D40D-B417-B521-7EB6-709B9421F35F}"/>
    <pc:docChg chg="addSld">
      <pc:chgData name="MADHAV A DAS-[AM.EN.U4AIE22131]" userId="S::am.en.u4aie22131@am.students.amrita.edu::10fa6eac-6ee2-412c-9330-0fe679e0a875" providerId="AD" clId="Web-{5FE6D40D-B417-B521-7EB6-709B9421F35F}" dt="2024-01-10T07:08:05.547" v="0"/>
      <pc:docMkLst>
        <pc:docMk/>
      </pc:docMkLst>
      <pc:sldChg chg="new">
        <pc:chgData name="MADHAV A DAS-[AM.EN.U4AIE22131]" userId="S::am.en.u4aie22131@am.students.amrita.edu::10fa6eac-6ee2-412c-9330-0fe679e0a875" providerId="AD" clId="Web-{5FE6D40D-B417-B521-7EB6-709B9421F35F}" dt="2024-01-10T07:08:05.547" v="0"/>
        <pc:sldMkLst>
          <pc:docMk/>
          <pc:sldMk cId="3922728614" sldId="308"/>
        </pc:sldMkLst>
      </pc:sldChg>
    </pc:docChg>
  </pc:docChgLst>
  <pc:docChgLst>
    <pc:chgData name="Matcha Mukhesh Balaji-[AM.EN.U4AIE22031]" userId="S::am.en.u4aie22031@am.students.amrita.edu::bd1ff42f-431c-4eec-b42e-306f5c16c0b6" providerId="AD" clId="Web-{AE510CC8-EC2E-B96E-0D9B-E69E4F9A92E8}"/>
    <pc:docChg chg="addSld delSld">
      <pc:chgData name="Matcha Mukhesh Balaji-[AM.EN.U4AIE22031]" userId="S::am.en.u4aie22031@am.students.amrita.edu::bd1ff42f-431c-4eec-b42e-306f5c16c0b6" providerId="AD" clId="Web-{AE510CC8-EC2E-B96E-0D9B-E69E4F9A92E8}" dt="2024-01-10T02:09:25.625" v="1"/>
      <pc:docMkLst>
        <pc:docMk/>
      </pc:docMkLst>
      <pc:sldChg chg="add del replId">
        <pc:chgData name="Matcha Mukhesh Balaji-[AM.EN.U4AIE22031]" userId="S::am.en.u4aie22031@am.students.amrita.edu::bd1ff42f-431c-4eec-b42e-306f5c16c0b6" providerId="AD" clId="Web-{AE510CC8-EC2E-B96E-0D9B-E69E4F9A92E8}" dt="2024-01-10T02:09:25.625" v="1"/>
        <pc:sldMkLst>
          <pc:docMk/>
          <pc:sldMk cId="3777085591" sldId="308"/>
        </pc:sldMkLst>
      </pc:sldChg>
    </pc:docChg>
  </pc:docChgLst>
  <pc:docChgLst>
    <pc:chgData name="KASA AMARESWAR REDDY-[AM.EN.U4AIE22125]" userId="S::am.en.u4aie22125@am.students.amrita.edu::6e1138ec-c8fc-4c41-9048-e67ca1ddcbc3" providerId="AD" clId="Web-{24659135-5E3C-23BD-2E60-908EB90B09E6}"/>
    <pc:docChg chg="addSld">
      <pc:chgData name="KASA AMARESWAR REDDY-[AM.EN.U4AIE22125]" userId="S::am.en.u4aie22125@am.students.amrita.edu::6e1138ec-c8fc-4c41-9048-e67ca1ddcbc3" providerId="AD" clId="Web-{24659135-5E3C-23BD-2E60-908EB90B09E6}" dt="2024-03-11T12:07:32.280" v="0"/>
      <pc:docMkLst>
        <pc:docMk/>
      </pc:docMkLst>
      <pc:sldChg chg="new">
        <pc:chgData name="KASA AMARESWAR REDDY-[AM.EN.U4AIE22125]" userId="S::am.en.u4aie22125@am.students.amrita.edu::6e1138ec-c8fc-4c41-9048-e67ca1ddcbc3" providerId="AD" clId="Web-{24659135-5E3C-23BD-2E60-908EB90B09E6}" dt="2024-03-11T12:07:32.280" v="0"/>
        <pc:sldMkLst>
          <pc:docMk/>
          <pc:sldMk cId="1990690674" sldId="309"/>
        </pc:sldMkLst>
      </pc:sldChg>
    </pc:docChg>
  </pc:docChgLst>
  <pc:docChgLst>
    <pc:chgData name="Pitti Abhiram Reddy-[AM.EN.U4AIE22162]" userId="S::am.en.u4aie22162@am.students.amrita.edu::429a6783-fff4-4563-ac11-fc180d9cf711" providerId="AD" clId="Web-{DC6E1AAD-0CA6-D2A3-280E-487B601DC5D4}"/>
    <pc:docChg chg="modSld">
      <pc:chgData name="Pitti Abhiram Reddy-[AM.EN.U4AIE22162]" userId="S::am.en.u4aie22162@am.students.amrita.edu::429a6783-fff4-4563-ac11-fc180d9cf711" providerId="AD" clId="Web-{DC6E1AAD-0CA6-D2A3-280E-487B601DC5D4}" dt="2024-01-10T05:36:55.395" v="3" actId="1076"/>
      <pc:docMkLst>
        <pc:docMk/>
      </pc:docMkLst>
      <pc:sldChg chg="modSp">
        <pc:chgData name="Pitti Abhiram Reddy-[AM.EN.U4AIE22162]" userId="S::am.en.u4aie22162@am.students.amrita.edu::429a6783-fff4-4563-ac11-fc180d9cf711" providerId="AD" clId="Web-{DC6E1AAD-0CA6-D2A3-280E-487B601DC5D4}" dt="2024-01-10T05:36:55.395" v="3" actId="1076"/>
        <pc:sldMkLst>
          <pc:docMk/>
          <pc:sldMk cId="0" sldId="268"/>
        </pc:sldMkLst>
        <pc:spChg chg="mod">
          <ac:chgData name="Pitti Abhiram Reddy-[AM.EN.U4AIE22162]" userId="S::am.en.u4aie22162@am.students.amrita.edu::429a6783-fff4-4563-ac11-fc180d9cf711" providerId="AD" clId="Web-{DC6E1AAD-0CA6-D2A3-280E-487B601DC5D4}" dt="2024-01-10T05:36:55.395" v="3" actId="1076"/>
          <ac:spMkLst>
            <pc:docMk/>
            <pc:sldMk cId="0" sldId="268"/>
            <ac:spMk id="21507" creationId="{8492F073-EA30-D8A8-4ADE-0CA557033508}"/>
          </ac:spMkLst>
        </pc:spChg>
      </pc:sldChg>
      <pc:sldChg chg="modSp">
        <pc:chgData name="Pitti Abhiram Reddy-[AM.EN.U4AIE22162]" userId="S::am.en.u4aie22162@am.students.amrita.edu::429a6783-fff4-4563-ac11-fc180d9cf711" providerId="AD" clId="Web-{DC6E1AAD-0CA6-D2A3-280E-487B601DC5D4}" dt="2024-01-10T05:36:54.708" v="2" actId="1076"/>
        <pc:sldMkLst>
          <pc:docMk/>
          <pc:sldMk cId="0" sldId="270"/>
        </pc:sldMkLst>
        <pc:spChg chg="mod">
          <ac:chgData name="Pitti Abhiram Reddy-[AM.EN.U4AIE22162]" userId="S::am.en.u4aie22162@am.students.amrita.edu::429a6783-fff4-4563-ac11-fc180d9cf711" providerId="AD" clId="Web-{DC6E1AAD-0CA6-D2A3-280E-487B601DC5D4}" dt="2024-01-10T05:36:54.708" v="2" actId="1076"/>
          <ac:spMkLst>
            <pc:docMk/>
            <pc:sldMk cId="0" sldId="270"/>
            <ac:spMk id="25604" creationId="{4F755BAC-1CBF-7BF2-D6A4-E5351D28864C}"/>
          </ac:spMkLst>
        </pc:spChg>
      </pc:sldChg>
    </pc:docChg>
  </pc:docChgLst>
  <pc:docChgLst>
    <pc:chgData name="Yarramallu V S N Lokesh-[AM.EN.U4AIE22055]" userId="S::am.en.u4aie22055@am.students.amrita.edu::71713bef-4390-46de-bae9-501e6008d85b" providerId="AD" clId="Web-{C23A5E65-1B99-804F-5291-F2A5CDF4D6AB}"/>
    <pc:docChg chg="modSld">
      <pc:chgData name="Yarramallu V S N Lokesh-[AM.EN.U4AIE22055]" userId="S::am.en.u4aie22055@am.students.amrita.edu::71713bef-4390-46de-bae9-501e6008d85b" providerId="AD" clId="Web-{C23A5E65-1B99-804F-5291-F2A5CDF4D6AB}" dt="2024-03-12T08:10:24.063" v="0" actId="1076"/>
      <pc:docMkLst>
        <pc:docMk/>
      </pc:docMkLst>
      <pc:sldChg chg="modSp">
        <pc:chgData name="Yarramallu V S N Lokesh-[AM.EN.U4AIE22055]" userId="S::am.en.u4aie22055@am.students.amrita.edu::71713bef-4390-46de-bae9-501e6008d85b" providerId="AD" clId="Web-{C23A5E65-1B99-804F-5291-F2A5CDF4D6AB}" dt="2024-03-12T08:10:24.063" v="0" actId="1076"/>
        <pc:sldMkLst>
          <pc:docMk/>
          <pc:sldMk cId="0" sldId="307"/>
        </pc:sldMkLst>
        <pc:picChg chg="mod">
          <ac:chgData name="Yarramallu V S N Lokesh-[AM.EN.U4AIE22055]" userId="S::am.en.u4aie22055@am.students.amrita.edu::71713bef-4390-46de-bae9-501e6008d85b" providerId="AD" clId="Web-{C23A5E65-1B99-804F-5291-F2A5CDF4D6AB}" dt="2024-03-12T08:10:24.063" v="0" actId="1076"/>
          <ac:picMkLst>
            <pc:docMk/>
            <pc:sldMk cId="0" sldId="307"/>
            <ac:picMk id="16386" creationId="{72EFDEB7-4815-7860-6378-F19BA7292847}"/>
          </ac:picMkLst>
        </pc:picChg>
      </pc:sldChg>
    </pc:docChg>
  </pc:docChgLst>
  <pc:docChgLst>
    <pc:chgData name="APARNA S-[AM.EN.U4AIE22106]" userId="S::am.en.u4aie22106@am.students.amrita.edu::e520cac1-94fe-49b8-aa70-0cb8d2a9a6db" providerId="AD" clId="Web-{6E0E710C-2E0F-FF78-2245-8F8F57753A9D}"/>
    <pc:docChg chg="modSld">
      <pc:chgData name="APARNA S-[AM.EN.U4AIE22106]" userId="S::am.en.u4aie22106@am.students.amrita.edu::e520cac1-94fe-49b8-aa70-0cb8d2a9a6db" providerId="AD" clId="Web-{6E0E710C-2E0F-FF78-2245-8F8F57753A9D}" dt="2024-01-10T01:50:19.127" v="0" actId="1076"/>
      <pc:docMkLst>
        <pc:docMk/>
      </pc:docMkLst>
      <pc:sldChg chg="modSp">
        <pc:chgData name="APARNA S-[AM.EN.U4AIE22106]" userId="S::am.en.u4aie22106@am.students.amrita.edu::e520cac1-94fe-49b8-aa70-0cb8d2a9a6db" providerId="AD" clId="Web-{6E0E710C-2E0F-FF78-2245-8F8F57753A9D}" dt="2024-01-10T01:50:19.127" v="0" actId="1076"/>
        <pc:sldMkLst>
          <pc:docMk/>
          <pc:sldMk cId="0" sldId="307"/>
        </pc:sldMkLst>
        <pc:spChg chg="mod">
          <ac:chgData name="APARNA S-[AM.EN.U4AIE22106]" userId="S::am.en.u4aie22106@am.students.amrita.edu::e520cac1-94fe-49b8-aa70-0cb8d2a9a6db" providerId="AD" clId="Web-{6E0E710C-2E0F-FF78-2245-8F8F57753A9D}" dt="2024-01-10T01:50:19.127" v="0" actId="1076"/>
          <ac:spMkLst>
            <pc:docMk/>
            <pc:sldMk cId="0" sldId="307"/>
            <ac:spMk id="16387" creationId="{C78985BD-721D-FDB9-2DCA-A8B3D81A9415}"/>
          </ac:spMkLst>
        </pc:spChg>
      </pc:sldChg>
    </pc:docChg>
  </pc:docChgLst>
  <pc:docChgLst>
    <pc:chgData name="Guest User" userId="S::urn:spo:anon#a2c54ead33b2b02824b37f3bf386fcd48b769f5a034811e1e2657fec73c5afef::" providerId="AD" clId="Web-{0FEDC17D-F78A-9742-D788-08C81496490D}"/>
    <pc:docChg chg="modSld">
      <pc:chgData name="Guest User" userId="S::urn:spo:anon#a2c54ead33b2b02824b37f3bf386fcd48b769f5a034811e1e2657fec73c5afef::" providerId="AD" clId="Web-{0FEDC17D-F78A-9742-D788-08C81496490D}" dt="2024-01-10T03:11:21.863" v="0" actId="1076"/>
      <pc:docMkLst>
        <pc:docMk/>
      </pc:docMkLst>
      <pc:sldChg chg="modSp">
        <pc:chgData name="Guest User" userId="S::urn:spo:anon#a2c54ead33b2b02824b37f3bf386fcd48b769f5a034811e1e2657fec73c5afef::" providerId="AD" clId="Web-{0FEDC17D-F78A-9742-D788-08C81496490D}" dt="2024-01-10T03:11:21.863" v="0" actId="1076"/>
        <pc:sldMkLst>
          <pc:docMk/>
          <pc:sldMk cId="0" sldId="268"/>
        </pc:sldMkLst>
        <pc:spChg chg="mod">
          <ac:chgData name="Guest User" userId="S::urn:spo:anon#a2c54ead33b2b02824b37f3bf386fcd48b769f5a034811e1e2657fec73c5afef::" providerId="AD" clId="Web-{0FEDC17D-F78A-9742-D788-08C81496490D}" dt="2024-01-10T03:11:21.863" v="0" actId="1076"/>
          <ac:spMkLst>
            <pc:docMk/>
            <pc:sldMk cId="0" sldId="268"/>
            <ac:spMk id="21507" creationId="{8492F073-EA30-D8A8-4ADE-0CA55703350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5F188A51-8EB4-0578-34C1-823D11BEF46C}"/>
              </a:ext>
            </a:extLst>
          </p:cNvPr>
          <p:cNvSpPr>
            <a:spLocks noChangeArrowheads="1"/>
          </p:cNvSpPr>
          <p:nvPr/>
        </p:nvSpPr>
        <p:spPr bwMode="auto">
          <a:xfrm>
            <a:off x="0" y="0"/>
            <a:ext cx="7008813" cy="9294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075" name="Text Box 2">
            <a:extLst>
              <a:ext uri="{FF2B5EF4-FFF2-40B4-BE49-F238E27FC236}">
                <a16:creationId xmlns:a16="http://schemas.microsoft.com/office/drawing/2014/main" id="{E19F2613-9483-09B8-8B7F-807A5239136F}"/>
              </a:ext>
            </a:extLst>
          </p:cNvPr>
          <p:cNvSpPr txBox="1">
            <a:spLocks noChangeArrowheads="1"/>
          </p:cNvSpPr>
          <p:nvPr/>
        </p:nvSpPr>
        <p:spPr bwMode="auto">
          <a:xfrm>
            <a:off x="0" y="0"/>
            <a:ext cx="303688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076" name="Text Box 3">
            <a:extLst>
              <a:ext uri="{FF2B5EF4-FFF2-40B4-BE49-F238E27FC236}">
                <a16:creationId xmlns:a16="http://schemas.microsoft.com/office/drawing/2014/main" id="{7E6C69DD-F0D4-8CAF-D6C4-2E469DAA4EE2}"/>
              </a:ext>
            </a:extLst>
          </p:cNvPr>
          <p:cNvSpPr txBox="1">
            <a:spLocks noChangeArrowheads="1"/>
          </p:cNvSpPr>
          <p:nvPr/>
        </p:nvSpPr>
        <p:spPr bwMode="auto">
          <a:xfrm>
            <a:off x="3973513" y="0"/>
            <a:ext cx="3036887"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077" name="Rectangle 4">
            <a:extLst>
              <a:ext uri="{FF2B5EF4-FFF2-40B4-BE49-F238E27FC236}">
                <a16:creationId xmlns:a16="http://schemas.microsoft.com/office/drawing/2014/main" id="{F9BF0E5B-E516-2C67-9692-8E48680867C5}"/>
              </a:ext>
            </a:extLst>
          </p:cNvPr>
          <p:cNvSpPr>
            <a:spLocks noGrp="1" noRot="1" noChangeAspect="1" noChangeArrowheads="1"/>
          </p:cNvSpPr>
          <p:nvPr>
            <p:ph type="sldImg"/>
          </p:nvPr>
        </p:nvSpPr>
        <p:spPr bwMode="auto">
          <a:xfrm>
            <a:off x="1182688" y="698500"/>
            <a:ext cx="4645025" cy="34845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5">
            <a:extLst>
              <a:ext uri="{FF2B5EF4-FFF2-40B4-BE49-F238E27FC236}">
                <a16:creationId xmlns:a16="http://schemas.microsoft.com/office/drawing/2014/main" id="{1AD3A2D0-2D58-1BE9-BE0D-3315EFF4F000}"/>
              </a:ext>
            </a:extLst>
          </p:cNvPr>
          <p:cNvSpPr>
            <a:spLocks noGrp="1" noChangeArrowheads="1"/>
          </p:cNvSpPr>
          <p:nvPr>
            <p:ph type="body"/>
          </p:nvPr>
        </p:nvSpPr>
        <p:spPr bwMode="auto">
          <a:xfrm>
            <a:off x="935038" y="4416425"/>
            <a:ext cx="5138737" cy="4179888"/>
          </a:xfrm>
          <a:prstGeom prst="rect">
            <a:avLst/>
          </a:prstGeom>
          <a:noFill/>
          <a:ln>
            <a:noFill/>
          </a:ln>
          <a:effectLst/>
        </p:spPr>
        <p:txBody>
          <a:bodyPr vert="horz" wrap="square" lIns="93240" tIns="46440" rIns="93240" bIns="46440" numCol="1" anchor="ctr" anchorCtr="0" compatLnSpc="1">
            <a:prstTxWarp prst="textNoShape">
              <a:avLst/>
            </a:prstTxWarp>
          </a:bodyPr>
          <a:lstStyle/>
          <a:p>
            <a:pPr lvl="0"/>
            <a:endParaRPr lang="en-US" altLang="en-US" noProof="0"/>
          </a:p>
        </p:txBody>
      </p:sp>
      <p:sp>
        <p:nvSpPr>
          <p:cNvPr id="3079" name="Text Box 6">
            <a:extLst>
              <a:ext uri="{FF2B5EF4-FFF2-40B4-BE49-F238E27FC236}">
                <a16:creationId xmlns:a16="http://schemas.microsoft.com/office/drawing/2014/main" id="{048DBB49-E26B-6417-A1D4-DA35F880EBB0}"/>
              </a:ext>
            </a:extLst>
          </p:cNvPr>
          <p:cNvSpPr txBox="1">
            <a:spLocks noChangeArrowheads="1"/>
          </p:cNvSpPr>
          <p:nvPr/>
        </p:nvSpPr>
        <p:spPr bwMode="auto">
          <a:xfrm>
            <a:off x="0" y="8832850"/>
            <a:ext cx="303688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 name="Rectangle 7">
            <a:extLst>
              <a:ext uri="{FF2B5EF4-FFF2-40B4-BE49-F238E27FC236}">
                <a16:creationId xmlns:a16="http://schemas.microsoft.com/office/drawing/2014/main" id="{8BE1C24C-732D-E357-CF94-C4AF64322AB5}"/>
              </a:ext>
            </a:extLst>
          </p:cNvPr>
          <p:cNvSpPr>
            <a:spLocks noGrp="1" noChangeArrowheads="1"/>
          </p:cNvSpPr>
          <p:nvPr>
            <p:ph type="sldNum"/>
          </p:nvPr>
        </p:nvSpPr>
        <p:spPr bwMode="auto">
          <a:xfrm>
            <a:off x="3973513" y="8832850"/>
            <a:ext cx="3035300" cy="461963"/>
          </a:xfrm>
          <a:prstGeom prst="rect">
            <a:avLst/>
          </a:prstGeom>
          <a:noFill/>
          <a:ln>
            <a:noFill/>
          </a:ln>
          <a:effectLst/>
        </p:spPr>
        <p:txBody>
          <a:bodyPr vert="horz" wrap="square" lIns="93240" tIns="46440" rIns="93240" bIns="46440" numCol="1" anchor="b" anchorCtr="0" compatLnSpc="1">
            <a:prstTxWarp prst="textNoShape">
              <a:avLst/>
            </a:prstTxWarp>
          </a:bodyPr>
          <a:lstStyle>
            <a:lvl1pPr algn="r" eaLnBrk="1">
              <a:buClrTx/>
              <a:buSzPct val="100000"/>
              <a:buFontTx/>
              <a:buNone/>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cs typeface="DejaVu Sans" charset="0"/>
              </a:defRPr>
            </a:lvl1pPr>
          </a:lstStyle>
          <a:p>
            <a:pPr>
              <a:defRPr/>
            </a:pPr>
            <a:fld id="{096DBB54-AC2C-44BA-9EF9-9272901A5E2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A167CD6F-72E7-E4D6-4D1B-3393C0A077F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4ED30BFF-F33D-46B8-A6B5-550B742B243D}" type="slidenum">
              <a:rPr lang="en-US" altLang="en-US" smtClean="0"/>
              <a:pPr>
                <a:spcBef>
                  <a:spcPct val="0"/>
                </a:spcBef>
                <a:buClrTx/>
                <a:buFontTx/>
                <a:buNone/>
              </a:pPr>
              <a:t>1</a:t>
            </a:fld>
            <a:endParaRPr lang="en-US" altLang="en-US"/>
          </a:p>
        </p:txBody>
      </p:sp>
      <p:sp>
        <p:nvSpPr>
          <p:cNvPr id="5123" name="Text Box 1">
            <a:extLst>
              <a:ext uri="{FF2B5EF4-FFF2-40B4-BE49-F238E27FC236}">
                <a16:creationId xmlns:a16="http://schemas.microsoft.com/office/drawing/2014/main" id="{4D1D4D88-AF5A-8371-2E35-BEAF4A6D2100}"/>
              </a:ext>
            </a:extLst>
          </p:cNvPr>
          <p:cNvSpPr txBox="1">
            <a:spLocks noChangeArrowheads="1"/>
          </p:cNvSpPr>
          <p:nvPr/>
        </p:nvSpPr>
        <p:spPr bwMode="auto">
          <a:xfrm>
            <a:off x="3973513" y="8832850"/>
            <a:ext cx="3036887"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3240" tIns="46440" rIns="93240" bIns="46440" anchor="b"/>
          <a:lstStyle>
            <a:lvl1pPr>
              <a:spcBef>
                <a:spcPct val="30000"/>
              </a:spcBef>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9pPr>
          </a:lstStyle>
          <a:p>
            <a:pPr algn="r">
              <a:spcBef>
                <a:spcPct val="0"/>
              </a:spcBef>
              <a:buClrTx/>
              <a:buFontTx/>
              <a:buNone/>
            </a:pPr>
            <a:fld id="{71FB7132-DDED-4B55-8E78-259A96DE1673}" type="slidenum">
              <a:rPr lang="en-US" altLang="en-US"/>
              <a:pPr algn="r">
                <a:spcBef>
                  <a:spcPct val="0"/>
                </a:spcBef>
                <a:buClrTx/>
                <a:buFontTx/>
                <a:buNone/>
              </a:pPr>
              <a:t>1</a:t>
            </a:fld>
            <a:endParaRPr lang="en-US" altLang="en-US"/>
          </a:p>
        </p:txBody>
      </p:sp>
      <p:sp>
        <p:nvSpPr>
          <p:cNvPr id="5124" name="Rectangle 2">
            <a:extLst>
              <a:ext uri="{FF2B5EF4-FFF2-40B4-BE49-F238E27FC236}">
                <a16:creationId xmlns:a16="http://schemas.microsoft.com/office/drawing/2014/main" id="{127E4701-9430-7A15-6597-4CDB9B318BF1}"/>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3">
            <a:extLst>
              <a:ext uri="{FF2B5EF4-FFF2-40B4-BE49-F238E27FC236}">
                <a16:creationId xmlns:a16="http://schemas.microsoft.com/office/drawing/2014/main" id="{432E3A91-EAEA-2275-1DB9-923EEB489AC4}"/>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FEF0B90C-0FAE-2CD4-4C1C-7DE3D75C426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B1414DC7-998A-4509-BB81-082EDC11A51A}" type="slidenum">
              <a:rPr lang="en-US" altLang="en-US" smtClean="0"/>
              <a:pPr>
                <a:spcBef>
                  <a:spcPct val="0"/>
                </a:spcBef>
                <a:buClrTx/>
                <a:buFontTx/>
                <a:buNone/>
              </a:pPr>
              <a:t>12</a:t>
            </a:fld>
            <a:endParaRPr lang="en-US" altLang="en-US"/>
          </a:p>
        </p:txBody>
      </p:sp>
      <p:sp>
        <p:nvSpPr>
          <p:cNvPr id="24579" name="Rectangle 1">
            <a:extLst>
              <a:ext uri="{FF2B5EF4-FFF2-40B4-BE49-F238E27FC236}">
                <a16:creationId xmlns:a16="http://schemas.microsoft.com/office/drawing/2014/main" id="{1245FE39-D932-F654-20C3-FEA6AE70E097}"/>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3A57222E-AEF0-106B-4EEF-48FA2C52328A}"/>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557BDD62-4BB2-C949-D919-62EE088DD79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5C8E5B52-651A-436D-965E-AD0A3076BA65}" type="slidenum">
              <a:rPr lang="en-US" altLang="en-US" smtClean="0"/>
              <a:pPr>
                <a:spcBef>
                  <a:spcPct val="0"/>
                </a:spcBef>
                <a:buClrTx/>
                <a:buFontTx/>
                <a:buNone/>
              </a:pPr>
              <a:t>13</a:t>
            </a:fld>
            <a:endParaRPr lang="en-US" altLang="en-US"/>
          </a:p>
        </p:txBody>
      </p:sp>
      <p:sp>
        <p:nvSpPr>
          <p:cNvPr id="26627" name="Rectangle 1">
            <a:extLst>
              <a:ext uri="{FF2B5EF4-FFF2-40B4-BE49-F238E27FC236}">
                <a16:creationId xmlns:a16="http://schemas.microsoft.com/office/drawing/2014/main" id="{AE5C8F80-6A36-AE87-949F-6B973F31F12E}"/>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F85DB0B7-EB04-B601-63BF-0EE0398E3BB2}"/>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A34E244A-95A1-BA84-E863-EAEDF29DB6E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C6000C05-58C7-4A48-BE0B-5FC6E27B6CD6}" type="slidenum">
              <a:rPr lang="en-US" altLang="en-US" smtClean="0"/>
              <a:pPr>
                <a:spcBef>
                  <a:spcPct val="0"/>
                </a:spcBef>
                <a:buClrTx/>
                <a:buFontTx/>
                <a:buNone/>
              </a:pPr>
              <a:t>15</a:t>
            </a:fld>
            <a:endParaRPr lang="en-US" altLang="en-US"/>
          </a:p>
        </p:txBody>
      </p:sp>
      <p:sp>
        <p:nvSpPr>
          <p:cNvPr id="28675" name="Rectangle 1">
            <a:extLst>
              <a:ext uri="{FF2B5EF4-FFF2-40B4-BE49-F238E27FC236}">
                <a16:creationId xmlns:a16="http://schemas.microsoft.com/office/drawing/2014/main" id="{FED7F748-61D0-2C1D-424B-91F6CF5EB5F0}"/>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4F7716F6-0FFA-872E-7CAD-C9254B9B7163}"/>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1ED83F30-D4BB-58A6-FD20-A7281515BD2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72DE0D11-9664-44A1-99D2-A4FF64D21C7D}" type="slidenum">
              <a:rPr lang="en-US" altLang="en-US" smtClean="0"/>
              <a:pPr>
                <a:spcBef>
                  <a:spcPct val="0"/>
                </a:spcBef>
                <a:buClrTx/>
                <a:buFontTx/>
                <a:buNone/>
              </a:pPr>
              <a:t>16</a:t>
            </a:fld>
            <a:endParaRPr lang="en-US" altLang="en-US"/>
          </a:p>
        </p:txBody>
      </p:sp>
      <p:sp>
        <p:nvSpPr>
          <p:cNvPr id="30723" name="Rectangle 1">
            <a:extLst>
              <a:ext uri="{FF2B5EF4-FFF2-40B4-BE49-F238E27FC236}">
                <a16:creationId xmlns:a16="http://schemas.microsoft.com/office/drawing/2014/main" id="{719968F5-5837-BF56-064D-CE1249FF4B9A}"/>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BC4C411D-C741-4FEE-F682-23B68A0948C1}"/>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65E41162-80FA-B74D-EF28-5E01889BF5A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ED3462F6-33CD-4F11-9A0C-3A9590D7699B}" type="slidenum">
              <a:rPr lang="en-US" altLang="en-US" smtClean="0"/>
              <a:pPr>
                <a:spcBef>
                  <a:spcPct val="0"/>
                </a:spcBef>
                <a:buClrTx/>
                <a:buFontTx/>
                <a:buNone/>
              </a:pPr>
              <a:t>18</a:t>
            </a:fld>
            <a:endParaRPr lang="en-US" altLang="en-US"/>
          </a:p>
        </p:txBody>
      </p:sp>
      <p:sp>
        <p:nvSpPr>
          <p:cNvPr id="33795" name="Rectangle 1">
            <a:extLst>
              <a:ext uri="{FF2B5EF4-FFF2-40B4-BE49-F238E27FC236}">
                <a16:creationId xmlns:a16="http://schemas.microsoft.com/office/drawing/2014/main" id="{CAC3E4CB-E1E4-3662-97E5-E431242093C5}"/>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a:extLst>
              <a:ext uri="{FF2B5EF4-FFF2-40B4-BE49-F238E27FC236}">
                <a16:creationId xmlns:a16="http://schemas.microsoft.com/office/drawing/2014/main" id="{75257F0C-50EB-3E4B-5B64-380255E26D92}"/>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5E056180-5B3C-8BFD-E598-FF89127A98A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0B04AAF6-F56E-4D87-870E-23414EDE1B15}" type="slidenum">
              <a:rPr lang="en-US" altLang="en-US" smtClean="0"/>
              <a:pPr>
                <a:spcBef>
                  <a:spcPct val="0"/>
                </a:spcBef>
                <a:buClrTx/>
                <a:buFontTx/>
                <a:buNone/>
              </a:pPr>
              <a:t>19</a:t>
            </a:fld>
            <a:endParaRPr lang="en-US" altLang="en-US"/>
          </a:p>
        </p:txBody>
      </p:sp>
      <p:sp>
        <p:nvSpPr>
          <p:cNvPr id="35843" name="Rectangle 1">
            <a:extLst>
              <a:ext uri="{FF2B5EF4-FFF2-40B4-BE49-F238E27FC236}">
                <a16:creationId xmlns:a16="http://schemas.microsoft.com/office/drawing/2014/main" id="{5C77206C-3035-29C4-66BF-DDEEB81D9BB8}"/>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a:extLst>
              <a:ext uri="{FF2B5EF4-FFF2-40B4-BE49-F238E27FC236}">
                <a16:creationId xmlns:a16="http://schemas.microsoft.com/office/drawing/2014/main" id="{08739A7C-7C8D-B554-8F57-70C6F368B5BC}"/>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16D7D87F-CDDA-3DC0-B2F9-C82465D2829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A5E85C23-4D51-406E-AAE4-7DEA1E02E353}" type="slidenum">
              <a:rPr lang="en-US" altLang="en-US" smtClean="0"/>
              <a:pPr>
                <a:spcBef>
                  <a:spcPct val="0"/>
                </a:spcBef>
                <a:buClrTx/>
                <a:buFontTx/>
                <a:buNone/>
              </a:pPr>
              <a:t>20</a:t>
            </a:fld>
            <a:endParaRPr lang="en-US" altLang="en-US"/>
          </a:p>
        </p:txBody>
      </p:sp>
      <p:sp>
        <p:nvSpPr>
          <p:cNvPr id="37891" name="Rectangle 1">
            <a:extLst>
              <a:ext uri="{FF2B5EF4-FFF2-40B4-BE49-F238E27FC236}">
                <a16:creationId xmlns:a16="http://schemas.microsoft.com/office/drawing/2014/main" id="{6C7C683F-2105-145F-E0F1-6C5C4BF332FE}"/>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a:extLst>
              <a:ext uri="{FF2B5EF4-FFF2-40B4-BE49-F238E27FC236}">
                <a16:creationId xmlns:a16="http://schemas.microsoft.com/office/drawing/2014/main" id="{ED3593F3-69D7-6BCB-B7A5-C8C34FE764F0}"/>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ADCDB92B-C4F9-BCBD-1553-2FDC566B796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A03CA4CC-6C58-45B3-9D60-B1432FAC453D}" type="slidenum">
              <a:rPr lang="en-US" altLang="en-US" smtClean="0"/>
              <a:pPr>
                <a:spcBef>
                  <a:spcPct val="0"/>
                </a:spcBef>
                <a:buClrTx/>
                <a:buFontTx/>
                <a:buNone/>
              </a:pPr>
              <a:t>21</a:t>
            </a:fld>
            <a:endParaRPr lang="en-US" altLang="en-US"/>
          </a:p>
        </p:txBody>
      </p:sp>
      <p:sp>
        <p:nvSpPr>
          <p:cNvPr id="39939" name="Rectangle 1">
            <a:extLst>
              <a:ext uri="{FF2B5EF4-FFF2-40B4-BE49-F238E27FC236}">
                <a16:creationId xmlns:a16="http://schemas.microsoft.com/office/drawing/2014/main" id="{7759BC57-9891-AA3E-4175-E30A026A888E}"/>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0" name="Rectangle 2">
            <a:extLst>
              <a:ext uri="{FF2B5EF4-FFF2-40B4-BE49-F238E27FC236}">
                <a16:creationId xmlns:a16="http://schemas.microsoft.com/office/drawing/2014/main" id="{6D5D76EA-AA6F-75F0-0161-17B320F34D62}"/>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70DF984-CB07-5135-CE90-8191214D6B2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4D7CC365-62A2-4D53-9757-6F9DD944706F}" type="slidenum">
              <a:rPr lang="en-US" altLang="en-US" smtClean="0"/>
              <a:pPr>
                <a:spcBef>
                  <a:spcPct val="0"/>
                </a:spcBef>
                <a:buClrTx/>
                <a:buFontTx/>
                <a:buNone/>
              </a:pPr>
              <a:t>22</a:t>
            </a:fld>
            <a:endParaRPr lang="en-US" altLang="en-US"/>
          </a:p>
        </p:txBody>
      </p:sp>
      <p:sp>
        <p:nvSpPr>
          <p:cNvPr id="41987" name="Rectangle 1">
            <a:extLst>
              <a:ext uri="{FF2B5EF4-FFF2-40B4-BE49-F238E27FC236}">
                <a16:creationId xmlns:a16="http://schemas.microsoft.com/office/drawing/2014/main" id="{5AD30458-29D2-11F3-EBD4-0014F52ACF11}"/>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Rectangle 2">
            <a:extLst>
              <a:ext uri="{FF2B5EF4-FFF2-40B4-BE49-F238E27FC236}">
                <a16:creationId xmlns:a16="http://schemas.microsoft.com/office/drawing/2014/main" id="{29F8B87B-46E6-A4F1-A569-AC4452CA4716}"/>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93C11896-26A5-7596-307F-D8A92FBDC61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9A5A169D-D9BA-4075-9CDD-7CC3220ED85E}" type="slidenum">
              <a:rPr lang="en-US" altLang="en-US" smtClean="0"/>
              <a:pPr>
                <a:spcBef>
                  <a:spcPct val="0"/>
                </a:spcBef>
                <a:buClrTx/>
                <a:buFontTx/>
                <a:buNone/>
              </a:pPr>
              <a:t>23</a:t>
            </a:fld>
            <a:endParaRPr lang="en-US" altLang="en-US"/>
          </a:p>
        </p:txBody>
      </p:sp>
      <p:sp>
        <p:nvSpPr>
          <p:cNvPr id="44035" name="Rectangle 1">
            <a:extLst>
              <a:ext uri="{FF2B5EF4-FFF2-40B4-BE49-F238E27FC236}">
                <a16:creationId xmlns:a16="http://schemas.microsoft.com/office/drawing/2014/main" id="{DC7D54E0-313B-3099-DFD5-296EEF8973B5}"/>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Rectangle 2">
            <a:extLst>
              <a:ext uri="{FF2B5EF4-FFF2-40B4-BE49-F238E27FC236}">
                <a16:creationId xmlns:a16="http://schemas.microsoft.com/office/drawing/2014/main" id="{3AB97DA2-9BFE-2EA2-BBAC-74DB2B3F02BA}"/>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0F77714E-8FE7-9F3D-608E-908EC977511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E4B34B74-487A-42AC-AD2A-192D68258984}" type="slidenum">
              <a:rPr lang="en-US" altLang="en-US" smtClean="0"/>
              <a:pPr>
                <a:spcBef>
                  <a:spcPct val="0"/>
                </a:spcBef>
                <a:buClrTx/>
                <a:buFontTx/>
                <a:buNone/>
              </a:pPr>
              <a:t>2</a:t>
            </a:fld>
            <a:endParaRPr lang="en-US" altLang="en-US"/>
          </a:p>
        </p:txBody>
      </p:sp>
      <p:sp>
        <p:nvSpPr>
          <p:cNvPr id="7171" name="Rectangle 1">
            <a:extLst>
              <a:ext uri="{FF2B5EF4-FFF2-40B4-BE49-F238E27FC236}">
                <a16:creationId xmlns:a16="http://schemas.microsoft.com/office/drawing/2014/main" id="{4C962813-FD8B-09E6-4808-A523964ED795}"/>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57603F89-7BEB-3087-0F45-1ACB3257CF7D}"/>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12D4623-C236-BB7D-B825-3A9708B0724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3D2176B2-A3BA-4F37-9763-45C22CD1F5B4}" type="slidenum">
              <a:rPr lang="en-US" altLang="en-US" smtClean="0"/>
              <a:pPr>
                <a:spcBef>
                  <a:spcPct val="0"/>
                </a:spcBef>
                <a:buClrTx/>
                <a:buFontTx/>
                <a:buNone/>
              </a:pPr>
              <a:t>24</a:t>
            </a:fld>
            <a:endParaRPr lang="en-US" altLang="en-US"/>
          </a:p>
        </p:txBody>
      </p:sp>
      <p:sp>
        <p:nvSpPr>
          <p:cNvPr id="46083" name="Rectangle 1">
            <a:extLst>
              <a:ext uri="{FF2B5EF4-FFF2-40B4-BE49-F238E27FC236}">
                <a16:creationId xmlns:a16="http://schemas.microsoft.com/office/drawing/2014/main" id="{86495816-8B44-508C-2A8E-82252CCDBB9F}"/>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Rectangle 2">
            <a:extLst>
              <a:ext uri="{FF2B5EF4-FFF2-40B4-BE49-F238E27FC236}">
                <a16:creationId xmlns:a16="http://schemas.microsoft.com/office/drawing/2014/main" id="{11A2794B-923A-A2C4-50C4-BB1F6D48CA9C}"/>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A4A1B90-E7E6-B4A9-349B-43EC79039A9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B098698E-47D6-40FF-8112-7E049EB96ACC}" type="slidenum">
              <a:rPr lang="en-US" altLang="en-US" smtClean="0"/>
              <a:pPr>
                <a:spcBef>
                  <a:spcPct val="0"/>
                </a:spcBef>
                <a:buClrTx/>
                <a:buFontTx/>
                <a:buNone/>
              </a:pPr>
              <a:t>25</a:t>
            </a:fld>
            <a:endParaRPr lang="en-US" altLang="en-US"/>
          </a:p>
        </p:txBody>
      </p:sp>
      <p:sp>
        <p:nvSpPr>
          <p:cNvPr id="48131" name="Rectangle 1">
            <a:extLst>
              <a:ext uri="{FF2B5EF4-FFF2-40B4-BE49-F238E27FC236}">
                <a16:creationId xmlns:a16="http://schemas.microsoft.com/office/drawing/2014/main" id="{6F77B2ED-667A-DFE2-3AE1-AC8C6BA90CEC}"/>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Rectangle 2">
            <a:extLst>
              <a:ext uri="{FF2B5EF4-FFF2-40B4-BE49-F238E27FC236}">
                <a16:creationId xmlns:a16="http://schemas.microsoft.com/office/drawing/2014/main" id="{74B908DA-F30B-F794-A9AD-D67C90A52188}"/>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6277DD4-0EEA-BA02-F49A-181C2D47CEA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25119E57-2571-4931-BB9F-6FBECEB5672E}" type="slidenum">
              <a:rPr lang="en-US" altLang="en-US" smtClean="0"/>
              <a:pPr>
                <a:spcBef>
                  <a:spcPct val="0"/>
                </a:spcBef>
                <a:buClrTx/>
                <a:buFontTx/>
                <a:buNone/>
              </a:pPr>
              <a:t>26</a:t>
            </a:fld>
            <a:endParaRPr lang="en-US" altLang="en-US"/>
          </a:p>
        </p:txBody>
      </p:sp>
      <p:sp>
        <p:nvSpPr>
          <p:cNvPr id="50179" name="Rectangle 1">
            <a:extLst>
              <a:ext uri="{FF2B5EF4-FFF2-40B4-BE49-F238E27FC236}">
                <a16:creationId xmlns:a16="http://schemas.microsoft.com/office/drawing/2014/main" id="{67052AA9-C907-9FEC-FE47-23ED11C0F164}"/>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a:extLst>
              <a:ext uri="{FF2B5EF4-FFF2-40B4-BE49-F238E27FC236}">
                <a16:creationId xmlns:a16="http://schemas.microsoft.com/office/drawing/2014/main" id="{B443E8A1-3ACB-E979-1225-8F8A12EEBC32}"/>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ADC9BA4F-A8F6-8799-93D5-B034975ECB7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1A9C4F40-DC31-4C10-ABB2-1E21770C3DFF}" type="slidenum">
              <a:rPr lang="en-US" altLang="en-US" smtClean="0"/>
              <a:pPr>
                <a:spcBef>
                  <a:spcPct val="0"/>
                </a:spcBef>
                <a:buClrTx/>
                <a:buFontTx/>
                <a:buNone/>
              </a:pPr>
              <a:t>3</a:t>
            </a:fld>
            <a:endParaRPr lang="en-US" altLang="en-US"/>
          </a:p>
        </p:txBody>
      </p:sp>
      <p:sp>
        <p:nvSpPr>
          <p:cNvPr id="9219" name="Rectangle 1">
            <a:extLst>
              <a:ext uri="{FF2B5EF4-FFF2-40B4-BE49-F238E27FC236}">
                <a16:creationId xmlns:a16="http://schemas.microsoft.com/office/drawing/2014/main" id="{81A5A616-02B8-59B1-3FAC-D4405EE1F961}"/>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550B42A5-66AA-6F0B-0FE6-310736B793A5}"/>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6B2BA5F7-D46C-7689-EA64-F124A3440EE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382031B1-DE99-492B-ABD0-9BF803B497C5}" type="slidenum">
              <a:rPr lang="en-US" altLang="en-US" smtClean="0"/>
              <a:pPr>
                <a:spcBef>
                  <a:spcPct val="0"/>
                </a:spcBef>
                <a:buClrTx/>
                <a:buFontTx/>
                <a:buNone/>
              </a:pPr>
              <a:t>5</a:t>
            </a:fld>
            <a:endParaRPr lang="en-US" altLang="en-US"/>
          </a:p>
        </p:txBody>
      </p:sp>
      <p:sp>
        <p:nvSpPr>
          <p:cNvPr id="11267" name="Rectangle 1">
            <a:extLst>
              <a:ext uri="{FF2B5EF4-FFF2-40B4-BE49-F238E27FC236}">
                <a16:creationId xmlns:a16="http://schemas.microsoft.com/office/drawing/2014/main" id="{B2CAC7A5-6F27-CBE2-0237-961635524F2F}"/>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AA1E58F5-BADD-1DBC-D94D-D71B185F32EE}"/>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E2A2E176-5FF7-748F-4CDF-FA7E3F9F6EE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58A4F3ED-D083-4CFA-A041-A03C68EEA633}" type="slidenum">
              <a:rPr lang="en-US" altLang="en-US" smtClean="0"/>
              <a:pPr>
                <a:spcBef>
                  <a:spcPct val="0"/>
                </a:spcBef>
                <a:buClrTx/>
                <a:buFontTx/>
                <a:buNone/>
              </a:pPr>
              <a:t>6</a:t>
            </a:fld>
            <a:endParaRPr lang="en-US" altLang="en-US"/>
          </a:p>
        </p:txBody>
      </p:sp>
      <p:sp>
        <p:nvSpPr>
          <p:cNvPr id="13315" name="Rectangle 1">
            <a:extLst>
              <a:ext uri="{FF2B5EF4-FFF2-40B4-BE49-F238E27FC236}">
                <a16:creationId xmlns:a16="http://schemas.microsoft.com/office/drawing/2014/main" id="{8B4EBDBC-B7E2-C9DA-E284-3446082DD8A6}"/>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5CE480CB-01D5-87B4-ABDE-D5386563A5D1}"/>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46F26A32-88C0-3F9F-36A2-C272193E9EF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0C407E54-32AE-4CB3-99CD-D478AFDA5B94}" type="slidenum">
              <a:rPr lang="en-US" altLang="en-US" smtClean="0"/>
              <a:pPr>
                <a:spcBef>
                  <a:spcPct val="0"/>
                </a:spcBef>
                <a:buClrTx/>
                <a:buFontTx/>
                <a:buNone/>
              </a:pPr>
              <a:t>7</a:t>
            </a:fld>
            <a:endParaRPr lang="en-US" altLang="en-US"/>
          </a:p>
        </p:txBody>
      </p:sp>
      <p:sp>
        <p:nvSpPr>
          <p:cNvPr id="15363" name="Rectangle 1">
            <a:extLst>
              <a:ext uri="{FF2B5EF4-FFF2-40B4-BE49-F238E27FC236}">
                <a16:creationId xmlns:a16="http://schemas.microsoft.com/office/drawing/2014/main" id="{F2FE5F39-F864-F3B4-820B-339880025BD4}"/>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0F3E1066-222C-7512-F02F-A3E22E1EC3AE}"/>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841179E3-C37D-0772-F23A-6F9A017F4B8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4BA58444-D065-478A-A20B-5D10D9669515}" type="slidenum">
              <a:rPr lang="en-US" altLang="en-US" smtClean="0"/>
              <a:pPr>
                <a:spcBef>
                  <a:spcPct val="0"/>
                </a:spcBef>
                <a:buClrTx/>
                <a:buFontTx/>
                <a:buNone/>
              </a:pPr>
              <a:t>9</a:t>
            </a:fld>
            <a:endParaRPr lang="en-US" altLang="en-US"/>
          </a:p>
        </p:txBody>
      </p:sp>
      <p:sp>
        <p:nvSpPr>
          <p:cNvPr id="18435" name="Rectangle 1">
            <a:extLst>
              <a:ext uri="{FF2B5EF4-FFF2-40B4-BE49-F238E27FC236}">
                <a16:creationId xmlns:a16="http://schemas.microsoft.com/office/drawing/2014/main" id="{928A3FBB-D953-9E85-F15A-E69AE45D2126}"/>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a:extLst>
              <a:ext uri="{FF2B5EF4-FFF2-40B4-BE49-F238E27FC236}">
                <a16:creationId xmlns:a16="http://schemas.microsoft.com/office/drawing/2014/main" id="{73A0DA5F-B2E3-BAC7-C91E-050B9E87A089}"/>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0A2A71BD-A81D-5BB5-BF77-2CF91321158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3701E69C-5D96-44EC-9CF8-DFE12AB99F8D}" type="slidenum">
              <a:rPr lang="en-US" altLang="en-US" smtClean="0"/>
              <a:pPr>
                <a:spcBef>
                  <a:spcPct val="0"/>
                </a:spcBef>
                <a:buClrTx/>
                <a:buFontTx/>
                <a:buNone/>
              </a:pPr>
              <a:t>10</a:t>
            </a:fld>
            <a:endParaRPr lang="en-US" altLang="en-US"/>
          </a:p>
        </p:txBody>
      </p:sp>
      <p:sp>
        <p:nvSpPr>
          <p:cNvPr id="20483" name="Rectangle 1">
            <a:extLst>
              <a:ext uri="{FF2B5EF4-FFF2-40B4-BE49-F238E27FC236}">
                <a16:creationId xmlns:a16="http://schemas.microsoft.com/office/drawing/2014/main" id="{B1AB006E-0C88-27FA-A55D-DF3B930AD654}"/>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a:extLst>
              <a:ext uri="{FF2B5EF4-FFF2-40B4-BE49-F238E27FC236}">
                <a16:creationId xmlns:a16="http://schemas.microsoft.com/office/drawing/2014/main" id="{0D987A6B-7CD3-BC02-0AF3-1B425E24B4EF}"/>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BF824041-8069-6D4B-1488-3312DF970F0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362DEED0-91A5-47FB-B52C-5F6AF18E06BF}" type="slidenum">
              <a:rPr lang="en-US" altLang="en-US" smtClean="0"/>
              <a:pPr>
                <a:spcBef>
                  <a:spcPct val="0"/>
                </a:spcBef>
                <a:buClrTx/>
                <a:buFontTx/>
                <a:buNone/>
              </a:pPr>
              <a:t>11</a:t>
            </a:fld>
            <a:endParaRPr lang="en-US" altLang="en-US"/>
          </a:p>
        </p:txBody>
      </p:sp>
      <p:sp>
        <p:nvSpPr>
          <p:cNvPr id="22531" name="Rectangle 1">
            <a:extLst>
              <a:ext uri="{FF2B5EF4-FFF2-40B4-BE49-F238E27FC236}">
                <a16:creationId xmlns:a16="http://schemas.microsoft.com/office/drawing/2014/main" id="{7E600880-ABA1-6DA3-40F7-7E2E9C5DF558}"/>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B9DAC386-481C-385A-35EC-DD49C11FF211}"/>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02007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03397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3125" cy="54848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7813"/>
            <a:ext cx="6281738" cy="5484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01298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4141068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47972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259856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06450" y="1233488"/>
            <a:ext cx="4037013" cy="4529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995863" y="1233488"/>
            <a:ext cx="4038600" cy="4529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66700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68597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643840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291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9954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81466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028844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2643857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3125" cy="54848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7813"/>
            <a:ext cx="6281738" cy="5484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42068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878104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06450" y="1233488"/>
            <a:ext cx="4037013" cy="4529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995863" y="1233488"/>
            <a:ext cx="4038600" cy="4529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371413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43876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712153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761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0951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57423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32F5EE18-63AD-1763-9ADA-CFF28F3624D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Rectangle 2">
            <a:extLst>
              <a:ext uri="{FF2B5EF4-FFF2-40B4-BE49-F238E27FC236}">
                <a16:creationId xmlns:a16="http://schemas.microsoft.com/office/drawing/2014/main" id="{D5BC1471-7769-1022-9C6B-EE77E26FA28C}"/>
              </a:ext>
            </a:extLst>
          </p:cNvPr>
          <p:cNvSpPr>
            <a:spLocks noGrp="1" noChangeArrowheads="1"/>
          </p:cNvSpPr>
          <p:nvPr>
            <p:ph type="title"/>
          </p:nvPr>
        </p:nvSpPr>
        <p:spPr bwMode="auto">
          <a:xfrm>
            <a:off x="457200" y="277813"/>
            <a:ext cx="8228013"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1028" name="Rectangle 3">
            <a:extLst>
              <a:ext uri="{FF2B5EF4-FFF2-40B4-BE49-F238E27FC236}">
                <a16:creationId xmlns:a16="http://schemas.microsoft.com/office/drawing/2014/main" id="{5152E1C1-2936-2EC0-B88B-A2EF15258C5F}"/>
              </a:ext>
            </a:extLst>
          </p:cNvPr>
          <p:cNvSpPr>
            <a:spLocks noGrp="1" noChangeArrowheads="1"/>
          </p:cNvSpPr>
          <p:nvPr>
            <p:ph type="body" idx="1"/>
          </p:nvPr>
        </p:nvSpPr>
        <p:spPr bwMode="auto">
          <a:xfrm>
            <a:off x="806450" y="1233488"/>
            <a:ext cx="8228013" cy="452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9" name="Rectangle 4">
            <a:extLst>
              <a:ext uri="{FF2B5EF4-FFF2-40B4-BE49-F238E27FC236}">
                <a16:creationId xmlns:a16="http://schemas.microsoft.com/office/drawing/2014/main" id="{6E5C24F6-5FD3-19DD-3BEF-4540CAFE48F9}"/>
              </a:ext>
            </a:extLst>
          </p:cNvPr>
          <p:cNvSpPr>
            <a:spLocks noChangeArrowheads="1"/>
          </p:cNvSpPr>
          <p:nvPr/>
        </p:nvSpPr>
        <p:spPr bwMode="auto">
          <a:xfrm>
            <a:off x="0" y="0"/>
            <a:ext cx="228600" cy="2286000"/>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30" name="Line 5">
            <a:extLst>
              <a:ext uri="{FF2B5EF4-FFF2-40B4-BE49-F238E27FC236}">
                <a16:creationId xmlns:a16="http://schemas.microsoft.com/office/drawing/2014/main" id="{23DDEB9F-749D-F610-AF5A-1E0810CD4A95}"/>
              </a:ext>
            </a:extLst>
          </p:cNvPr>
          <p:cNvSpPr>
            <a:spLocks noChangeShapeType="1"/>
          </p:cNvSpPr>
          <p:nvPr/>
        </p:nvSpPr>
        <p:spPr bwMode="auto">
          <a:xfrm>
            <a:off x="457200" y="860425"/>
            <a:ext cx="8077200" cy="1588"/>
          </a:xfrm>
          <a:prstGeom prst="line">
            <a:avLst/>
          </a:prstGeom>
          <a:noFill/>
          <a:ln w="19080">
            <a:solidFill>
              <a:srgbClr val="336699"/>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1" name="Rectangle 6">
            <a:extLst>
              <a:ext uri="{FF2B5EF4-FFF2-40B4-BE49-F238E27FC236}">
                <a16:creationId xmlns:a16="http://schemas.microsoft.com/office/drawing/2014/main" id="{84A31DCF-6971-279B-A36C-504C7C7A57A3}"/>
              </a:ext>
            </a:extLst>
          </p:cNvPr>
          <p:cNvSpPr>
            <a:spLocks noChangeArrowheads="1"/>
          </p:cNvSpPr>
          <p:nvPr/>
        </p:nvSpPr>
        <p:spPr bwMode="auto">
          <a:xfrm>
            <a:off x="0" y="2286000"/>
            <a:ext cx="228600" cy="2286000"/>
          </a:xfrm>
          <a:prstGeom prst="rect">
            <a:avLst/>
          </a:prstGeom>
          <a:solidFill>
            <a:srgbClr val="99CC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32" name="Rectangle 7">
            <a:extLst>
              <a:ext uri="{FF2B5EF4-FFF2-40B4-BE49-F238E27FC236}">
                <a16:creationId xmlns:a16="http://schemas.microsoft.com/office/drawing/2014/main" id="{0AFE60DA-CC5B-2276-D0F2-2684CAC48C04}"/>
              </a:ext>
            </a:extLst>
          </p:cNvPr>
          <p:cNvSpPr>
            <a:spLocks noChangeArrowheads="1"/>
          </p:cNvSpPr>
          <p:nvPr/>
        </p:nvSpPr>
        <p:spPr bwMode="auto">
          <a:xfrm>
            <a:off x="0" y="4572000"/>
            <a:ext cx="228600" cy="2286000"/>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 name="Text Box 8">
            <a:extLst>
              <a:ext uri="{FF2B5EF4-FFF2-40B4-BE49-F238E27FC236}">
                <a16:creationId xmlns:a16="http://schemas.microsoft.com/office/drawing/2014/main" id="{752D6345-A4FB-24F8-C9B5-61AD13AC95B4}"/>
              </a:ext>
            </a:extLst>
          </p:cNvPr>
          <p:cNvSpPr txBox="1">
            <a:spLocks noChangeArrowheads="1"/>
          </p:cNvSpPr>
          <p:nvPr/>
        </p:nvSpPr>
        <p:spPr bwMode="auto">
          <a:xfrm>
            <a:off x="4030663" y="6613525"/>
            <a:ext cx="896937" cy="246063"/>
          </a:xfrm>
          <a:prstGeom prst="rect">
            <a:avLst/>
          </a:prstGeom>
          <a:noFill/>
          <a:ln>
            <a:noFill/>
          </a:ln>
          <a:effec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lgn="ctr">
              <a:spcBef>
                <a:spcPts val="625"/>
              </a:spcBef>
              <a:buSzPct val="100000"/>
              <a:defRPr/>
            </a:pPr>
            <a:r>
              <a:rPr lang="en-US" altLang="en-US" sz="1000" b="1">
                <a:solidFill>
                  <a:srgbClr val="006699"/>
                </a:solidFill>
                <a:latin typeface="Arial" panose="020B0604020202020204" pitchFamily="34" charset="0"/>
              </a:rPr>
              <a:t>3.</a:t>
            </a:r>
            <a:fld id="{03A1293D-1434-4301-8E65-886EF0BC1B59}" type="slidenum">
              <a:rPr lang="en-US" altLang="en-US" sz="1000" b="1" smtClean="0">
                <a:solidFill>
                  <a:srgbClr val="006699"/>
                </a:solidFill>
                <a:latin typeface="Arial" panose="020B0604020202020204" pitchFamily="34" charset="0"/>
              </a:rPr>
              <a:pPr algn="ctr">
                <a:spcBef>
                  <a:spcPts val="625"/>
                </a:spcBef>
                <a:buSzPct val="100000"/>
                <a:defRPr/>
              </a:pPr>
              <a:t>‹#›</a:t>
            </a:fld>
            <a:endParaRPr lang="en-US" altLang="en-US" sz="1000" b="1">
              <a:solidFill>
                <a:srgbClr val="006699"/>
              </a:solidFill>
              <a:latin typeface="Arial" panose="020B0604020202020204" pitchFamily="34" charset="0"/>
            </a:endParaRPr>
          </a:p>
        </p:txBody>
      </p:sp>
      <p:sp>
        <p:nvSpPr>
          <p:cNvPr id="1033" name="Text Box 9">
            <a:extLst>
              <a:ext uri="{FF2B5EF4-FFF2-40B4-BE49-F238E27FC236}">
                <a16:creationId xmlns:a16="http://schemas.microsoft.com/office/drawing/2014/main" id="{32DCEB95-189C-7704-8576-56CFEF35DC6F}"/>
              </a:ext>
            </a:extLst>
          </p:cNvPr>
          <p:cNvSpPr txBox="1">
            <a:spLocks noChangeArrowheads="1"/>
          </p:cNvSpPr>
          <p:nvPr/>
        </p:nvSpPr>
        <p:spPr bwMode="auto">
          <a:xfrm>
            <a:off x="6489700" y="6588125"/>
            <a:ext cx="2713038" cy="246063"/>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lgn="ctr">
              <a:spcBef>
                <a:spcPts val="625"/>
              </a:spcBef>
              <a:buSzPct val="100000"/>
              <a:defRPr/>
            </a:pPr>
            <a:r>
              <a:rPr lang="en-US" altLang="en-US" sz="1000" b="1">
                <a:solidFill>
                  <a:srgbClr val="006699"/>
                </a:solidFill>
                <a:latin typeface="Arial" panose="020B0604020202020204" pitchFamily="34" charset="0"/>
              </a:rPr>
              <a:t>Silberschatz, Galvin and Gagne ©2013</a:t>
            </a:r>
          </a:p>
        </p:txBody>
      </p:sp>
      <p:sp>
        <p:nvSpPr>
          <p:cNvPr id="1034" name="Text Box 10">
            <a:extLst>
              <a:ext uri="{FF2B5EF4-FFF2-40B4-BE49-F238E27FC236}">
                <a16:creationId xmlns:a16="http://schemas.microsoft.com/office/drawing/2014/main" id="{FF7BD5CE-B77E-F300-D0B9-756356BFA21C}"/>
              </a:ext>
            </a:extLst>
          </p:cNvPr>
          <p:cNvSpPr txBox="1">
            <a:spLocks noChangeArrowheads="1"/>
          </p:cNvSpPr>
          <p:nvPr/>
        </p:nvSpPr>
        <p:spPr bwMode="auto">
          <a:xfrm>
            <a:off x="193675" y="6621463"/>
            <a:ext cx="2620963" cy="246062"/>
          </a:xfrm>
          <a:prstGeom prst="rect">
            <a:avLst/>
          </a:prstGeom>
          <a:noFill/>
          <a:ln>
            <a:noFill/>
          </a:ln>
          <a:effec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spcBef>
                <a:spcPts val="625"/>
              </a:spcBef>
              <a:buSzPct val="100000"/>
              <a:defRPr/>
            </a:pPr>
            <a:r>
              <a:rPr lang="en-US" altLang="en-US" sz="1000" b="1">
                <a:solidFill>
                  <a:srgbClr val="006699"/>
                </a:solidFill>
                <a:latin typeface="Arial" panose="020B0604020202020204" pitchFamily="34" charset="0"/>
              </a:rPr>
              <a:t>Operating System Concepts – 9</a:t>
            </a:r>
            <a:r>
              <a:rPr lang="en-US" altLang="en-US" sz="1000" b="1" baseline="30000">
                <a:solidFill>
                  <a:srgbClr val="006699"/>
                </a:solidFill>
                <a:latin typeface="Arial" panose="020B0604020202020204" pitchFamily="34" charset="0"/>
              </a:rPr>
              <a:t>th</a:t>
            </a:r>
            <a:r>
              <a:rPr lang="en-US" altLang="en-US" sz="1000" b="1">
                <a:solidFill>
                  <a:srgbClr val="006699"/>
                </a:solidFill>
                <a:latin typeface="Arial" panose="020B0604020202020204" pitchFamily="34" charset="0"/>
              </a:rPr>
              <a:t> Edition</a:t>
            </a:r>
          </a:p>
        </p:txBody>
      </p:sp>
      <p:pic>
        <p:nvPicPr>
          <p:cNvPr id="1036" name="Picture 11">
            <a:extLst>
              <a:ext uri="{FF2B5EF4-FFF2-40B4-BE49-F238E27FC236}">
                <a16:creationId xmlns:a16="http://schemas.microsoft.com/office/drawing/2014/main" id="{289FEB2E-B19E-EB4F-AE8B-8A543D44A87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0066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9pPr>
    </p:titleStyle>
    <p:bodyStyle>
      <a:lvl1pPr marL="342900" indent="-3429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1pPr>
      <a:lvl2pPr marL="742950" indent="-28575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a:extLst>
              <a:ext uri="{FF2B5EF4-FFF2-40B4-BE49-F238E27FC236}">
                <a16:creationId xmlns:a16="http://schemas.microsoft.com/office/drawing/2014/main" id="{B6F49B96-FB64-B818-6F5A-AECEED1F1DF8}"/>
              </a:ext>
            </a:extLst>
          </p:cNvPr>
          <p:cNvGrpSpPr>
            <a:grpSpLocks/>
          </p:cNvGrpSpPr>
          <p:nvPr/>
        </p:nvGrpSpPr>
        <p:grpSpPr bwMode="auto">
          <a:xfrm>
            <a:off x="198438" y="2960688"/>
            <a:ext cx="8609012" cy="200025"/>
            <a:chOff x="125" y="1865"/>
            <a:chExt cx="5423" cy="126"/>
          </a:xfrm>
        </p:grpSpPr>
        <p:sp>
          <p:nvSpPr>
            <p:cNvPr id="2057" name="Rectangle 2">
              <a:extLst>
                <a:ext uri="{FF2B5EF4-FFF2-40B4-BE49-F238E27FC236}">
                  <a16:creationId xmlns:a16="http://schemas.microsoft.com/office/drawing/2014/main" id="{5C8B4E34-00D1-842F-2A0C-DF85AA1A3BF2}"/>
                </a:ext>
              </a:extLst>
            </p:cNvPr>
            <p:cNvSpPr>
              <a:spLocks noChangeArrowheads="1"/>
            </p:cNvSpPr>
            <p:nvPr/>
          </p:nvSpPr>
          <p:spPr bwMode="auto">
            <a:xfrm>
              <a:off x="125" y="1865"/>
              <a:ext cx="1807" cy="126"/>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058" name="Rectangle 3">
              <a:extLst>
                <a:ext uri="{FF2B5EF4-FFF2-40B4-BE49-F238E27FC236}">
                  <a16:creationId xmlns:a16="http://schemas.microsoft.com/office/drawing/2014/main" id="{B3923B63-73BE-0824-5E93-4E4396BDBC71}"/>
                </a:ext>
              </a:extLst>
            </p:cNvPr>
            <p:cNvSpPr>
              <a:spLocks noChangeArrowheads="1"/>
            </p:cNvSpPr>
            <p:nvPr/>
          </p:nvSpPr>
          <p:spPr bwMode="auto">
            <a:xfrm>
              <a:off x="1933" y="1865"/>
              <a:ext cx="1807" cy="126"/>
            </a:xfrm>
            <a:prstGeom prst="rect">
              <a:avLst/>
            </a:prstGeom>
            <a:solidFill>
              <a:srgbClr val="99CC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059" name="Rectangle 4">
              <a:extLst>
                <a:ext uri="{FF2B5EF4-FFF2-40B4-BE49-F238E27FC236}">
                  <a16:creationId xmlns:a16="http://schemas.microsoft.com/office/drawing/2014/main" id="{9DF28450-4814-830D-05B3-4E3E71A95BE0}"/>
                </a:ext>
              </a:extLst>
            </p:cNvPr>
            <p:cNvSpPr>
              <a:spLocks noChangeArrowheads="1"/>
            </p:cNvSpPr>
            <p:nvPr/>
          </p:nvSpPr>
          <p:spPr bwMode="auto">
            <a:xfrm>
              <a:off x="3741" y="1865"/>
              <a:ext cx="1807" cy="126"/>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sp>
        <p:nvSpPr>
          <p:cNvPr id="2053" name="Text Box 5">
            <a:extLst>
              <a:ext uri="{FF2B5EF4-FFF2-40B4-BE49-F238E27FC236}">
                <a16:creationId xmlns:a16="http://schemas.microsoft.com/office/drawing/2014/main" id="{998080BC-CEC2-4FD3-2D18-5EF4B58EA8A4}"/>
              </a:ext>
            </a:extLst>
          </p:cNvPr>
          <p:cNvSpPr txBox="1">
            <a:spLocks noChangeArrowheads="1"/>
          </p:cNvSpPr>
          <p:nvPr/>
        </p:nvSpPr>
        <p:spPr bwMode="auto">
          <a:xfrm>
            <a:off x="6489700" y="6588125"/>
            <a:ext cx="2713038" cy="246063"/>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lgn="ctr">
              <a:spcBef>
                <a:spcPts val="625"/>
              </a:spcBef>
              <a:buSzPct val="100000"/>
              <a:defRPr/>
            </a:pPr>
            <a:r>
              <a:rPr lang="en-US" altLang="en-US" sz="1000" b="1">
                <a:solidFill>
                  <a:srgbClr val="336699"/>
                </a:solidFill>
                <a:latin typeface="Arial" panose="020B0604020202020204" pitchFamily="34" charset="0"/>
              </a:rPr>
              <a:t>Silberschatz, Galvin and Gagne ©2013</a:t>
            </a:r>
          </a:p>
        </p:txBody>
      </p:sp>
      <p:sp>
        <p:nvSpPr>
          <p:cNvPr id="2054" name="Text Box 6">
            <a:extLst>
              <a:ext uri="{FF2B5EF4-FFF2-40B4-BE49-F238E27FC236}">
                <a16:creationId xmlns:a16="http://schemas.microsoft.com/office/drawing/2014/main" id="{99EED2CA-F588-3B22-F4A7-EF1731C7981C}"/>
              </a:ext>
            </a:extLst>
          </p:cNvPr>
          <p:cNvSpPr txBox="1">
            <a:spLocks noChangeArrowheads="1"/>
          </p:cNvSpPr>
          <p:nvPr/>
        </p:nvSpPr>
        <p:spPr bwMode="auto">
          <a:xfrm>
            <a:off x="65088" y="6613525"/>
            <a:ext cx="2620962" cy="246063"/>
          </a:xfrm>
          <a:prstGeom prst="rect">
            <a:avLst/>
          </a:prstGeom>
          <a:noFill/>
          <a:ln>
            <a:noFill/>
          </a:ln>
          <a:effec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spcBef>
                <a:spcPts val="625"/>
              </a:spcBef>
              <a:buSzPct val="100000"/>
              <a:defRPr/>
            </a:pPr>
            <a:r>
              <a:rPr lang="en-US" altLang="en-US" sz="1000" b="1">
                <a:solidFill>
                  <a:srgbClr val="336699"/>
                </a:solidFill>
                <a:latin typeface="Arial" panose="020B0604020202020204" pitchFamily="34" charset="0"/>
              </a:rPr>
              <a:t>Operating System Concepts – 9</a:t>
            </a:r>
            <a:r>
              <a:rPr lang="en-US" altLang="en-US" sz="1000" b="1" baseline="30000">
                <a:solidFill>
                  <a:srgbClr val="336699"/>
                </a:solidFill>
                <a:latin typeface="Arial" panose="020B0604020202020204" pitchFamily="34" charset="0"/>
              </a:rPr>
              <a:t>th</a:t>
            </a:r>
            <a:r>
              <a:rPr lang="en-US" altLang="en-US" sz="1000" b="1">
                <a:solidFill>
                  <a:srgbClr val="336699"/>
                </a:solidFill>
                <a:latin typeface="Arial" panose="020B0604020202020204" pitchFamily="34" charset="0"/>
              </a:rPr>
              <a:t> Edition</a:t>
            </a:r>
          </a:p>
        </p:txBody>
      </p:sp>
      <p:pic>
        <p:nvPicPr>
          <p:cNvPr id="2" name="Picture 7">
            <a:extLst>
              <a:ext uri="{FF2B5EF4-FFF2-40B4-BE49-F238E27FC236}">
                <a16:creationId xmlns:a16="http://schemas.microsoft.com/office/drawing/2014/main" id="{6BBED4EB-A299-5B4E-3BA7-1999243C002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320">
            <a:solidFill>
              <a:srgbClr val="336699"/>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8">
            <a:extLst>
              <a:ext uri="{FF2B5EF4-FFF2-40B4-BE49-F238E27FC236}">
                <a16:creationId xmlns:a16="http://schemas.microsoft.com/office/drawing/2014/main" id="{23CB0D8E-F3C6-4E60-2647-BDFA800ECD4A}"/>
              </a:ext>
            </a:extLst>
          </p:cNvPr>
          <p:cNvSpPr>
            <a:spLocks noChangeArrowheads="1"/>
          </p:cNvSpPr>
          <p:nvPr/>
        </p:nvSpPr>
        <p:spPr bwMode="auto">
          <a:xfrm>
            <a:off x="3224213" y="4006850"/>
            <a:ext cx="2336800" cy="1887538"/>
          </a:xfrm>
          <a:prstGeom prst="rect">
            <a:avLst/>
          </a:prstGeom>
          <a:noFill/>
          <a:ln w="57240">
            <a:solidFill>
              <a:srgbClr val="66CC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055" name="Rectangle 9">
            <a:extLst>
              <a:ext uri="{FF2B5EF4-FFF2-40B4-BE49-F238E27FC236}">
                <a16:creationId xmlns:a16="http://schemas.microsoft.com/office/drawing/2014/main" id="{4EE70B75-F5C9-DD96-E5C1-0596E8A719E0}"/>
              </a:ext>
            </a:extLst>
          </p:cNvPr>
          <p:cNvSpPr>
            <a:spLocks noGrp="1" noChangeArrowheads="1"/>
          </p:cNvSpPr>
          <p:nvPr>
            <p:ph type="title"/>
          </p:nvPr>
        </p:nvSpPr>
        <p:spPr bwMode="auto">
          <a:xfrm>
            <a:off x="457200" y="277813"/>
            <a:ext cx="8228013"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2056" name="Rectangle 10">
            <a:extLst>
              <a:ext uri="{FF2B5EF4-FFF2-40B4-BE49-F238E27FC236}">
                <a16:creationId xmlns:a16="http://schemas.microsoft.com/office/drawing/2014/main" id="{422A2B35-2201-5313-A754-990692B4A73A}"/>
              </a:ext>
            </a:extLst>
          </p:cNvPr>
          <p:cNvSpPr>
            <a:spLocks noGrp="1" noChangeArrowheads="1"/>
          </p:cNvSpPr>
          <p:nvPr>
            <p:ph type="body" idx="1"/>
          </p:nvPr>
        </p:nvSpPr>
        <p:spPr bwMode="auto">
          <a:xfrm>
            <a:off x="806450" y="1233488"/>
            <a:ext cx="8228013" cy="452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0066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9pPr>
    </p:titleStyle>
    <p:bodyStyle>
      <a:lvl1pPr marL="342900" indent="-3429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1pPr>
      <a:lvl2pPr marL="742950" indent="-28575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B15F7A47-635B-E625-9E3F-FC14786E9206}"/>
              </a:ext>
            </a:extLst>
          </p:cNvPr>
          <p:cNvSpPr txBox="1">
            <a:spLocks noChangeArrowheads="1"/>
          </p:cNvSpPr>
          <p:nvPr/>
        </p:nvSpPr>
        <p:spPr bwMode="auto">
          <a:xfrm>
            <a:off x="371475" y="1831975"/>
            <a:ext cx="8458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4300" b="1">
                <a:solidFill>
                  <a:srgbClr val="006699"/>
                </a:solidFill>
              </a:rPr>
              <a:t>Chapter 3:  Processes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a:extLst>
              <a:ext uri="{FF2B5EF4-FFF2-40B4-BE49-F238E27FC236}">
                <a16:creationId xmlns:a16="http://schemas.microsoft.com/office/drawing/2014/main" id="{7E3FDFBA-7C7D-C792-469F-9E50CCF516D5}"/>
              </a:ext>
            </a:extLst>
          </p:cNvPr>
          <p:cNvSpPr txBox="1">
            <a:spLocks noChangeArrowheads="1"/>
          </p:cNvSpPr>
          <p:nvPr/>
        </p:nvSpPr>
        <p:spPr bwMode="auto">
          <a:xfrm>
            <a:off x="982663" y="182563"/>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CPU Switch From Process to Process</a:t>
            </a:r>
          </a:p>
        </p:txBody>
      </p:sp>
      <p:pic>
        <p:nvPicPr>
          <p:cNvPr id="19459" name="Picture 2">
            <a:extLst>
              <a:ext uri="{FF2B5EF4-FFF2-40B4-BE49-F238E27FC236}">
                <a16:creationId xmlns:a16="http://schemas.microsoft.com/office/drawing/2014/main" id="{FD25614C-5AD2-8010-2A6E-1209AACA0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300" y="1104900"/>
            <a:ext cx="6969125" cy="4679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F6A3C0C6-E795-A296-BDAA-1CF469CEA177}"/>
              </a:ext>
            </a:extLst>
          </p:cNvPr>
          <p:cNvSpPr txBox="1">
            <a:spLocks noChangeArrowheads="1"/>
          </p:cNvSpPr>
          <p:nvPr/>
        </p:nvSpPr>
        <p:spPr bwMode="auto">
          <a:xfrm>
            <a:off x="1041400" y="136525"/>
            <a:ext cx="76454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Scheduling</a:t>
            </a:r>
          </a:p>
        </p:txBody>
      </p:sp>
      <p:sp>
        <p:nvSpPr>
          <p:cNvPr id="21507" name="Text Box 2">
            <a:extLst>
              <a:ext uri="{FF2B5EF4-FFF2-40B4-BE49-F238E27FC236}">
                <a16:creationId xmlns:a16="http://schemas.microsoft.com/office/drawing/2014/main" id="{8492F073-EA30-D8A8-4ADE-0CA557033508}"/>
              </a:ext>
            </a:extLst>
          </p:cNvPr>
          <p:cNvSpPr txBox="1">
            <a:spLocks noChangeArrowheads="1"/>
          </p:cNvSpPr>
          <p:nvPr/>
        </p:nvSpPr>
        <p:spPr bwMode="auto">
          <a:xfrm>
            <a:off x="887413" y="1157357"/>
            <a:ext cx="6975475" cy="398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a:t>Maximize CPU use, quickly switch processes onto CPU for time sharing</a:t>
            </a:r>
          </a:p>
          <a:p>
            <a:pPr>
              <a:buClr>
                <a:srgbClr val="993300"/>
              </a:buClr>
              <a:buSzPct val="90000"/>
              <a:buFont typeface="Monotype Sorts" charset="2"/>
              <a:buChar char=""/>
            </a:pPr>
            <a:r>
              <a:rPr lang="en-US" altLang="en-US" b="1">
                <a:solidFill>
                  <a:srgbClr val="3366FF"/>
                </a:solidFill>
              </a:rPr>
              <a:t>Process scheduler </a:t>
            </a:r>
            <a:r>
              <a:rPr lang="en-US" altLang="en-US"/>
              <a:t>selects among available processes for next execution on CPU</a:t>
            </a:r>
          </a:p>
          <a:p>
            <a:pPr>
              <a:buClr>
                <a:srgbClr val="993300"/>
              </a:buClr>
              <a:buSzPct val="90000"/>
              <a:buFont typeface="Monotype Sorts" charset="2"/>
              <a:buChar char=""/>
            </a:pPr>
            <a:r>
              <a:rPr lang="en-US" altLang="en-US"/>
              <a:t>Maintains </a:t>
            </a:r>
            <a:r>
              <a:rPr lang="en-US" altLang="en-US" b="1">
                <a:solidFill>
                  <a:srgbClr val="3366FF"/>
                </a:solidFill>
              </a:rPr>
              <a:t>scheduling queues </a:t>
            </a:r>
            <a:r>
              <a:rPr lang="en-US" altLang="en-US"/>
              <a:t>of processes</a:t>
            </a:r>
          </a:p>
          <a:p>
            <a:pPr lvl="1">
              <a:buClr>
                <a:srgbClr val="CC6600"/>
              </a:buClr>
              <a:buSzPct val="80000"/>
              <a:buFont typeface="Monotype Sorts" charset="2"/>
              <a:buChar char=""/>
            </a:pPr>
            <a:r>
              <a:rPr lang="en-US" altLang="en-US" b="1">
                <a:solidFill>
                  <a:srgbClr val="3366FF"/>
                </a:solidFill>
              </a:rPr>
              <a:t>Job queue </a:t>
            </a:r>
            <a:r>
              <a:rPr lang="en-US" altLang="en-US"/>
              <a:t>– set of all processes in the system</a:t>
            </a:r>
          </a:p>
          <a:p>
            <a:pPr lvl="1">
              <a:buClr>
                <a:srgbClr val="CC6600"/>
              </a:buClr>
              <a:buSzPct val="80000"/>
              <a:buFont typeface="Monotype Sorts" charset="2"/>
              <a:buChar char=""/>
            </a:pPr>
            <a:r>
              <a:rPr lang="en-US" altLang="en-US" b="1">
                <a:solidFill>
                  <a:srgbClr val="3366FF"/>
                </a:solidFill>
              </a:rPr>
              <a:t>Ready queue </a:t>
            </a:r>
            <a:r>
              <a:rPr lang="en-US" altLang="en-US"/>
              <a:t>– set of all processes residing in main memory, ready and waiting to execute</a:t>
            </a:r>
          </a:p>
          <a:p>
            <a:pPr lvl="1">
              <a:buClr>
                <a:srgbClr val="CC6600"/>
              </a:buClr>
              <a:buSzPct val="80000"/>
              <a:buFont typeface="Monotype Sorts" charset="2"/>
              <a:buChar char=""/>
            </a:pPr>
            <a:r>
              <a:rPr lang="en-US" altLang="en-US" b="1">
                <a:solidFill>
                  <a:srgbClr val="3366FF"/>
                </a:solidFill>
              </a:rPr>
              <a:t>Device queues </a:t>
            </a:r>
            <a:r>
              <a:rPr lang="en-US" altLang="en-US"/>
              <a:t>– set of processes waiting for an I/O device</a:t>
            </a:r>
          </a:p>
          <a:p>
            <a:pPr lvl="1">
              <a:buClr>
                <a:srgbClr val="CC6600"/>
              </a:buClr>
              <a:buSzPct val="80000"/>
              <a:buFont typeface="Monotype Sorts" charset="2"/>
              <a:buChar char=""/>
            </a:pPr>
            <a:r>
              <a:rPr lang="en-US" altLang="en-US"/>
              <a:t>Processes migrate among the various queues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110FDA68-AFC7-583E-C4C3-7717C75D5926}"/>
              </a:ext>
            </a:extLst>
          </p:cNvPr>
          <p:cNvSpPr txBox="1">
            <a:spLocks noChangeArrowheads="1"/>
          </p:cNvSpPr>
          <p:nvPr/>
        </p:nvSpPr>
        <p:spPr bwMode="auto">
          <a:xfrm>
            <a:off x="974725" y="236538"/>
            <a:ext cx="79835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2400" b="1">
                <a:solidFill>
                  <a:srgbClr val="006699"/>
                </a:solidFill>
              </a:rPr>
              <a:t>Ready Queue And Various I/O Device Queues</a:t>
            </a:r>
          </a:p>
        </p:txBody>
      </p:sp>
      <p:pic>
        <p:nvPicPr>
          <p:cNvPr id="23555" name="Picture 2">
            <a:extLst>
              <a:ext uri="{FF2B5EF4-FFF2-40B4-BE49-F238E27FC236}">
                <a16:creationId xmlns:a16="http://schemas.microsoft.com/office/drawing/2014/main" id="{BA7B4C58-A0A1-7FEA-482A-991DE8BBD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75" y="1214438"/>
            <a:ext cx="5822950" cy="5021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9C0CFE7A-3A12-9F4F-B1BE-F61532D107BE}"/>
              </a:ext>
            </a:extLst>
          </p:cNvPr>
          <p:cNvSpPr txBox="1">
            <a:spLocks noChangeArrowheads="1"/>
          </p:cNvSpPr>
          <p:nvPr/>
        </p:nvSpPr>
        <p:spPr bwMode="auto">
          <a:xfrm>
            <a:off x="971550" y="152400"/>
            <a:ext cx="82296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2800" b="1">
                <a:solidFill>
                  <a:srgbClr val="006699"/>
                </a:solidFill>
              </a:rPr>
              <a:t>Representation of Process Scheduling</a:t>
            </a:r>
          </a:p>
        </p:txBody>
      </p:sp>
      <p:pic>
        <p:nvPicPr>
          <p:cNvPr id="25603" name="Picture 2">
            <a:extLst>
              <a:ext uri="{FF2B5EF4-FFF2-40B4-BE49-F238E27FC236}">
                <a16:creationId xmlns:a16="http://schemas.microsoft.com/office/drawing/2014/main" id="{F39FBA96-7360-0E62-A25F-41ED24D13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1966913"/>
            <a:ext cx="6546850" cy="3781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4" name="Text Box 3">
            <a:extLst>
              <a:ext uri="{FF2B5EF4-FFF2-40B4-BE49-F238E27FC236}">
                <a16:creationId xmlns:a16="http://schemas.microsoft.com/office/drawing/2014/main" id="{4F755BAC-1CBF-7BF2-D6A4-E5351D28864C}"/>
              </a:ext>
            </a:extLst>
          </p:cNvPr>
          <p:cNvSpPr txBox="1">
            <a:spLocks noChangeArrowheads="1"/>
          </p:cNvSpPr>
          <p:nvPr/>
        </p:nvSpPr>
        <p:spPr bwMode="auto">
          <a:xfrm>
            <a:off x="808038" y="1303338"/>
            <a:ext cx="6975475" cy="398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080" tIns="32040" rIns="64080" bIns="32040"/>
          <a:lstStyle>
            <a:lvl1pPr marL="487363" indent="-4873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b="1">
                <a:solidFill>
                  <a:srgbClr val="3366FF"/>
                </a:solidFill>
              </a:rPr>
              <a:t>Queueing diagram </a:t>
            </a:r>
            <a:r>
              <a:rPr lang="en-US" altLang="en-US"/>
              <a:t>represents queues, resources, flows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2728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CE3DD6FE-23E4-72CA-87BF-2DF13DA51D1B}"/>
              </a:ext>
            </a:extLst>
          </p:cNvPr>
          <p:cNvSpPr txBox="1">
            <a:spLocks noChangeArrowheads="1"/>
          </p:cNvSpPr>
          <p:nvPr/>
        </p:nvSpPr>
        <p:spPr bwMode="auto">
          <a:xfrm>
            <a:off x="457200" y="182563"/>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Schedulers</a:t>
            </a:r>
          </a:p>
        </p:txBody>
      </p:sp>
      <p:sp>
        <p:nvSpPr>
          <p:cNvPr id="27651" name="Text Box 2">
            <a:extLst>
              <a:ext uri="{FF2B5EF4-FFF2-40B4-BE49-F238E27FC236}">
                <a16:creationId xmlns:a16="http://schemas.microsoft.com/office/drawing/2014/main" id="{41F2FFA9-F26E-02A5-344B-71A1567042C6}"/>
              </a:ext>
            </a:extLst>
          </p:cNvPr>
          <p:cNvSpPr txBox="1">
            <a:spLocks noChangeArrowheads="1"/>
          </p:cNvSpPr>
          <p:nvPr/>
        </p:nvSpPr>
        <p:spPr bwMode="auto">
          <a:xfrm>
            <a:off x="887413" y="1108075"/>
            <a:ext cx="7453312" cy="502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spcBef>
                <a:spcPts val="700"/>
              </a:spcBef>
              <a:buClr>
                <a:srgbClr val="993300"/>
              </a:buClr>
              <a:buSzPct val="90000"/>
              <a:buFont typeface="Monotype Sorts" charset="2"/>
              <a:buChar char=""/>
            </a:pPr>
            <a:r>
              <a:rPr lang="en-US" altLang="en-US" sz="1600" b="1">
                <a:solidFill>
                  <a:srgbClr val="3366FF"/>
                </a:solidFill>
              </a:rPr>
              <a:t>Short-term scheduler  </a:t>
            </a:r>
            <a:r>
              <a:rPr lang="en-US" altLang="en-US" sz="1600"/>
              <a:t>(or </a:t>
            </a:r>
            <a:r>
              <a:rPr lang="en-US" altLang="en-US" sz="1600" b="1">
                <a:solidFill>
                  <a:srgbClr val="3366FF"/>
                </a:solidFill>
              </a:rPr>
              <a:t>CPU scheduler</a:t>
            </a:r>
            <a:r>
              <a:rPr lang="en-US" altLang="en-US" sz="1600"/>
              <a:t>) – selects which process should be executed next and allocates CPU</a:t>
            </a:r>
          </a:p>
          <a:p>
            <a:pPr lvl="1">
              <a:spcBef>
                <a:spcPts val="700"/>
              </a:spcBef>
              <a:buClr>
                <a:srgbClr val="CC6600"/>
              </a:buClr>
              <a:buSzPct val="80000"/>
              <a:buFont typeface="Monotype Sorts" charset="2"/>
              <a:buChar char=""/>
            </a:pPr>
            <a:r>
              <a:rPr lang="en-US" altLang="en-US" sz="1600"/>
              <a:t>Sometimes the only scheduler in a system</a:t>
            </a:r>
          </a:p>
          <a:p>
            <a:pPr lvl="1">
              <a:spcBef>
                <a:spcPts val="700"/>
              </a:spcBef>
              <a:buClr>
                <a:srgbClr val="CC6600"/>
              </a:buClr>
              <a:buSzPct val="80000"/>
              <a:buFont typeface="Monotype Sorts" charset="2"/>
              <a:buChar char=""/>
            </a:pPr>
            <a:r>
              <a:rPr lang="en-US" altLang="en-US" sz="1600"/>
              <a:t>Short-term scheduler is invoked frequently (milliseconds) </a:t>
            </a:r>
            <a:r>
              <a:rPr lang="en-US" altLang="en-US" sz="1600">
                <a:latin typeface="Symbol" panose="05050102010706020507" pitchFamily="18" charset="2"/>
              </a:rPr>
              <a:t></a:t>
            </a:r>
            <a:r>
              <a:rPr lang="en-US" altLang="en-US" sz="1600"/>
              <a:t> (must be fast)</a:t>
            </a:r>
          </a:p>
          <a:p>
            <a:pPr>
              <a:spcBef>
                <a:spcPts val="700"/>
              </a:spcBef>
              <a:buClr>
                <a:srgbClr val="993300"/>
              </a:buClr>
              <a:buSzPct val="90000"/>
              <a:buFont typeface="Monotype Sorts" charset="2"/>
              <a:buChar char=""/>
            </a:pPr>
            <a:r>
              <a:rPr lang="en-US" altLang="en-US" sz="1600" b="1">
                <a:solidFill>
                  <a:srgbClr val="3366FF"/>
                </a:solidFill>
              </a:rPr>
              <a:t>Long-term scheduler  </a:t>
            </a:r>
            <a:r>
              <a:rPr lang="en-US" altLang="en-US" sz="1600"/>
              <a:t>(or </a:t>
            </a:r>
            <a:r>
              <a:rPr lang="en-US" altLang="en-US" sz="1600" b="1">
                <a:solidFill>
                  <a:srgbClr val="3366FF"/>
                </a:solidFill>
              </a:rPr>
              <a:t>job scheduler</a:t>
            </a:r>
            <a:r>
              <a:rPr lang="en-US" altLang="en-US" sz="1600"/>
              <a:t>) – selects which processes should be brought into the ready queue</a:t>
            </a:r>
          </a:p>
          <a:p>
            <a:pPr lvl="1">
              <a:spcBef>
                <a:spcPts val="700"/>
              </a:spcBef>
              <a:buClr>
                <a:srgbClr val="CC6600"/>
              </a:buClr>
              <a:buSzPct val="80000"/>
              <a:buFont typeface="Monotype Sorts" charset="2"/>
              <a:buChar char=""/>
            </a:pPr>
            <a:r>
              <a:rPr lang="en-US" altLang="en-US" sz="1600"/>
              <a:t>Long-term scheduler is invoked  infrequently (seconds, minutes) </a:t>
            </a:r>
            <a:r>
              <a:rPr lang="en-US" altLang="en-US" sz="1600">
                <a:latin typeface="Symbol" panose="05050102010706020507" pitchFamily="18" charset="2"/>
              </a:rPr>
              <a:t></a:t>
            </a:r>
            <a:r>
              <a:rPr lang="en-US" altLang="en-US" sz="1600"/>
              <a:t> (may be slow)</a:t>
            </a:r>
          </a:p>
          <a:p>
            <a:pPr lvl="1">
              <a:spcBef>
                <a:spcPts val="700"/>
              </a:spcBef>
              <a:buClr>
                <a:srgbClr val="CC6600"/>
              </a:buClr>
              <a:buSzPct val="80000"/>
              <a:buFont typeface="Monotype Sorts" charset="2"/>
              <a:buChar char=""/>
            </a:pPr>
            <a:r>
              <a:rPr lang="en-US" altLang="en-US" sz="1600"/>
              <a:t>The long-term scheduler controls the </a:t>
            </a:r>
            <a:r>
              <a:rPr lang="en-US" altLang="en-US" sz="1600" b="1">
                <a:solidFill>
                  <a:srgbClr val="3366FF"/>
                </a:solidFill>
              </a:rPr>
              <a:t>degree of multiprogramming</a:t>
            </a:r>
          </a:p>
          <a:p>
            <a:pPr>
              <a:spcBef>
                <a:spcPts val="700"/>
              </a:spcBef>
              <a:buClr>
                <a:srgbClr val="993300"/>
              </a:buClr>
              <a:buSzPct val="90000"/>
              <a:buFont typeface="Monotype Sorts" charset="2"/>
              <a:buChar char=""/>
            </a:pPr>
            <a:r>
              <a:rPr lang="en-US" altLang="en-US" sz="1600"/>
              <a:t>Processes can be described as either:</a:t>
            </a:r>
          </a:p>
          <a:p>
            <a:pPr lvl="1">
              <a:spcBef>
                <a:spcPts val="700"/>
              </a:spcBef>
              <a:buClr>
                <a:srgbClr val="CC6600"/>
              </a:buClr>
              <a:buSzPct val="80000"/>
              <a:buFont typeface="Monotype Sorts" charset="2"/>
              <a:buChar char=""/>
            </a:pPr>
            <a:r>
              <a:rPr lang="en-US" altLang="en-US" sz="1600" b="1">
                <a:solidFill>
                  <a:srgbClr val="3366FF"/>
                </a:solidFill>
              </a:rPr>
              <a:t>I/O-bound process</a:t>
            </a:r>
            <a:r>
              <a:rPr lang="en-US" altLang="en-US" sz="1600"/>
              <a:t> – spends more time doing I/O than computations, many short CPU bursts</a:t>
            </a:r>
          </a:p>
          <a:p>
            <a:pPr lvl="1">
              <a:spcBef>
                <a:spcPts val="700"/>
              </a:spcBef>
              <a:buClr>
                <a:srgbClr val="CC6600"/>
              </a:buClr>
              <a:buSzPct val="80000"/>
              <a:buFont typeface="Monotype Sorts" charset="2"/>
              <a:buChar char=""/>
            </a:pPr>
            <a:r>
              <a:rPr lang="en-US" altLang="en-US" sz="1600" b="1">
                <a:solidFill>
                  <a:srgbClr val="3366FF"/>
                </a:solidFill>
              </a:rPr>
              <a:t>CPU-bound process </a:t>
            </a:r>
            <a:r>
              <a:rPr lang="en-US" altLang="en-US" sz="1600"/>
              <a:t>– spends more time doing computations; few very long CPU bursts</a:t>
            </a:r>
          </a:p>
          <a:p>
            <a:pPr>
              <a:spcBef>
                <a:spcPts val="700"/>
              </a:spcBef>
              <a:buClr>
                <a:srgbClr val="993300"/>
              </a:buClr>
              <a:buSzPct val="90000"/>
              <a:buFont typeface="Monotype Sorts" charset="2"/>
              <a:buChar char=""/>
            </a:pPr>
            <a:r>
              <a:rPr lang="en-US" altLang="en-US" sz="1600"/>
              <a:t>Long-term scheduler strives for good </a:t>
            </a:r>
            <a:r>
              <a:rPr lang="en-US" altLang="en-US" sz="1600" b="1" i="1"/>
              <a:t>process mix</a:t>
            </a:r>
          </a:p>
          <a:p>
            <a:pPr>
              <a:buClr>
                <a:srgbClr val="993300"/>
              </a:buClr>
              <a:buSzPct val="90000"/>
              <a:buFont typeface="Monotype Sorts" charset="2"/>
              <a:buNone/>
            </a:pPr>
            <a:endParaRPr lang="en-US" altLang="en-US"/>
          </a:p>
          <a:p>
            <a:pPr>
              <a:buClr>
                <a:srgbClr val="993300"/>
              </a:buClr>
              <a:buSzPct val="90000"/>
              <a:buFont typeface="Monotype Sorts" charset="2"/>
              <a:buNone/>
            </a:pPr>
            <a:endParaRPr lang="en-US" alt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CA2E4180-0A7A-36C4-0E1E-22C0E06E8931}"/>
              </a:ext>
            </a:extLst>
          </p:cNvPr>
          <p:cNvSpPr txBox="1">
            <a:spLocks noChangeArrowheads="1"/>
          </p:cNvSpPr>
          <p:nvPr/>
        </p:nvSpPr>
        <p:spPr bwMode="auto">
          <a:xfrm>
            <a:off x="1085850" y="182563"/>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Addition of Medium Term Scheduling</a:t>
            </a:r>
          </a:p>
        </p:txBody>
      </p:sp>
      <p:pic>
        <p:nvPicPr>
          <p:cNvPr id="29699" name="Picture 2">
            <a:extLst>
              <a:ext uri="{FF2B5EF4-FFF2-40B4-BE49-F238E27FC236}">
                <a16:creationId xmlns:a16="http://schemas.microsoft.com/office/drawing/2014/main" id="{61B7C4E2-07C8-5D4E-A29C-555DA11B2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2827338"/>
            <a:ext cx="7327900" cy="26654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0" name="Text Box 3">
            <a:extLst>
              <a:ext uri="{FF2B5EF4-FFF2-40B4-BE49-F238E27FC236}">
                <a16:creationId xmlns:a16="http://schemas.microsoft.com/office/drawing/2014/main" id="{AB93A771-D9AD-6BF0-9D55-AE6D9BF72A96}"/>
              </a:ext>
            </a:extLst>
          </p:cNvPr>
          <p:cNvSpPr txBox="1">
            <a:spLocks noChangeArrowheads="1"/>
          </p:cNvSpPr>
          <p:nvPr/>
        </p:nvSpPr>
        <p:spPr bwMode="auto">
          <a:xfrm>
            <a:off x="806450" y="1160463"/>
            <a:ext cx="7200900" cy="144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080" tIns="32040" rIns="64080" bIns="32040"/>
          <a:lstStyle>
            <a:lvl1pPr marL="487363" indent="-4873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1058863" indent="-406400">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b="1">
                <a:solidFill>
                  <a:srgbClr val="3366FF"/>
                </a:solidFill>
              </a:rPr>
              <a:t>Medium-term scheduler  </a:t>
            </a:r>
            <a:r>
              <a:rPr lang="en-US" altLang="en-US"/>
              <a:t>can be added if degree of multiple programming needs to decrease</a:t>
            </a:r>
          </a:p>
          <a:p>
            <a:pPr lvl="1">
              <a:buClr>
                <a:srgbClr val="CC6600"/>
              </a:buClr>
              <a:buSzPct val="80000"/>
              <a:buFont typeface="Monotype Sorts" charset="2"/>
              <a:buChar char=""/>
            </a:pPr>
            <a:r>
              <a:rPr lang="en-US" altLang="en-US"/>
              <a:t>Remove process from memory, store on disk, bring back in from disk to continue execution: </a:t>
            </a:r>
            <a:r>
              <a:rPr lang="en-US" altLang="en-US" b="1">
                <a:solidFill>
                  <a:srgbClr val="3366FF"/>
                </a:solidFill>
              </a:rPr>
              <a:t>swapping</a:t>
            </a:r>
          </a:p>
          <a:p>
            <a:pPr>
              <a:buClr>
                <a:srgbClr val="993300"/>
              </a:buClr>
              <a:buSzPct val="90000"/>
              <a:buFont typeface="Monotype Sorts" charset="2"/>
              <a:buNone/>
            </a:pPr>
            <a:endParaRPr lang="en-US" altLang="en-US"/>
          </a:p>
          <a:p>
            <a:pPr>
              <a:buClr>
                <a:srgbClr val="993300"/>
              </a:buClr>
              <a:buSzPct val="90000"/>
              <a:buFont typeface="Monotype Sorts" charset="2"/>
              <a:buNone/>
            </a:pPr>
            <a:endParaRPr lang="en-US" alt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4D355C48-30B1-2FCA-D149-9FFDF11F1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928460"/>
            <a:ext cx="7848600" cy="556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65199530-BDA9-14F6-ACAF-23756BD3464B}"/>
              </a:ext>
            </a:extLst>
          </p:cNvPr>
          <p:cNvSpPr txBox="1">
            <a:spLocks noChangeArrowheads="1"/>
          </p:cNvSpPr>
          <p:nvPr/>
        </p:nvSpPr>
        <p:spPr bwMode="auto">
          <a:xfrm>
            <a:off x="457200" y="166688"/>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Context Switch</a:t>
            </a:r>
          </a:p>
        </p:txBody>
      </p:sp>
      <p:sp>
        <p:nvSpPr>
          <p:cNvPr id="32771" name="Text Box 2">
            <a:extLst>
              <a:ext uri="{FF2B5EF4-FFF2-40B4-BE49-F238E27FC236}">
                <a16:creationId xmlns:a16="http://schemas.microsoft.com/office/drawing/2014/main" id="{C43063B6-536A-6A50-2765-BA306576EC61}"/>
              </a:ext>
            </a:extLst>
          </p:cNvPr>
          <p:cNvSpPr txBox="1">
            <a:spLocks noChangeArrowheads="1"/>
          </p:cNvSpPr>
          <p:nvPr/>
        </p:nvSpPr>
        <p:spPr bwMode="auto">
          <a:xfrm>
            <a:off x="854075" y="1108075"/>
            <a:ext cx="6997700" cy="444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a:t>When CPU switches to another process, the system must </a:t>
            </a:r>
            <a:r>
              <a:rPr lang="en-US" altLang="en-US" b="1">
                <a:solidFill>
                  <a:srgbClr val="3366FF"/>
                </a:solidFill>
              </a:rPr>
              <a:t>save the state </a:t>
            </a:r>
            <a:r>
              <a:rPr lang="en-US" altLang="en-US"/>
              <a:t>of the old process and load the </a:t>
            </a:r>
            <a:r>
              <a:rPr lang="en-US" altLang="en-US" b="1">
                <a:solidFill>
                  <a:srgbClr val="3366FF"/>
                </a:solidFill>
              </a:rPr>
              <a:t>saved state </a:t>
            </a:r>
            <a:r>
              <a:rPr lang="en-US" altLang="en-US"/>
              <a:t>for the new process via a </a:t>
            </a:r>
            <a:r>
              <a:rPr lang="en-US" altLang="en-US" b="1">
                <a:solidFill>
                  <a:srgbClr val="3366FF"/>
                </a:solidFill>
              </a:rPr>
              <a:t>context switch</a:t>
            </a:r>
          </a:p>
          <a:p>
            <a:pPr>
              <a:buClr>
                <a:srgbClr val="993300"/>
              </a:buClr>
              <a:buSzPct val="90000"/>
              <a:buFont typeface="Monotype Sorts" charset="2"/>
              <a:buChar char=""/>
            </a:pPr>
            <a:r>
              <a:rPr lang="en-US" altLang="en-US" b="1">
                <a:solidFill>
                  <a:srgbClr val="3366FF"/>
                </a:solidFill>
              </a:rPr>
              <a:t>Context </a:t>
            </a:r>
            <a:r>
              <a:rPr lang="en-US" altLang="en-US"/>
              <a:t>of a process represented in the PCB</a:t>
            </a:r>
          </a:p>
          <a:p>
            <a:pPr>
              <a:buClr>
                <a:srgbClr val="993300"/>
              </a:buClr>
              <a:buSzPct val="90000"/>
              <a:buFont typeface="Monotype Sorts" charset="2"/>
              <a:buChar char=""/>
            </a:pPr>
            <a:r>
              <a:rPr lang="en-US" altLang="en-US"/>
              <a:t>Context-switch time is overhead; the system does no useful work while switching</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7D5293CD-0118-9EB8-CE2C-ABD391520DA2}"/>
              </a:ext>
            </a:extLst>
          </p:cNvPr>
          <p:cNvSpPr txBox="1">
            <a:spLocks noChangeArrowheads="1"/>
          </p:cNvSpPr>
          <p:nvPr/>
        </p:nvSpPr>
        <p:spPr bwMode="auto">
          <a:xfrm>
            <a:off x="457200" y="198438"/>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Operations on Processes</a:t>
            </a:r>
          </a:p>
        </p:txBody>
      </p:sp>
      <p:sp>
        <p:nvSpPr>
          <p:cNvPr id="34819" name="Text Box 2">
            <a:extLst>
              <a:ext uri="{FF2B5EF4-FFF2-40B4-BE49-F238E27FC236}">
                <a16:creationId xmlns:a16="http://schemas.microsoft.com/office/drawing/2014/main" id="{7F392807-3768-ECD1-D851-802D2F8177BF}"/>
              </a:ext>
            </a:extLst>
          </p:cNvPr>
          <p:cNvSpPr txBox="1">
            <a:spLocks noChangeArrowheads="1"/>
          </p:cNvSpPr>
          <p:nvPr/>
        </p:nvSpPr>
        <p:spPr bwMode="auto">
          <a:xfrm>
            <a:off x="806450" y="1233488"/>
            <a:ext cx="7480300" cy="444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a:t>System must provide mechanisms for:</a:t>
            </a:r>
          </a:p>
          <a:p>
            <a:pPr lvl="1">
              <a:buClr>
                <a:srgbClr val="CC6600"/>
              </a:buClr>
              <a:buSzPct val="80000"/>
              <a:buFont typeface="Monotype Sorts" charset="2"/>
              <a:buChar char=""/>
            </a:pPr>
            <a:r>
              <a:rPr lang="en-US" altLang="en-US"/>
              <a:t> process creation,</a:t>
            </a:r>
          </a:p>
          <a:p>
            <a:pPr lvl="1">
              <a:buClr>
                <a:srgbClr val="CC6600"/>
              </a:buClr>
              <a:buSzPct val="80000"/>
              <a:buFont typeface="Monotype Sorts" charset="2"/>
              <a:buChar char=""/>
            </a:pPr>
            <a:r>
              <a:rPr lang="en-US" altLang="en-US"/>
              <a:t> process termination, </a:t>
            </a:r>
          </a:p>
          <a:p>
            <a:pPr lvl="1">
              <a:buClr>
                <a:srgbClr val="CC6600"/>
              </a:buClr>
              <a:buSzPct val="80000"/>
              <a:buFont typeface="Monotype Sorts" charset="2"/>
              <a:buChar char=""/>
            </a:pPr>
            <a:r>
              <a:rPr lang="en-US" altLang="en-US"/>
              <a:t> and so on as detailed next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D9EDCAA8-31A6-B5FA-0DE8-EA58F0C296F6}"/>
              </a:ext>
            </a:extLst>
          </p:cNvPr>
          <p:cNvSpPr txBox="1">
            <a:spLocks noChangeArrowheads="1"/>
          </p:cNvSpPr>
          <p:nvPr/>
        </p:nvSpPr>
        <p:spPr bwMode="auto">
          <a:xfrm>
            <a:off x="1644650" y="182563"/>
            <a:ext cx="6380163"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Chapter 3:  Processes</a:t>
            </a:r>
          </a:p>
        </p:txBody>
      </p:sp>
      <p:sp>
        <p:nvSpPr>
          <p:cNvPr id="6147" name="Text Box 2">
            <a:extLst>
              <a:ext uri="{FF2B5EF4-FFF2-40B4-BE49-F238E27FC236}">
                <a16:creationId xmlns:a16="http://schemas.microsoft.com/office/drawing/2014/main" id="{E0BA5954-AD76-2716-C5A1-2158FFEC823D}"/>
              </a:ext>
            </a:extLst>
          </p:cNvPr>
          <p:cNvSpPr txBox="1">
            <a:spLocks noChangeArrowheads="1"/>
          </p:cNvSpPr>
          <p:nvPr/>
        </p:nvSpPr>
        <p:spPr bwMode="auto">
          <a:xfrm>
            <a:off x="806450" y="1120775"/>
            <a:ext cx="7370763" cy="3822700"/>
          </a:xfrm>
          <a:prstGeom prst="rect">
            <a:avLst/>
          </a:prstGeom>
          <a:noFill/>
          <a:ln>
            <a:noFill/>
          </a:ln>
          <a:effec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defRPr/>
            </a:pPr>
            <a:r>
              <a:rPr lang="en-US" altLang="en-US"/>
              <a:t>Process Concept</a:t>
            </a:r>
          </a:p>
          <a:p>
            <a:pPr>
              <a:buClr>
                <a:srgbClr val="993300"/>
              </a:buClr>
              <a:buSzPct val="90000"/>
              <a:buFont typeface="Monotype Sorts" charset="2"/>
              <a:buChar char=""/>
              <a:defRPr/>
            </a:pPr>
            <a:r>
              <a:rPr lang="en-US" altLang="en-US"/>
              <a:t>Process Scheduling</a:t>
            </a:r>
          </a:p>
          <a:p>
            <a:pPr>
              <a:buClr>
                <a:srgbClr val="993300"/>
              </a:buClr>
              <a:buSzPct val="90000"/>
              <a:buFont typeface="Monotype Sorts" charset="2"/>
              <a:buChar char=""/>
              <a:defRPr/>
            </a:pPr>
            <a:r>
              <a:rPr lang="en-US" altLang="en-US"/>
              <a:t>Operations on Processes</a:t>
            </a:r>
          </a:p>
          <a:p>
            <a:pPr marL="0" indent="0">
              <a:buClr>
                <a:srgbClr val="993300"/>
              </a:buClr>
              <a:buSzPct val="90000"/>
              <a:defRPr/>
            </a:pPr>
            <a:endParaRPr lang="en-US" altLang="en-US"/>
          </a:p>
          <a:p>
            <a:pPr marL="0" indent="0">
              <a:buClr>
                <a:srgbClr val="993300"/>
              </a:buClr>
              <a:buSzPct val="90000"/>
              <a:defRPr/>
            </a:pPr>
            <a:endParaRPr lang="en-US" alt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A4F899E5-2629-6DA5-0EC3-A41F6F0BBEFF}"/>
              </a:ext>
            </a:extLst>
          </p:cNvPr>
          <p:cNvSpPr txBox="1">
            <a:spLocks noChangeArrowheads="1"/>
          </p:cNvSpPr>
          <p:nvPr/>
        </p:nvSpPr>
        <p:spPr bwMode="auto">
          <a:xfrm>
            <a:off x="457200" y="198438"/>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Creation</a:t>
            </a:r>
          </a:p>
        </p:txBody>
      </p:sp>
      <p:sp>
        <p:nvSpPr>
          <p:cNvPr id="24578" name="Text Box 2">
            <a:extLst>
              <a:ext uri="{FF2B5EF4-FFF2-40B4-BE49-F238E27FC236}">
                <a16:creationId xmlns:a16="http://schemas.microsoft.com/office/drawing/2014/main" id="{75D45609-97BB-B9F2-0C35-0F44B66DB131}"/>
              </a:ext>
            </a:extLst>
          </p:cNvPr>
          <p:cNvSpPr txBox="1">
            <a:spLocks noChangeArrowheads="1"/>
          </p:cNvSpPr>
          <p:nvPr/>
        </p:nvSpPr>
        <p:spPr bwMode="auto">
          <a:xfrm>
            <a:off x="854075" y="1169988"/>
            <a:ext cx="6918325" cy="5076825"/>
          </a:xfrm>
          <a:prstGeom prst="rect">
            <a:avLst/>
          </a:prstGeom>
          <a:noFill/>
          <a:ln>
            <a:noFill/>
          </a:ln>
          <a:effec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spcBef>
                <a:spcPts val="788"/>
              </a:spcBef>
              <a:buClr>
                <a:srgbClr val="993300"/>
              </a:buClr>
              <a:buSzPct val="90000"/>
              <a:buFont typeface="Monotype Sorts" charset="2"/>
              <a:buChar char=""/>
              <a:defRPr/>
            </a:pPr>
            <a:r>
              <a:rPr lang="en-US" altLang="en-US" b="1">
                <a:solidFill>
                  <a:srgbClr val="3366FF"/>
                </a:solidFill>
                <a:latin typeface="Arial" panose="020B0604020202020204" pitchFamily="34" charset="0"/>
              </a:rPr>
              <a:t>Parent</a:t>
            </a:r>
            <a:r>
              <a:rPr lang="en-US" altLang="en-US" b="1">
                <a:latin typeface="Arial" panose="020B0604020202020204" pitchFamily="34" charset="0"/>
              </a:rPr>
              <a:t> </a:t>
            </a:r>
            <a:r>
              <a:rPr lang="en-US" altLang="en-US">
                <a:latin typeface="Arial" panose="020B0604020202020204" pitchFamily="34" charset="0"/>
              </a:rPr>
              <a:t>process create </a:t>
            </a:r>
            <a:r>
              <a:rPr lang="en-US" altLang="en-US" b="1">
                <a:solidFill>
                  <a:srgbClr val="3366FF"/>
                </a:solidFill>
                <a:latin typeface="Arial" panose="020B0604020202020204" pitchFamily="34" charset="0"/>
              </a:rPr>
              <a:t>children</a:t>
            </a:r>
            <a:r>
              <a:rPr lang="en-US" altLang="en-US" b="1">
                <a:latin typeface="Arial" panose="020B0604020202020204" pitchFamily="34" charset="0"/>
              </a:rPr>
              <a:t> </a:t>
            </a:r>
            <a:r>
              <a:rPr lang="en-US" altLang="en-US">
                <a:latin typeface="Arial" panose="020B0604020202020204" pitchFamily="34" charset="0"/>
              </a:rPr>
              <a:t>processes, which, in turn create other processes, forming a </a:t>
            </a:r>
            <a:r>
              <a:rPr lang="en-US" altLang="en-US" b="1">
                <a:solidFill>
                  <a:srgbClr val="3366FF"/>
                </a:solidFill>
                <a:latin typeface="Arial" panose="020B0604020202020204" pitchFamily="34" charset="0"/>
              </a:rPr>
              <a:t>tree</a:t>
            </a:r>
            <a:r>
              <a:rPr lang="en-US" altLang="en-US">
                <a:latin typeface="Arial" panose="020B0604020202020204" pitchFamily="34" charset="0"/>
              </a:rPr>
              <a:t> of processes</a:t>
            </a:r>
          </a:p>
          <a:p>
            <a:pPr>
              <a:spcBef>
                <a:spcPts val="788"/>
              </a:spcBef>
              <a:buClr>
                <a:srgbClr val="993300"/>
              </a:buClr>
              <a:buSzPct val="90000"/>
              <a:buFont typeface="Monotype Sorts" charset="2"/>
              <a:buChar char=""/>
              <a:defRPr/>
            </a:pPr>
            <a:r>
              <a:rPr lang="en-US" altLang="en-US">
                <a:latin typeface="Arial" panose="020B0604020202020204" pitchFamily="34" charset="0"/>
              </a:rPr>
              <a:t>Generally, process identified and managed via a</a:t>
            </a:r>
            <a:r>
              <a:rPr lang="en-US" altLang="en-US" b="1">
                <a:latin typeface="Arial" panose="020B0604020202020204" pitchFamily="34" charset="0"/>
              </a:rPr>
              <a:t> </a:t>
            </a:r>
            <a:r>
              <a:rPr lang="en-US" altLang="en-US" b="1">
                <a:solidFill>
                  <a:srgbClr val="3366FF"/>
                </a:solidFill>
                <a:latin typeface="Arial" panose="020B0604020202020204" pitchFamily="34" charset="0"/>
              </a:rPr>
              <a:t>process identifier </a:t>
            </a:r>
            <a:r>
              <a:rPr lang="en-US" altLang="en-US">
                <a:latin typeface="Arial" panose="020B0604020202020204" pitchFamily="34" charset="0"/>
              </a:rPr>
              <a:t>(</a:t>
            </a:r>
            <a:r>
              <a:rPr lang="en-US" altLang="en-US" b="1">
                <a:solidFill>
                  <a:srgbClr val="3366FF"/>
                </a:solidFill>
                <a:latin typeface="Arial" panose="020B0604020202020204" pitchFamily="34" charset="0"/>
              </a:rPr>
              <a:t>pid</a:t>
            </a:r>
            <a:r>
              <a:rPr lang="en-US" altLang="en-US">
                <a:latin typeface="Arial" panose="020B0604020202020204" pitchFamily="34" charset="0"/>
              </a:rPr>
              <a:t>)</a:t>
            </a:r>
          </a:p>
          <a:p>
            <a:pPr>
              <a:spcBef>
                <a:spcPts val="788"/>
              </a:spcBef>
              <a:buClr>
                <a:srgbClr val="993300"/>
              </a:buClr>
              <a:buSzPct val="90000"/>
              <a:buFont typeface="Monotype Sorts" charset="2"/>
              <a:buChar char=""/>
              <a:defRPr/>
            </a:pPr>
            <a:r>
              <a:rPr lang="en-US" altLang="en-US">
                <a:latin typeface="Arial" panose="020B0604020202020204" pitchFamily="34" charset="0"/>
              </a:rPr>
              <a:t>Resource sharing options</a:t>
            </a:r>
          </a:p>
          <a:p>
            <a:pPr lvl="1">
              <a:spcBef>
                <a:spcPts val="788"/>
              </a:spcBef>
              <a:buClr>
                <a:srgbClr val="CC6600"/>
              </a:buClr>
              <a:buSzPct val="80000"/>
              <a:buFont typeface="Monotype Sorts" charset="2"/>
              <a:buChar char=""/>
              <a:defRPr/>
            </a:pPr>
            <a:r>
              <a:rPr lang="en-US" altLang="en-US">
                <a:latin typeface="Arial" panose="020B0604020202020204" pitchFamily="34" charset="0"/>
              </a:rPr>
              <a:t>Parent and children share all resources</a:t>
            </a:r>
          </a:p>
          <a:p>
            <a:pPr lvl="1">
              <a:spcBef>
                <a:spcPts val="788"/>
              </a:spcBef>
              <a:buClr>
                <a:srgbClr val="CC6600"/>
              </a:buClr>
              <a:buSzPct val="80000"/>
              <a:buFont typeface="Monotype Sorts" charset="2"/>
              <a:buChar char=""/>
              <a:defRPr/>
            </a:pPr>
            <a:r>
              <a:rPr lang="en-US" altLang="en-US">
                <a:latin typeface="Arial" panose="020B0604020202020204" pitchFamily="34" charset="0"/>
              </a:rPr>
              <a:t>Children share subset of parent</a:t>
            </a:r>
            <a:r>
              <a:rPr lang="ja-JP" altLang="en-US">
                <a:latin typeface="Arial" panose="020B0604020202020204" pitchFamily="34" charset="0"/>
              </a:rPr>
              <a:t>’</a:t>
            </a:r>
            <a:r>
              <a:rPr lang="en-US" altLang="en-US">
                <a:latin typeface="Arial" panose="020B0604020202020204" pitchFamily="34" charset="0"/>
              </a:rPr>
              <a:t>s resources</a:t>
            </a:r>
          </a:p>
          <a:p>
            <a:pPr lvl="1">
              <a:spcBef>
                <a:spcPts val="788"/>
              </a:spcBef>
              <a:buClr>
                <a:srgbClr val="CC6600"/>
              </a:buClr>
              <a:buSzPct val="80000"/>
              <a:buFont typeface="Monotype Sorts" charset="2"/>
              <a:buChar char=""/>
              <a:defRPr/>
            </a:pPr>
            <a:r>
              <a:rPr lang="en-US" altLang="en-US">
                <a:latin typeface="Arial" panose="020B0604020202020204" pitchFamily="34" charset="0"/>
              </a:rPr>
              <a:t>Parent and child share no resources</a:t>
            </a:r>
          </a:p>
          <a:p>
            <a:pPr>
              <a:spcBef>
                <a:spcPts val="788"/>
              </a:spcBef>
              <a:buClr>
                <a:srgbClr val="993300"/>
              </a:buClr>
              <a:buSzPct val="90000"/>
              <a:buFont typeface="Monotype Sorts" charset="2"/>
              <a:buChar char=""/>
              <a:defRPr/>
            </a:pPr>
            <a:r>
              <a:rPr lang="en-US" altLang="en-US">
                <a:latin typeface="Arial" panose="020B0604020202020204" pitchFamily="34" charset="0"/>
              </a:rPr>
              <a:t>Execution options</a:t>
            </a:r>
          </a:p>
          <a:p>
            <a:pPr lvl="1">
              <a:spcBef>
                <a:spcPts val="788"/>
              </a:spcBef>
              <a:buClr>
                <a:srgbClr val="CC6600"/>
              </a:buClr>
              <a:buSzPct val="80000"/>
              <a:buFont typeface="Monotype Sorts" charset="2"/>
              <a:buChar char=""/>
              <a:defRPr/>
            </a:pPr>
            <a:r>
              <a:rPr lang="en-US" altLang="en-US">
                <a:latin typeface="Arial" panose="020B0604020202020204" pitchFamily="34" charset="0"/>
              </a:rPr>
              <a:t>Parent and children execute concurrently</a:t>
            </a:r>
          </a:p>
          <a:p>
            <a:pPr lvl="1">
              <a:spcBef>
                <a:spcPts val="788"/>
              </a:spcBef>
              <a:buClr>
                <a:srgbClr val="CC6600"/>
              </a:buClr>
              <a:buSzPct val="80000"/>
              <a:buFont typeface="Monotype Sorts" charset="2"/>
              <a:buChar char=""/>
              <a:defRPr/>
            </a:pPr>
            <a:r>
              <a:rPr lang="en-US" altLang="en-US">
                <a:latin typeface="Arial" panose="020B0604020202020204" pitchFamily="34" charset="0"/>
              </a:rPr>
              <a:t>Parent waits until children terminate</a:t>
            </a:r>
          </a:p>
          <a:p>
            <a:pPr marL="342900">
              <a:spcBef>
                <a:spcPts val="788"/>
              </a:spcBef>
              <a:buSzPct val="90000"/>
              <a:defRPr/>
            </a:pPr>
            <a:endParaRPr lang="en-US" altLang="en-US">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B27D5C34-2C2A-6C0F-94C6-DCEA0BE58D2D}"/>
              </a:ext>
            </a:extLst>
          </p:cNvPr>
          <p:cNvSpPr txBox="1">
            <a:spLocks noChangeArrowheads="1"/>
          </p:cNvSpPr>
          <p:nvPr/>
        </p:nvSpPr>
        <p:spPr bwMode="auto">
          <a:xfrm>
            <a:off x="1042988" y="277813"/>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A Tree of Processes in Linux</a:t>
            </a:r>
          </a:p>
        </p:txBody>
      </p:sp>
      <p:pic>
        <p:nvPicPr>
          <p:cNvPr id="38915" name="Picture 2">
            <a:extLst>
              <a:ext uri="{FF2B5EF4-FFF2-40B4-BE49-F238E27FC236}">
                <a16:creationId xmlns:a16="http://schemas.microsoft.com/office/drawing/2014/main" id="{70BEEDE4-377A-D007-C71A-FAA29BCE58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1362755"/>
            <a:ext cx="7061200" cy="3741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83D90D60-28E4-7DB7-6E84-34989B5FA86B}"/>
              </a:ext>
            </a:extLst>
          </p:cNvPr>
          <p:cNvSpPr txBox="1">
            <a:spLocks noChangeArrowheads="1"/>
          </p:cNvSpPr>
          <p:nvPr/>
        </p:nvSpPr>
        <p:spPr bwMode="auto">
          <a:xfrm>
            <a:off x="1069975" y="152400"/>
            <a:ext cx="761682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Creation (Cont.)</a:t>
            </a:r>
          </a:p>
        </p:txBody>
      </p:sp>
      <p:sp>
        <p:nvSpPr>
          <p:cNvPr id="40963" name="Text Box 2">
            <a:extLst>
              <a:ext uri="{FF2B5EF4-FFF2-40B4-BE49-F238E27FC236}">
                <a16:creationId xmlns:a16="http://schemas.microsoft.com/office/drawing/2014/main" id="{E237CDDF-C2E4-56CF-33DC-674C2EC6AA8D}"/>
              </a:ext>
            </a:extLst>
          </p:cNvPr>
          <p:cNvSpPr txBox="1">
            <a:spLocks noChangeArrowheads="1"/>
          </p:cNvSpPr>
          <p:nvPr/>
        </p:nvSpPr>
        <p:spPr bwMode="auto">
          <a:xfrm>
            <a:off x="869950" y="1060450"/>
            <a:ext cx="7154863"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a:t>Address space</a:t>
            </a:r>
          </a:p>
          <a:p>
            <a:pPr lvl="1">
              <a:buClr>
                <a:srgbClr val="CC6600"/>
              </a:buClr>
              <a:buSzPct val="80000"/>
              <a:buFont typeface="Monotype Sorts" charset="2"/>
              <a:buChar char=""/>
            </a:pPr>
            <a:r>
              <a:rPr lang="en-US" altLang="en-US"/>
              <a:t>Child duplicate of parent</a:t>
            </a:r>
          </a:p>
          <a:p>
            <a:pPr lvl="1">
              <a:buClr>
                <a:srgbClr val="CC6600"/>
              </a:buClr>
              <a:buSzPct val="80000"/>
              <a:buFont typeface="Monotype Sorts" charset="2"/>
              <a:buChar char=""/>
            </a:pPr>
            <a:r>
              <a:rPr lang="en-US" altLang="en-US"/>
              <a:t>Child has a program loaded into it</a:t>
            </a:r>
          </a:p>
          <a:p>
            <a:pPr>
              <a:buClr>
                <a:srgbClr val="993300"/>
              </a:buClr>
              <a:buSzPct val="90000"/>
              <a:buFont typeface="Monotype Sorts" charset="2"/>
              <a:buChar char=""/>
            </a:pPr>
            <a:r>
              <a:rPr lang="en-US" altLang="en-US"/>
              <a:t>UNIX examples</a:t>
            </a:r>
          </a:p>
          <a:p>
            <a:pPr lvl="1">
              <a:buClr>
                <a:srgbClr val="CC6600"/>
              </a:buClr>
              <a:buSzPct val="80000"/>
              <a:buFont typeface="Monotype Sorts" charset="2"/>
              <a:buChar char=""/>
            </a:pPr>
            <a:r>
              <a:rPr lang="en-US" altLang="en-US" b="1">
                <a:latin typeface="Courier New" panose="02070309020205020404" pitchFamily="49" charset="0"/>
                <a:cs typeface="Courier New" panose="02070309020205020404" pitchFamily="49" charset="0"/>
              </a:rPr>
              <a:t>fork()</a:t>
            </a:r>
            <a:r>
              <a:rPr lang="en-US" altLang="en-US"/>
              <a:t> system call creates new process</a:t>
            </a:r>
          </a:p>
          <a:p>
            <a:pPr lvl="1">
              <a:buClr>
                <a:srgbClr val="CC6600"/>
              </a:buClr>
              <a:buSzPct val="80000"/>
              <a:buFont typeface="Monotype Sorts" charset="2"/>
              <a:buChar char=""/>
            </a:pPr>
            <a:r>
              <a:rPr lang="en-US" altLang="en-US" b="1">
                <a:latin typeface="Courier New" panose="02070309020205020404" pitchFamily="49" charset="0"/>
                <a:cs typeface="Courier New" panose="02070309020205020404" pitchFamily="49" charset="0"/>
              </a:rPr>
              <a:t>exec()</a:t>
            </a:r>
            <a:r>
              <a:rPr lang="en-US" altLang="en-US"/>
              <a:t> system call used after a </a:t>
            </a:r>
            <a:r>
              <a:rPr lang="en-US" altLang="en-US" b="1">
                <a:latin typeface="Courier New" panose="02070309020205020404" pitchFamily="49" charset="0"/>
                <a:cs typeface="Courier New" panose="02070309020205020404" pitchFamily="49" charset="0"/>
              </a:rPr>
              <a:t>fork()</a:t>
            </a:r>
            <a:r>
              <a:rPr lang="en-US" altLang="en-US"/>
              <a:t> to replace the process</a:t>
            </a:r>
            <a:r>
              <a:rPr lang="ja-JP" altLang="en-US"/>
              <a:t>’</a:t>
            </a:r>
            <a:r>
              <a:rPr lang="en-US" altLang="en-US"/>
              <a:t> memory space with a new program</a:t>
            </a:r>
          </a:p>
        </p:txBody>
      </p:sp>
      <p:pic>
        <p:nvPicPr>
          <p:cNvPr id="40964" name="Picture 3">
            <a:extLst>
              <a:ext uri="{FF2B5EF4-FFF2-40B4-BE49-F238E27FC236}">
                <a16:creationId xmlns:a16="http://schemas.microsoft.com/office/drawing/2014/main" id="{48C4855E-0A59-AF45-ECEE-B1999D45F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013" y="3798888"/>
            <a:ext cx="6419850" cy="1616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817FA3B6-E0F1-BDB1-D58C-568444A1C3F8}"/>
              </a:ext>
            </a:extLst>
          </p:cNvPr>
          <p:cNvSpPr txBox="1">
            <a:spLocks noChangeArrowheads="1"/>
          </p:cNvSpPr>
          <p:nvPr/>
        </p:nvSpPr>
        <p:spPr bwMode="auto">
          <a:xfrm>
            <a:off x="996950" y="161925"/>
            <a:ext cx="82296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C Program Forking Separate Process</a:t>
            </a:r>
          </a:p>
        </p:txBody>
      </p:sp>
      <p:pic>
        <p:nvPicPr>
          <p:cNvPr id="43011" name="Picture 2">
            <a:extLst>
              <a:ext uri="{FF2B5EF4-FFF2-40B4-BE49-F238E27FC236}">
                <a16:creationId xmlns:a16="http://schemas.microsoft.com/office/drawing/2014/main" id="{D52F7EED-6573-A675-B5A5-64189F30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138" y="969963"/>
            <a:ext cx="6038850" cy="5603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57EA7293-5DBC-9E67-6EA6-50E85489F99B}"/>
              </a:ext>
            </a:extLst>
          </p:cNvPr>
          <p:cNvSpPr txBox="1">
            <a:spLocks noChangeArrowheads="1"/>
          </p:cNvSpPr>
          <p:nvPr/>
        </p:nvSpPr>
        <p:spPr bwMode="auto">
          <a:xfrm>
            <a:off x="457200" y="198438"/>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Termination</a:t>
            </a:r>
          </a:p>
        </p:txBody>
      </p:sp>
      <p:sp>
        <p:nvSpPr>
          <p:cNvPr id="45059" name="Text Box 2">
            <a:extLst>
              <a:ext uri="{FF2B5EF4-FFF2-40B4-BE49-F238E27FC236}">
                <a16:creationId xmlns:a16="http://schemas.microsoft.com/office/drawing/2014/main" id="{9EBF973B-E3A3-05EB-8024-90C49C724E31}"/>
              </a:ext>
            </a:extLst>
          </p:cNvPr>
          <p:cNvSpPr txBox="1">
            <a:spLocks noChangeArrowheads="1"/>
          </p:cNvSpPr>
          <p:nvPr/>
        </p:nvSpPr>
        <p:spPr bwMode="auto">
          <a:xfrm>
            <a:off x="806450" y="1233488"/>
            <a:ext cx="7170738"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a:t>Process executes last statement and then asks the operating system to delete it using the </a:t>
            </a:r>
            <a:r>
              <a:rPr lang="en-US" altLang="en-US" b="1">
                <a:latin typeface="Courier New" panose="02070309020205020404" pitchFamily="49" charset="0"/>
                <a:cs typeface="Courier New" panose="02070309020205020404" pitchFamily="49" charset="0"/>
              </a:rPr>
              <a:t>exit()</a:t>
            </a:r>
            <a:r>
              <a:rPr lang="en-US" altLang="en-US">
                <a:cs typeface="Courier New" panose="02070309020205020404" pitchFamily="49" charset="0"/>
              </a:rPr>
              <a:t> system call.</a:t>
            </a:r>
          </a:p>
          <a:p>
            <a:pPr lvl="1">
              <a:buClr>
                <a:srgbClr val="CC6600"/>
              </a:buClr>
              <a:buSzPct val="80000"/>
              <a:buFont typeface="Monotype Sorts" charset="2"/>
              <a:buChar char=""/>
            </a:pPr>
            <a:r>
              <a:rPr lang="en-US" altLang="en-US"/>
              <a:t>Returns  status data from child to parent (via </a:t>
            </a:r>
            <a:r>
              <a:rPr lang="en-US" altLang="en-US" b="1">
                <a:latin typeface="Courier New" panose="02070309020205020404" pitchFamily="49" charset="0"/>
                <a:cs typeface="Courier New" panose="02070309020205020404" pitchFamily="49" charset="0"/>
              </a:rPr>
              <a:t>wait()</a:t>
            </a:r>
            <a:r>
              <a:rPr lang="en-US" altLang="en-US"/>
              <a:t>)</a:t>
            </a:r>
          </a:p>
          <a:p>
            <a:pPr lvl="1">
              <a:buClr>
                <a:srgbClr val="CC6600"/>
              </a:buClr>
              <a:buSzPct val="80000"/>
              <a:buFont typeface="Monotype Sorts" charset="2"/>
              <a:buChar char=""/>
            </a:pPr>
            <a:r>
              <a:rPr lang="en-US" altLang="en-US"/>
              <a:t>Process</a:t>
            </a:r>
            <a:r>
              <a:rPr lang="ja-JP" altLang="en-US"/>
              <a:t>’</a:t>
            </a:r>
            <a:r>
              <a:rPr lang="en-US" altLang="en-US"/>
              <a:t> resources are deallocated by operating system</a:t>
            </a:r>
          </a:p>
          <a:p>
            <a:pPr>
              <a:buClr>
                <a:srgbClr val="993300"/>
              </a:buClr>
              <a:buSzPct val="90000"/>
              <a:buFont typeface="Monotype Sorts" charset="2"/>
              <a:buChar char=""/>
            </a:pPr>
            <a:r>
              <a:rPr lang="en-US" altLang="en-US"/>
              <a:t>Parent may terminate the execution of children processes  using the </a:t>
            </a:r>
            <a:r>
              <a:rPr lang="en-US" altLang="en-US" b="1">
                <a:latin typeface="Courier New" panose="02070309020205020404" pitchFamily="49" charset="0"/>
                <a:cs typeface="Courier New" panose="02070309020205020404" pitchFamily="49" charset="0"/>
              </a:rPr>
              <a:t>abort()</a:t>
            </a:r>
            <a:r>
              <a:rPr lang="en-US" altLang="en-US">
                <a:cs typeface="Courier New" panose="02070309020205020404" pitchFamily="49" charset="0"/>
              </a:rPr>
              <a:t> system call.  Some reasons for doing so:</a:t>
            </a:r>
          </a:p>
          <a:p>
            <a:pPr lvl="1">
              <a:buClr>
                <a:srgbClr val="CC6600"/>
              </a:buClr>
              <a:buSzPct val="80000"/>
              <a:buFont typeface="Monotype Sorts" charset="2"/>
              <a:buChar char=""/>
            </a:pPr>
            <a:r>
              <a:rPr lang="en-US" altLang="en-US"/>
              <a:t>Child has exceeded allocated resources</a:t>
            </a:r>
          </a:p>
          <a:p>
            <a:pPr lvl="1">
              <a:buClr>
                <a:srgbClr val="CC6600"/>
              </a:buClr>
              <a:buSzPct val="80000"/>
              <a:buFont typeface="Monotype Sorts" charset="2"/>
              <a:buChar char=""/>
            </a:pPr>
            <a:r>
              <a:rPr lang="en-US" altLang="en-US"/>
              <a:t>Task assigned to child is no longer required</a:t>
            </a:r>
          </a:p>
          <a:p>
            <a:pPr lvl="1">
              <a:buClr>
                <a:srgbClr val="CC6600"/>
              </a:buClr>
              <a:buSzPct val="80000"/>
              <a:buFont typeface="Monotype Sorts" charset="2"/>
              <a:buChar char=""/>
            </a:pPr>
            <a:r>
              <a:rPr lang="en-US" altLang="en-US"/>
              <a:t>The parent is exiting and the operating systems does not allow  a child to continue if its parent terminates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ABBBB645-5F57-BA21-F10F-27F80D195E26}"/>
              </a:ext>
            </a:extLst>
          </p:cNvPr>
          <p:cNvSpPr txBox="1">
            <a:spLocks noChangeArrowheads="1"/>
          </p:cNvSpPr>
          <p:nvPr/>
        </p:nvSpPr>
        <p:spPr bwMode="auto">
          <a:xfrm>
            <a:off x="457200" y="182563"/>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Termination</a:t>
            </a:r>
          </a:p>
        </p:txBody>
      </p:sp>
      <p:sp>
        <p:nvSpPr>
          <p:cNvPr id="30722" name="Text Box 2">
            <a:extLst>
              <a:ext uri="{FF2B5EF4-FFF2-40B4-BE49-F238E27FC236}">
                <a16:creationId xmlns:a16="http://schemas.microsoft.com/office/drawing/2014/main" id="{FEBF690A-1F80-2813-A1BC-0CFE3A5C7DA1}"/>
              </a:ext>
            </a:extLst>
          </p:cNvPr>
          <p:cNvSpPr txBox="1">
            <a:spLocks noChangeArrowheads="1"/>
          </p:cNvSpPr>
          <p:nvPr/>
        </p:nvSpPr>
        <p:spPr bwMode="auto">
          <a:xfrm>
            <a:off x="957263" y="1042988"/>
            <a:ext cx="7369175" cy="4530725"/>
          </a:xfrm>
          <a:prstGeom prst="rect">
            <a:avLst/>
          </a:prstGeom>
          <a:noFill/>
          <a:ln>
            <a:noFill/>
          </a:ln>
          <a:effec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lvl="1">
              <a:spcBef>
                <a:spcPts val="350"/>
              </a:spcBef>
              <a:buClr>
                <a:srgbClr val="CC6600"/>
              </a:buClr>
              <a:buSzPct val="80000"/>
              <a:buFont typeface="Monotype Sorts" charset="2"/>
              <a:buNone/>
              <a:defRPr/>
            </a:pPr>
            <a:endParaRPr lang="en-US" altLang="en-US" sz="800">
              <a:latin typeface="Arial" panose="020B0604020202020204" pitchFamily="34" charset="0"/>
            </a:endParaRPr>
          </a:p>
          <a:p>
            <a:pPr>
              <a:spcBef>
                <a:spcPts val="788"/>
              </a:spcBef>
              <a:buClr>
                <a:srgbClr val="993300"/>
              </a:buClr>
              <a:buSzPct val="90000"/>
              <a:buFont typeface="Monotype Sorts" charset="2"/>
              <a:buChar char=""/>
              <a:defRPr/>
            </a:pPr>
            <a:r>
              <a:rPr lang="en-US" altLang="en-US">
                <a:latin typeface="Arial" panose="020B0604020202020204" pitchFamily="34" charset="0"/>
              </a:rPr>
              <a:t>Some operating systems do not allow child to exists if its parent has terminated.  If a process terminates, then all its children must also be terminated.</a:t>
            </a:r>
          </a:p>
          <a:p>
            <a:pPr lvl="1">
              <a:spcBef>
                <a:spcPts val="788"/>
              </a:spcBef>
              <a:buClr>
                <a:srgbClr val="CC6600"/>
              </a:buClr>
              <a:buSzPct val="80000"/>
              <a:buFont typeface="Monotype Sorts" charset="2"/>
              <a:buChar char=""/>
              <a:defRPr/>
            </a:pPr>
            <a:r>
              <a:rPr lang="en-US" altLang="en-US" b="1">
                <a:latin typeface="Arial" panose="020B0604020202020204" pitchFamily="34" charset="0"/>
              </a:rPr>
              <a:t>cascading termination.  </a:t>
            </a:r>
            <a:r>
              <a:rPr lang="en-US" altLang="en-US">
                <a:latin typeface="Arial" panose="020B0604020202020204" pitchFamily="34" charset="0"/>
              </a:rPr>
              <a:t>All children, grandchildren, etc.  are  terminated.</a:t>
            </a:r>
          </a:p>
          <a:p>
            <a:pPr lvl="1">
              <a:spcBef>
                <a:spcPts val="788"/>
              </a:spcBef>
              <a:buClr>
                <a:srgbClr val="CC6600"/>
              </a:buClr>
              <a:buSzPct val="80000"/>
              <a:buFont typeface="Monotype Sorts" charset="2"/>
              <a:buChar char=""/>
              <a:defRPr/>
            </a:pPr>
            <a:r>
              <a:rPr lang="en-US" altLang="en-US">
                <a:latin typeface="Arial" panose="020B0604020202020204" pitchFamily="34" charset="0"/>
              </a:rPr>
              <a:t>The termination is initiated by the operating system.</a:t>
            </a:r>
          </a:p>
          <a:p>
            <a:pPr>
              <a:spcBef>
                <a:spcPts val="788"/>
              </a:spcBef>
              <a:buClr>
                <a:srgbClr val="993300"/>
              </a:buClr>
              <a:buSzPct val="90000"/>
              <a:buFont typeface="Monotype Sorts" charset="2"/>
              <a:buChar char=""/>
              <a:defRPr/>
            </a:pPr>
            <a:r>
              <a:rPr lang="en-US" altLang="en-US">
                <a:latin typeface="Arial" panose="020B0604020202020204" pitchFamily="34" charset="0"/>
              </a:rPr>
              <a:t>The parent process may wait for termination of a child process by using the </a:t>
            </a:r>
            <a:r>
              <a:rPr lang="en-US" altLang="en-US" b="1">
                <a:latin typeface="Courier New" panose="02070309020205020404" pitchFamily="49" charset="0"/>
                <a:cs typeface="Courier New" panose="02070309020205020404" pitchFamily="49" charset="0"/>
              </a:rPr>
              <a:t>wait()</a:t>
            </a:r>
            <a:r>
              <a:rPr lang="en-US" altLang="en-US">
                <a:latin typeface="Arial" panose="020B0604020202020204" pitchFamily="34" charset="0"/>
              </a:rPr>
              <a:t>system call</a:t>
            </a:r>
            <a:r>
              <a:rPr lang="en-US" altLang="en-US" b="1">
                <a:latin typeface="Courier New" panose="02070309020205020404" pitchFamily="49" charset="0"/>
                <a:cs typeface="Courier New" panose="02070309020205020404" pitchFamily="49" charset="0"/>
              </a:rPr>
              <a:t>. </a:t>
            </a:r>
            <a:r>
              <a:rPr lang="en-US" altLang="en-US">
                <a:latin typeface="Arial" panose="020B0604020202020204" pitchFamily="34" charset="0"/>
              </a:rPr>
              <a:t>The call returns status information and the pid of the terminated process</a:t>
            </a:r>
          </a:p>
          <a:p>
            <a:pPr marL="342900">
              <a:spcBef>
                <a:spcPts val="788"/>
              </a:spcBef>
              <a:buSzPct val="90000"/>
              <a:defRPr/>
            </a:pPr>
            <a:r>
              <a:rPr lang="en-US" altLang="en-US" b="1">
                <a:latin typeface="Courier New" panose="02070309020205020404" pitchFamily="49" charset="0"/>
                <a:cs typeface="Courier New" panose="02070309020205020404" pitchFamily="49" charset="0"/>
              </a:rPr>
              <a:t>      pid = wait(&amp;status); </a:t>
            </a:r>
          </a:p>
          <a:p>
            <a:pPr>
              <a:spcBef>
                <a:spcPts val="788"/>
              </a:spcBef>
              <a:buClr>
                <a:srgbClr val="993300"/>
              </a:buClr>
              <a:buSzPct val="90000"/>
              <a:buFont typeface="Monotype Sorts" charset="2"/>
              <a:buChar char=""/>
              <a:defRPr/>
            </a:pPr>
            <a:r>
              <a:rPr lang="en-US" altLang="en-US">
                <a:latin typeface="Arial" panose="020B0604020202020204" pitchFamily="34" charset="0"/>
              </a:rPr>
              <a:t>If no parent waiting (did not invoke </a:t>
            </a:r>
            <a:r>
              <a:rPr lang="en-US" altLang="en-US" b="1">
                <a:latin typeface="Courier New" panose="02070309020205020404" pitchFamily="49" charset="0"/>
                <a:cs typeface="Courier New" panose="02070309020205020404" pitchFamily="49" charset="0"/>
              </a:rPr>
              <a:t>wait()</a:t>
            </a:r>
            <a:r>
              <a:rPr lang="en-US" altLang="en-US">
                <a:latin typeface="Arial" panose="020B0604020202020204" pitchFamily="34" charset="0"/>
                <a:cs typeface="Courier New" panose="02070309020205020404" pitchFamily="49" charset="0"/>
              </a:rPr>
              <a:t>) </a:t>
            </a:r>
            <a:r>
              <a:rPr lang="en-US" altLang="en-US">
                <a:latin typeface="Arial" panose="020B0604020202020204" pitchFamily="34" charset="0"/>
              </a:rPr>
              <a:t>process is a </a:t>
            </a:r>
            <a:r>
              <a:rPr lang="en-US" altLang="en-US" b="1">
                <a:solidFill>
                  <a:srgbClr val="3366FF"/>
                </a:solidFill>
                <a:latin typeface="Arial" panose="020B0604020202020204" pitchFamily="34" charset="0"/>
              </a:rPr>
              <a:t>zombie</a:t>
            </a:r>
          </a:p>
          <a:p>
            <a:pPr>
              <a:spcBef>
                <a:spcPts val="788"/>
              </a:spcBef>
              <a:buClr>
                <a:srgbClr val="993300"/>
              </a:buClr>
              <a:buSzPct val="90000"/>
              <a:buFont typeface="Monotype Sorts" charset="2"/>
              <a:buChar char=""/>
              <a:defRPr/>
            </a:pPr>
            <a:r>
              <a:rPr lang="en-US" altLang="en-US">
                <a:latin typeface="Arial" panose="020B0604020202020204" pitchFamily="34" charset="0"/>
              </a:rPr>
              <a:t>If parent terminated without invoking</a:t>
            </a:r>
            <a:r>
              <a:rPr lang="en-US" altLang="en-US" b="1">
                <a:latin typeface="Courier New" panose="02070309020205020404" pitchFamily="49" charset="0"/>
                <a:cs typeface="Courier New" panose="02070309020205020404" pitchFamily="49" charset="0"/>
              </a:rPr>
              <a:t> wait</a:t>
            </a:r>
            <a:r>
              <a:rPr lang="en-US" altLang="en-US">
                <a:latin typeface="Arial" panose="020B0604020202020204" pitchFamily="34" charset="0"/>
              </a:rPr>
              <a:t> , process is an </a:t>
            </a:r>
            <a:r>
              <a:rPr lang="en-US" altLang="en-US" b="1">
                <a:solidFill>
                  <a:srgbClr val="3366FF"/>
                </a:solidFill>
                <a:latin typeface="Arial" panose="020B0604020202020204" pitchFamily="34" charset="0"/>
              </a:rPr>
              <a:t>orphan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C456501C-F465-2547-7695-1CAFDD553F22}"/>
              </a:ext>
            </a:extLst>
          </p:cNvPr>
          <p:cNvSpPr txBox="1">
            <a:spLocks noChangeArrowheads="1"/>
          </p:cNvSpPr>
          <p:nvPr/>
        </p:nvSpPr>
        <p:spPr bwMode="auto">
          <a:xfrm>
            <a:off x="685800" y="685800"/>
            <a:ext cx="7772400" cy="212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4300" b="1">
                <a:solidFill>
                  <a:srgbClr val="006699"/>
                </a:solidFill>
              </a:rPr>
              <a:t>End of Chapter 3</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4360F89F-9AFE-AE1A-5182-4FE077537144}"/>
              </a:ext>
            </a:extLst>
          </p:cNvPr>
          <p:cNvSpPr txBox="1">
            <a:spLocks noChangeArrowheads="1"/>
          </p:cNvSpPr>
          <p:nvPr/>
        </p:nvSpPr>
        <p:spPr bwMode="auto">
          <a:xfrm>
            <a:off x="1576388" y="166688"/>
            <a:ext cx="6107112"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Concept</a:t>
            </a:r>
          </a:p>
        </p:txBody>
      </p:sp>
      <p:sp>
        <p:nvSpPr>
          <p:cNvPr id="7170" name="Text Box 2">
            <a:extLst>
              <a:ext uri="{FF2B5EF4-FFF2-40B4-BE49-F238E27FC236}">
                <a16:creationId xmlns:a16="http://schemas.microsoft.com/office/drawing/2014/main" id="{AFA8FCF8-B201-1BF7-22F8-A3FC6EB141E7}"/>
              </a:ext>
            </a:extLst>
          </p:cNvPr>
          <p:cNvSpPr txBox="1">
            <a:spLocks noChangeArrowheads="1"/>
          </p:cNvSpPr>
          <p:nvPr/>
        </p:nvSpPr>
        <p:spPr bwMode="auto">
          <a:xfrm>
            <a:off x="928688" y="1177925"/>
            <a:ext cx="7370762" cy="4786313"/>
          </a:xfrm>
          <a:prstGeom prst="rect">
            <a:avLst/>
          </a:prstGeom>
          <a:noFill/>
          <a:ln>
            <a:noFill/>
          </a:ln>
          <a:effec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marL="1084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lnSpc>
                <a:spcPct val="90000"/>
              </a:lnSpc>
              <a:spcBef>
                <a:spcPts val="788"/>
              </a:spcBef>
              <a:buClr>
                <a:srgbClr val="993300"/>
              </a:buClr>
              <a:buSzPct val="90000"/>
              <a:buFont typeface="Monotype Sorts" charset="2"/>
              <a:buChar char=""/>
              <a:defRPr/>
            </a:pPr>
            <a:r>
              <a:rPr lang="en-US" altLang="en-US" b="1">
                <a:solidFill>
                  <a:srgbClr val="3366FF"/>
                </a:solidFill>
                <a:latin typeface="Arial" panose="020B0604020202020204" pitchFamily="34" charset="0"/>
              </a:rPr>
              <a:t>Process</a:t>
            </a:r>
            <a:r>
              <a:rPr lang="en-US" altLang="en-US">
                <a:latin typeface="Arial" panose="020B0604020202020204" pitchFamily="34" charset="0"/>
              </a:rPr>
              <a:t> – a program in execution; process execution must progress in sequential fashion</a:t>
            </a:r>
          </a:p>
          <a:p>
            <a:pPr>
              <a:spcBef>
                <a:spcPts val="788"/>
              </a:spcBef>
              <a:buClr>
                <a:srgbClr val="993300"/>
              </a:buClr>
              <a:buSzPct val="90000"/>
              <a:buFont typeface="Monotype Sorts" charset="2"/>
              <a:buChar char=""/>
              <a:defRPr/>
            </a:pPr>
            <a:r>
              <a:rPr lang="en-US" altLang="en-US">
                <a:latin typeface="Arial" panose="020B0604020202020204" pitchFamily="34" charset="0"/>
              </a:rPr>
              <a:t>Program is </a:t>
            </a:r>
            <a:r>
              <a:rPr lang="en-US" altLang="en-US" b="1" i="1">
                <a:latin typeface="Arial" panose="020B0604020202020204" pitchFamily="34" charset="0"/>
              </a:rPr>
              <a:t>passive</a:t>
            </a:r>
            <a:r>
              <a:rPr lang="en-US" altLang="en-US">
                <a:latin typeface="Arial" panose="020B0604020202020204" pitchFamily="34" charset="0"/>
              </a:rPr>
              <a:t> entity stored on disk (</a:t>
            </a:r>
            <a:r>
              <a:rPr lang="en-US" altLang="en-US" b="1">
                <a:solidFill>
                  <a:srgbClr val="3366FF"/>
                </a:solidFill>
                <a:latin typeface="Arial" panose="020B0604020202020204" pitchFamily="34" charset="0"/>
              </a:rPr>
              <a:t>executable file</a:t>
            </a:r>
            <a:r>
              <a:rPr lang="en-US" altLang="en-US">
                <a:latin typeface="Arial" panose="020B0604020202020204" pitchFamily="34" charset="0"/>
              </a:rPr>
              <a:t>), process is </a:t>
            </a:r>
            <a:r>
              <a:rPr lang="en-US" altLang="en-US" b="1" i="1">
                <a:latin typeface="Arial" panose="020B0604020202020204" pitchFamily="34" charset="0"/>
              </a:rPr>
              <a:t>active </a:t>
            </a:r>
          </a:p>
          <a:p>
            <a:pPr lvl="1">
              <a:spcBef>
                <a:spcPts val="788"/>
              </a:spcBef>
              <a:buClr>
                <a:srgbClr val="CC6600"/>
              </a:buClr>
              <a:buSzPct val="80000"/>
              <a:buFont typeface="Monotype Sorts" charset="2"/>
              <a:buChar char=""/>
              <a:defRPr/>
            </a:pPr>
            <a:r>
              <a:rPr lang="en-US" altLang="en-US">
                <a:latin typeface="Arial" panose="020B0604020202020204" pitchFamily="34" charset="0"/>
              </a:rPr>
              <a:t>Program becomes process when executable file loaded into memory</a:t>
            </a:r>
          </a:p>
          <a:p>
            <a:pPr>
              <a:spcBef>
                <a:spcPts val="788"/>
              </a:spcBef>
              <a:buClr>
                <a:srgbClr val="993300"/>
              </a:buClr>
              <a:buSzPct val="90000"/>
              <a:buFont typeface="Monotype Sorts" charset="2"/>
              <a:buChar char=""/>
              <a:defRPr/>
            </a:pPr>
            <a:r>
              <a:rPr lang="en-US" altLang="en-US">
                <a:latin typeface="Arial" panose="020B0604020202020204" pitchFamily="34" charset="0"/>
              </a:rPr>
              <a:t>Multiple parts</a:t>
            </a:r>
          </a:p>
          <a:p>
            <a:pPr lvl="1">
              <a:spcBef>
                <a:spcPts val="788"/>
              </a:spcBef>
              <a:buClr>
                <a:srgbClr val="CC6600"/>
              </a:buClr>
              <a:buSzPct val="80000"/>
              <a:buFont typeface="Monotype Sorts" charset="2"/>
              <a:buChar char=""/>
              <a:defRPr/>
            </a:pPr>
            <a:r>
              <a:rPr lang="en-US" altLang="en-US">
                <a:latin typeface="Arial" panose="020B0604020202020204" pitchFamily="34" charset="0"/>
              </a:rPr>
              <a:t>The program code, also called </a:t>
            </a:r>
            <a:r>
              <a:rPr lang="en-US" altLang="en-US" b="1">
                <a:solidFill>
                  <a:srgbClr val="3366FF"/>
                </a:solidFill>
                <a:latin typeface="Arial" panose="020B0604020202020204" pitchFamily="34" charset="0"/>
              </a:rPr>
              <a:t>text section</a:t>
            </a:r>
          </a:p>
          <a:p>
            <a:pPr lvl="1">
              <a:spcBef>
                <a:spcPts val="788"/>
              </a:spcBef>
              <a:buClr>
                <a:srgbClr val="CC6600"/>
              </a:buClr>
              <a:buSzPct val="80000"/>
              <a:buFont typeface="Monotype Sorts" charset="2"/>
              <a:buChar char=""/>
              <a:defRPr/>
            </a:pPr>
            <a:r>
              <a:rPr lang="en-US" altLang="en-US">
                <a:latin typeface="Arial" panose="020B0604020202020204" pitchFamily="34" charset="0"/>
              </a:rPr>
              <a:t>Current activity including</a:t>
            </a:r>
            <a:r>
              <a:rPr lang="en-US" altLang="en-US" b="1">
                <a:solidFill>
                  <a:srgbClr val="3366FF"/>
                </a:solidFill>
                <a:latin typeface="Arial" panose="020B0604020202020204" pitchFamily="34" charset="0"/>
              </a:rPr>
              <a:t> program</a:t>
            </a:r>
            <a:r>
              <a:rPr lang="en-US" altLang="en-US" b="1">
                <a:latin typeface="Arial" panose="020B0604020202020204" pitchFamily="34" charset="0"/>
              </a:rPr>
              <a:t> </a:t>
            </a:r>
            <a:r>
              <a:rPr lang="en-US" altLang="en-US" b="1">
                <a:solidFill>
                  <a:srgbClr val="3366FF"/>
                </a:solidFill>
                <a:latin typeface="Arial" panose="020B0604020202020204" pitchFamily="34" charset="0"/>
              </a:rPr>
              <a:t>counter</a:t>
            </a:r>
            <a:r>
              <a:rPr lang="en-US" altLang="en-US">
                <a:latin typeface="Arial" panose="020B0604020202020204" pitchFamily="34" charset="0"/>
              </a:rPr>
              <a:t>, processor registers</a:t>
            </a:r>
            <a:endParaRPr lang="en-US" altLang="en-US" b="1">
              <a:solidFill>
                <a:srgbClr val="3366FF"/>
              </a:solidFill>
              <a:latin typeface="Arial" panose="020B0604020202020204" pitchFamily="34" charset="0"/>
            </a:endParaRPr>
          </a:p>
          <a:p>
            <a:pPr lvl="1">
              <a:spcBef>
                <a:spcPts val="788"/>
              </a:spcBef>
              <a:buClr>
                <a:srgbClr val="CC6600"/>
              </a:buClr>
              <a:buSzPct val="80000"/>
              <a:buFont typeface="Monotype Sorts" charset="2"/>
              <a:buChar char=""/>
              <a:defRPr/>
            </a:pPr>
            <a:r>
              <a:rPr lang="en-US" altLang="en-US" b="1">
                <a:solidFill>
                  <a:srgbClr val="3366FF"/>
                </a:solidFill>
                <a:latin typeface="Arial" panose="020B0604020202020204" pitchFamily="34" charset="0"/>
              </a:rPr>
              <a:t>Stack</a:t>
            </a:r>
            <a:r>
              <a:rPr lang="en-US" altLang="en-US" b="1">
                <a:latin typeface="Arial" panose="020B0604020202020204" pitchFamily="34" charset="0"/>
              </a:rPr>
              <a:t> </a:t>
            </a:r>
            <a:r>
              <a:rPr lang="en-US" altLang="en-US">
                <a:latin typeface="Arial" panose="020B0604020202020204" pitchFamily="34" charset="0"/>
              </a:rPr>
              <a:t>containing temporary data</a:t>
            </a:r>
          </a:p>
          <a:p>
            <a:pPr lvl="2">
              <a:spcBef>
                <a:spcPts val="788"/>
              </a:spcBef>
              <a:buClr>
                <a:srgbClr val="009900"/>
              </a:buClr>
              <a:buSzPct val="75000"/>
              <a:buFont typeface="Webdings" panose="05030102010509060703" pitchFamily="18" charset="2"/>
              <a:buChar char=""/>
              <a:defRPr/>
            </a:pPr>
            <a:r>
              <a:rPr lang="en-US" altLang="en-US">
                <a:latin typeface="Arial" panose="020B0604020202020204" pitchFamily="34" charset="0"/>
              </a:rPr>
              <a:t>Function parameters, return addresses, local variables</a:t>
            </a:r>
          </a:p>
          <a:p>
            <a:pPr lvl="1">
              <a:spcBef>
                <a:spcPts val="788"/>
              </a:spcBef>
              <a:buClr>
                <a:srgbClr val="CC6600"/>
              </a:buClr>
              <a:buSzPct val="80000"/>
              <a:buFont typeface="Monotype Sorts" charset="2"/>
              <a:buChar char=""/>
              <a:defRPr/>
            </a:pPr>
            <a:r>
              <a:rPr lang="en-US" altLang="en-US" b="1">
                <a:solidFill>
                  <a:srgbClr val="3366FF"/>
                </a:solidFill>
                <a:latin typeface="Arial" panose="020B0604020202020204" pitchFamily="34" charset="0"/>
              </a:rPr>
              <a:t>Data section</a:t>
            </a:r>
            <a:r>
              <a:rPr lang="en-US" altLang="en-US" b="1">
                <a:latin typeface="Arial" panose="020B0604020202020204" pitchFamily="34" charset="0"/>
              </a:rPr>
              <a:t> </a:t>
            </a:r>
            <a:r>
              <a:rPr lang="en-US" altLang="en-US">
                <a:latin typeface="Arial" panose="020B0604020202020204" pitchFamily="34" charset="0"/>
              </a:rPr>
              <a:t>containing global variables</a:t>
            </a:r>
          </a:p>
          <a:p>
            <a:pPr lvl="1">
              <a:spcBef>
                <a:spcPts val="788"/>
              </a:spcBef>
              <a:buClr>
                <a:srgbClr val="CC6600"/>
              </a:buClr>
              <a:buSzPct val="80000"/>
              <a:buFont typeface="Monotype Sorts" charset="2"/>
              <a:buChar char=""/>
              <a:defRPr/>
            </a:pPr>
            <a:r>
              <a:rPr lang="en-US" altLang="en-US" b="1">
                <a:solidFill>
                  <a:srgbClr val="3366FF"/>
                </a:solidFill>
                <a:latin typeface="Arial" panose="020B0604020202020204" pitchFamily="34" charset="0"/>
              </a:rPr>
              <a:t>Heap</a:t>
            </a:r>
            <a:r>
              <a:rPr lang="en-US" altLang="en-US" b="1">
                <a:latin typeface="Arial" panose="020B0604020202020204" pitchFamily="34" charset="0"/>
              </a:rPr>
              <a:t> </a:t>
            </a:r>
            <a:r>
              <a:rPr lang="en-US" altLang="en-US">
                <a:latin typeface="Arial" panose="020B0604020202020204" pitchFamily="34" charset="0"/>
              </a:rPr>
              <a:t>containing memory dynamically allocated during run time</a:t>
            </a:r>
          </a:p>
          <a:p>
            <a:pPr marL="342900">
              <a:lnSpc>
                <a:spcPct val="90000"/>
              </a:lnSpc>
              <a:spcBef>
                <a:spcPts val="788"/>
              </a:spcBef>
              <a:buSzPct val="90000"/>
              <a:defRPr/>
            </a:pPr>
            <a:endParaRPr lang="en-US" altLang="en-US">
              <a:latin typeface="Arial" panose="020B0604020202020204" pitchFamily="34" charset="0"/>
            </a:endParaRPr>
          </a:p>
          <a:p>
            <a:pPr marL="342900">
              <a:lnSpc>
                <a:spcPct val="90000"/>
              </a:lnSpc>
              <a:spcBef>
                <a:spcPts val="788"/>
              </a:spcBef>
              <a:buSzPct val="90000"/>
              <a:defRPr/>
            </a:pPr>
            <a:endParaRPr lang="en-US" altLang="en-US">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690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a:extLst>
              <a:ext uri="{FF2B5EF4-FFF2-40B4-BE49-F238E27FC236}">
                <a16:creationId xmlns:a16="http://schemas.microsoft.com/office/drawing/2014/main" id="{5674E021-7767-0350-B776-100F3C0692F7}"/>
              </a:ext>
            </a:extLst>
          </p:cNvPr>
          <p:cNvSpPr txBox="1">
            <a:spLocks noChangeArrowheads="1"/>
          </p:cNvSpPr>
          <p:nvPr/>
        </p:nvSpPr>
        <p:spPr bwMode="auto">
          <a:xfrm>
            <a:off x="457200" y="166688"/>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in Memory</a:t>
            </a:r>
          </a:p>
        </p:txBody>
      </p:sp>
      <p:pic>
        <p:nvPicPr>
          <p:cNvPr id="10243" name="Picture 2">
            <a:extLst>
              <a:ext uri="{FF2B5EF4-FFF2-40B4-BE49-F238E27FC236}">
                <a16:creationId xmlns:a16="http://schemas.microsoft.com/office/drawing/2014/main" id="{72618BF2-8D74-4CED-F32D-D9B90F2C3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025" y="1254125"/>
            <a:ext cx="2911475" cy="4598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AD4B131D-1B5A-477F-0372-BA68E55CF7E6}"/>
              </a:ext>
            </a:extLst>
          </p:cNvPr>
          <p:cNvSpPr txBox="1">
            <a:spLocks noChangeArrowheads="1"/>
          </p:cNvSpPr>
          <p:nvPr/>
        </p:nvSpPr>
        <p:spPr bwMode="auto">
          <a:xfrm>
            <a:off x="1360488" y="182563"/>
            <a:ext cx="625157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State</a:t>
            </a:r>
          </a:p>
        </p:txBody>
      </p:sp>
      <p:sp>
        <p:nvSpPr>
          <p:cNvPr id="12291" name="Text Box 2">
            <a:extLst>
              <a:ext uri="{FF2B5EF4-FFF2-40B4-BE49-F238E27FC236}">
                <a16:creationId xmlns:a16="http://schemas.microsoft.com/office/drawing/2014/main" id="{C4305530-4A58-F674-DD1F-B82724B8A7D6}"/>
              </a:ext>
            </a:extLst>
          </p:cNvPr>
          <p:cNvSpPr txBox="1">
            <a:spLocks noChangeArrowheads="1"/>
          </p:cNvSpPr>
          <p:nvPr/>
        </p:nvSpPr>
        <p:spPr bwMode="auto">
          <a:xfrm>
            <a:off x="806450" y="1246188"/>
            <a:ext cx="7370763" cy="325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a:t>As a process executes, it changes </a:t>
            </a:r>
            <a:r>
              <a:rPr lang="en-US" altLang="en-US" b="1">
                <a:solidFill>
                  <a:srgbClr val="3366FF"/>
                </a:solidFill>
              </a:rPr>
              <a:t>state</a:t>
            </a:r>
          </a:p>
          <a:p>
            <a:pPr lvl="1">
              <a:buClr>
                <a:srgbClr val="CC6600"/>
              </a:buClr>
              <a:buSzPct val="80000"/>
              <a:buFont typeface="Monotype Sorts" charset="2"/>
              <a:buChar char=""/>
            </a:pPr>
            <a:r>
              <a:rPr lang="en-US" altLang="en-US" b="1"/>
              <a:t>new</a:t>
            </a:r>
            <a:r>
              <a:rPr lang="en-US" altLang="en-US"/>
              <a:t>:  </a:t>
            </a:r>
            <a:r>
              <a:rPr lang="en-US" altLang="en-US" b="1">
                <a:solidFill>
                  <a:srgbClr val="273239"/>
                </a:solidFill>
                <a:latin typeface="urw-din"/>
              </a:rPr>
              <a:t>The process is about to be created </a:t>
            </a:r>
            <a:r>
              <a:rPr lang="en-US" altLang="en-US">
                <a:solidFill>
                  <a:srgbClr val="273239"/>
                </a:solidFill>
                <a:latin typeface="urw-din"/>
              </a:rPr>
              <a:t>but not yet created, it is the program which is present in secondary memory that will be picked up by OS to create the process.</a:t>
            </a:r>
          </a:p>
          <a:p>
            <a:pPr lvl="1">
              <a:buClr>
                <a:srgbClr val="CC6600"/>
              </a:buClr>
              <a:buSzPct val="80000"/>
              <a:buFont typeface="Monotype Sorts" charset="2"/>
              <a:buChar char=""/>
            </a:pPr>
            <a:r>
              <a:rPr lang="en-US" altLang="en-US" b="1"/>
              <a:t>running</a:t>
            </a:r>
            <a:r>
              <a:rPr lang="en-US" altLang="en-US"/>
              <a:t>:  Instructions are being executed</a:t>
            </a:r>
          </a:p>
          <a:p>
            <a:pPr lvl="1">
              <a:buClr>
                <a:srgbClr val="CC6600"/>
              </a:buClr>
              <a:buSzPct val="80000"/>
              <a:buFont typeface="Monotype Sorts" charset="2"/>
              <a:buChar char=""/>
            </a:pPr>
            <a:r>
              <a:rPr lang="en-US" altLang="en-US" b="1"/>
              <a:t>waiting</a:t>
            </a:r>
            <a:r>
              <a:rPr lang="en-US" altLang="en-US"/>
              <a:t>:  The process is waiting for some event to occur</a:t>
            </a:r>
          </a:p>
          <a:p>
            <a:pPr lvl="1">
              <a:buClr>
                <a:srgbClr val="CC6600"/>
              </a:buClr>
              <a:buSzPct val="80000"/>
              <a:buFont typeface="Monotype Sorts" charset="2"/>
              <a:buChar char=""/>
            </a:pPr>
            <a:r>
              <a:rPr lang="en-US" altLang="en-US" b="1"/>
              <a:t>ready</a:t>
            </a:r>
            <a:r>
              <a:rPr lang="en-US" altLang="en-US"/>
              <a:t>:  The process is waiting to be assigned to a processor</a:t>
            </a:r>
          </a:p>
          <a:p>
            <a:pPr lvl="1">
              <a:buClr>
                <a:srgbClr val="CC6600"/>
              </a:buClr>
              <a:buSzPct val="80000"/>
              <a:buFont typeface="Monotype Sorts" charset="2"/>
              <a:buChar char=""/>
            </a:pPr>
            <a:r>
              <a:rPr lang="en-US" altLang="en-US" b="1"/>
              <a:t>terminated</a:t>
            </a:r>
            <a:r>
              <a:rPr lang="en-US" altLang="en-US"/>
              <a:t>:  The process has finished execution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043B0246-FC1B-1CC0-7575-834534578E39}"/>
              </a:ext>
            </a:extLst>
          </p:cNvPr>
          <p:cNvSpPr txBox="1">
            <a:spLocks noChangeArrowheads="1"/>
          </p:cNvSpPr>
          <p:nvPr/>
        </p:nvSpPr>
        <p:spPr bwMode="auto">
          <a:xfrm>
            <a:off x="739775" y="182563"/>
            <a:ext cx="794702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Diagram of Process State</a:t>
            </a:r>
          </a:p>
        </p:txBody>
      </p:sp>
      <p:pic>
        <p:nvPicPr>
          <p:cNvPr id="14339" name="Picture 2">
            <a:extLst>
              <a:ext uri="{FF2B5EF4-FFF2-40B4-BE49-F238E27FC236}">
                <a16:creationId xmlns:a16="http://schemas.microsoft.com/office/drawing/2014/main" id="{69B60FA2-28B6-4BD4-D825-DD43FD6996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0" y="1308100"/>
            <a:ext cx="6635750" cy="26463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a:extLst>
              <a:ext uri="{FF2B5EF4-FFF2-40B4-BE49-F238E27FC236}">
                <a16:creationId xmlns:a16="http://schemas.microsoft.com/office/drawing/2014/main" id="{72EFDEB7-4815-7860-6378-F19BA7292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426" y="418761"/>
            <a:ext cx="67056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Box 3">
            <a:extLst>
              <a:ext uri="{FF2B5EF4-FFF2-40B4-BE49-F238E27FC236}">
                <a16:creationId xmlns:a16="http://schemas.microsoft.com/office/drawing/2014/main" id="{C78985BD-721D-FDB9-2DCA-A8B3D81A9415}"/>
              </a:ext>
            </a:extLst>
          </p:cNvPr>
          <p:cNvSpPr txBox="1">
            <a:spLocks noChangeArrowheads="1"/>
          </p:cNvSpPr>
          <p:nvPr/>
        </p:nvSpPr>
        <p:spPr bwMode="auto">
          <a:xfrm>
            <a:off x="684213" y="4216015"/>
            <a:ext cx="74882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anose="020B0604020202020204" pitchFamily="34" charset="0"/>
              <a:buChar char="•"/>
            </a:pPr>
            <a:r>
              <a:rPr lang="en-US" altLang="en-US" b="1">
                <a:solidFill>
                  <a:srgbClr val="273239"/>
                </a:solidFill>
                <a:latin typeface="urw-din"/>
              </a:rPr>
              <a:t>Suspend ready –</a:t>
            </a:r>
            <a:r>
              <a:rPr lang="en-US" altLang="en-US">
                <a:solidFill>
                  <a:srgbClr val="273239"/>
                </a:solidFill>
                <a:latin typeface="urw-din"/>
              </a:rPr>
              <a:t> Process that was initially in the ready state but was swapped out of main memory and placed onto external storage by scheduler is said to be in suspend ready state. The process will transition back to ready state whenever the process is again brought onto the main memory.</a:t>
            </a:r>
          </a:p>
          <a:p>
            <a:pPr>
              <a:buFont typeface="Arial" panose="020B0604020202020204" pitchFamily="34" charset="0"/>
              <a:buChar char="•"/>
            </a:pPr>
            <a:r>
              <a:rPr lang="en-US" altLang="en-US" b="1">
                <a:solidFill>
                  <a:srgbClr val="273239"/>
                </a:solidFill>
                <a:latin typeface="urw-din"/>
              </a:rPr>
              <a:t>Suspend wait or suspend blocked –</a:t>
            </a:r>
            <a:r>
              <a:rPr lang="en-US" altLang="en-US">
                <a:solidFill>
                  <a:srgbClr val="273239"/>
                </a:solidFill>
                <a:latin typeface="urw-din"/>
              </a:rPr>
              <a:t> Similar to suspend ready but uses the process which was performing I/O operation and lack of main memory caused them to move to secondary memory. When work is finished it may go to suspend ready.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5C1BC50A-65AC-4C3F-E045-FA34FB8904D8}"/>
              </a:ext>
            </a:extLst>
          </p:cNvPr>
          <p:cNvSpPr txBox="1">
            <a:spLocks noChangeArrowheads="1"/>
          </p:cNvSpPr>
          <p:nvPr/>
        </p:nvSpPr>
        <p:spPr bwMode="auto">
          <a:xfrm>
            <a:off x="1166813" y="136525"/>
            <a:ext cx="7519987"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Control Block (PCB)</a:t>
            </a:r>
          </a:p>
        </p:txBody>
      </p:sp>
      <p:sp>
        <p:nvSpPr>
          <p:cNvPr id="12290" name="Text Box 2">
            <a:extLst>
              <a:ext uri="{FF2B5EF4-FFF2-40B4-BE49-F238E27FC236}">
                <a16:creationId xmlns:a16="http://schemas.microsoft.com/office/drawing/2014/main" id="{150CF888-C23D-86CE-E03A-80FD89DA329C}"/>
              </a:ext>
            </a:extLst>
          </p:cNvPr>
          <p:cNvSpPr txBox="1">
            <a:spLocks noChangeArrowheads="1"/>
          </p:cNvSpPr>
          <p:nvPr/>
        </p:nvSpPr>
        <p:spPr bwMode="auto">
          <a:xfrm>
            <a:off x="806450" y="1041400"/>
            <a:ext cx="4579938" cy="4772025"/>
          </a:xfrm>
          <a:prstGeom prst="rect">
            <a:avLst/>
          </a:prstGeom>
          <a:noFill/>
          <a:ln>
            <a:noFill/>
          </a:ln>
          <a:effectLst/>
        </p:spPr>
        <p:txBody>
          <a:bodyPr/>
          <a:lstStyle>
            <a:lvl1pPr marL="342900" indent="-3413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spcBef>
                <a:spcPts val="788"/>
              </a:spcBef>
              <a:buSzPct val="90000"/>
              <a:defRPr/>
            </a:pPr>
            <a:r>
              <a:rPr lang="en-US" altLang="en-US">
                <a:latin typeface="Arial" panose="020B0604020202020204" pitchFamily="34" charset="0"/>
              </a:rPr>
              <a:t>Information associated with each process </a:t>
            </a:r>
          </a:p>
          <a:p>
            <a:pPr>
              <a:spcBef>
                <a:spcPts val="788"/>
              </a:spcBef>
              <a:buSzPct val="90000"/>
              <a:defRPr/>
            </a:pPr>
            <a:r>
              <a:rPr lang="en-US" altLang="en-US">
                <a:latin typeface="Arial" panose="020B0604020202020204" pitchFamily="34" charset="0"/>
              </a:rPr>
              <a:t>(also called </a:t>
            </a:r>
            <a:r>
              <a:rPr lang="en-US" altLang="en-US" b="1">
                <a:solidFill>
                  <a:srgbClr val="3366FF"/>
                </a:solidFill>
                <a:latin typeface="Arial" panose="020B0604020202020204" pitchFamily="34" charset="0"/>
              </a:rPr>
              <a:t>task control block</a:t>
            </a:r>
            <a:r>
              <a:rPr lang="en-US" altLang="en-US">
                <a:latin typeface="Arial" panose="020B0604020202020204" pitchFamily="34" charset="0"/>
              </a:rPr>
              <a:t>)</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Process state – running, waiting, etc</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Program counter – location of instruction to next execute</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CPU registers – contents of all process-centric registers</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CPU scheduling information- priorities, scheduling queue pointers</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Memory-management information – memory allocated to the process</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Accounting information – CPU used, clock time elapsed since start, time limits</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I/O status information – I/O devices allocated to process, list of open files</a:t>
            </a:r>
          </a:p>
          <a:p>
            <a:pPr marL="341313" indent="-339725">
              <a:spcBef>
                <a:spcPts val="788"/>
              </a:spcBef>
              <a:buClr>
                <a:srgbClr val="993300"/>
              </a:buClr>
              <a:buSzPct val="90000"/>
              <a:buFont typeface="Monotype Sorts" charset="2"/>
              <a:buNone/>
              <a:defRPr/>
            </a:pPr>
            <a:endParaRPr lang="en-US" altLang="en-US">
              <a:latin typeface="Arial" panose="020B0604020202020204" pitchFamily="34" charset="0"/>
            </a:endParaRPr>
          </a:p>
        </p:txBody>
      </p:sp>
      <p:pic>
        <p:nvPicPr>
          <p:cNvPr id="17412" name="Picture 3">
            <a:extLst>
              <a:ext uri="{FF2B5EF4-FFF2-40B4-BE49-F238E27FC236}">
                <a16:creationId xmlns:a16="http://schemas.microsoft.com/office/drawing/2014/main" id="{2F0E3325-B1A2-6B3F-0157-534D88BB5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400" y="1393825"/>
            <a:ext cx="2795588" cy="448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Verdana" panose="020B060403050404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Verdana" panose="020B060403050404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Verdana" panose="020B060403050404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Verdana" panose="020B060403050404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9BB5A9C8C31CD4681D01B1CBE21BC06" ma:contentTypeVersion="4" ma:contentTypeDescription="Create a new document." ma:contentTypeScope="" ma:versionID="4b87f279a053ebce6e081d93c9d32230">
  <xsd:schema xmlns:xsd="http://www.w3.org/2001/XMLSchema" xmlns:xs="http://www.w3.org/2001/XMLSchema" xmlns:p="http://schemas.microsoft.com/office/2006/metadata/properties" xmlns:ns2="bb3da781-2b82-4a3e-be60-00f3de767cd9" targetNamespace="http://schemas.microsoft.com/office/2006/metadata/properties" ma:root="true" ma:fieldsID="f21c40fefcd133093ad30a7cf280f53f" ns2:_="">
    <xsd:import namespace="bb3da781-2b82-4a3e-be60-00f3de767cd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3da781-2b82-4a3e-be60-00f3de767c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83E453-AFE8-4817-9DFD-47C258F71753}">
  <ds:schemaRefs>
    <ds:schemaRef ds:uri="http://schemas.microsoft.com/sharepoint/v3/contenttype/forms"/>
  </ds:schemaRefs>
</ds:datastoreItem>
</file>

<file path=customXml/itemProps2.xml><?xml version="1.0" encoding="utf-8"?>
<ds:datastoreItem xmlns:ds="http://schemas.openxmlformats.org/officeDocument/2006/customXml" ds:itemID="{E19D6CC7-42E5-4AA4-B807-02E9E361A38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AAFDB85-FF24-4CAB-837A-A2EEB55BA429}">
  <ds:schemaRefs>
    <ds:schemaRef ds:uri="bb3da781-2b82-4a3e-be60-00f3de767c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26</Slides>
  <Notes>22</Notes>
  <HiddenSlides>0</HiddenSlide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revision>7</cp:revision>
  <cp:lastPrinted>2013-10-02T18:16:40Z</cp:lastPrinted>
  <dcterms:created xsi:type="dcterms:W3CDTF">2011-01-13T23:43:38Z</dcterms:created>
  <dcterms:modified xsi:type="dcterms:W3CDTF">2024-03-12T08:10:24Z</dcterms:modified>
</cp:coreProperties>
</file>