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670E-EC1C-2767-9DF3-5826577B3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3855E-5F3A-7531-AB53-5D4FF5616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84B48-7A33-FF1A-6E28-F81029B8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29CF-0CA0-4AEA-95AB-CF747FDC81A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ECA3F-7356-E0E7-AF58-D46B43B3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D23F-79C1-BD9D-59E5-F1D2B581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2040-0EB5-49F1-B892-3C37F5A54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72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D2F8-A16B-4A5A-DB3D-1DBB2B26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FC494-B638-0CED-07D9-F4EB22334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1B624-044D-34C2-46F8-9C4559B3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29CF-0CA0-4AEA-95AB-CF747FDC81A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5D9C8-7563-6229-34F0-D56E4957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900A9-30D2-A179-A31B-A57238D4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2040-0EB5-49F1-B892-3C37F5A54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83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C56538-8273-D944-9B02-E7FB39F61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803CA-F5D3-19B5-0F0C-BBEA4349F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7C3CD-F5D2-E0B1-0FE4-15F9804C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29CF-0CA0-4AEA-95AB-CF747FDC81A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19CB5-F173-E65F-9B9E-01ADC69B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C06EA-F771-F370-0ACA-B58E36B2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2040-0EB5-49F1-B892-3C37F5A54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50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A305-EF10-0D91-CDF7-CD9A6793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9427-4C4E-9DBD-BC76-817426030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3BFD7-BFE0-BE1E-E883-953A5896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29CF-0CA0-4AEA-95AB-CF747FDC81A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BC46F-FB28-BB3E-3541-56F2DE95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10CDD-453C-8E08-FC33-1C601584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2040-0EB5-49F1-B892-3C37F5A54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23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1576-54F9-0EED-FB65-AC2663DB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DCEF3-1231-25E1-8D5F-F3E872599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EAE49-C8B9-D19F-F31B-2DC7F6DB1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29CF-0CA0-4AEA-95AB-CF747FDC81A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0C21-6354-07D2-91EE-01B51847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EF921-EBD6-6BCE-9D72-A2782F8F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2040-0EB5-49F1-B892-3C37F5A54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78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3BF7-091F-73DF-0465-569655FA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1150-94C7-59A8-7342-31FE6838E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41822-D8F2-38FB-356A-A2F489E2B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7B1FD-5B12-8570-7B53-0DC35FBF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29CF-0CA0-4AEA-95AB-CF747FDC81A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5502B-003E-A6FA-1FDD-78D1F05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6E7A1-48C4-D759-5233-97A672C1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2040-0EB5-49F1-B892-3C37F5A54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8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014E-7B4E-DAE4-B9B5-38BEC4A86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ECFB3-6A18-16F1-AC74-FC18EFF91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677D3-62F0-ABE0-8A94-FA67705C9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49E17-278F-9E22-6E42-8C00E9CF7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B7A22-BB5D-CBE5-5857-6DB083C91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271CEC-CB1B-DE74-4E2F-C8DE6501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29CF-0CA0-4AEA-95AB-CF747FDC81A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36B78-0434-490B-1F29-A11CF64B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8FBFC-039B-2D8D-7283-20D04251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2040-0EB5-49F1-B892-3C37F5A54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16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E75D-F9B9-86AD-6FA9-325CFE8E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7F6E53-E04C-B840-2C11-EAB7895B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29CF-0CA0-4AEA-95AB-CF747FDC81A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D1B80-4671-4BCD-41AC-48EB060D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996D4-B7E5-CAE0-1633-0D52C8E3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2040-0EB5-49F1-B892-3C37F5A54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14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1FF1A-339D-72FC-EF06-9C024523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29CF-0CA0-4AEA-95AB-CF747FDC81A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AA071-653A-8A80-8704-F6843E60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AD452-90FA-DBF2-AB9D-96BB06E8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2040-0EB5-49F1-B892-3C37F5A54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29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409A-8F49-F2A8-8378-9808BF352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AB9DB-8BEF-E08E-DFD3-4C049C20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2F63E-51BC-F445-30F2-AC823F53D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005E5-3D9C-BA6D-A30A-16FC6192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29CF-0CA0-4AEA-95AB-CF747FDC81A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139DD-EE6D-F1F1-4150-53C27C84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5124C-B353-296A-B287-B3B4A4D3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2040-0EB5-49F1-B892-3C37F5A54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45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23E8-DE4D-D7CB-F8E8-0507981B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258B7-EBB5-3204-587B-A2FC792F2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68722-0E92-5BDC-6E48-1EA5FCB88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D1569-9DD2-47E1-E3F8-4D59BC91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29CF-0CA0-4AEA-95AB-CF747FDC81A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FAD58-EE17-4F08-A275-D3062848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5C9F4-8B25-07B0-FCB1-A9DB1688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12040-0EB5-49F1-B892-3C37F5A54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04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D95432-CCA2-3D27-5AA5-D4269DDA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13795-4FD1-8795-9F62-81FDFEA07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D806D-6626-E18E-8099-E24D70975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A29CF-0CA0-4AEA-95AB-CF747FDC81A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8284D-96DF-A521-E220-B47A5DE48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1D92-BEA4-AB57-5CD3-51870B58E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12040-0EB5-49F1-B892-3C37F5A54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1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iki.ros.org/noetic/Install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ros.org/noetic/Installation/Ubunt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009E-3F88-6F3A-B429-4E8FD4C11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Installation of ROS Noetic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EF989-FAC2-A2AB-5A8C-A72616F36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19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EB0A-B340-EA0D-B2B3-CE388C74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CC3BA-4523-C8C4-4D58-7741B95D1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 Noetic is compatible with Ubuntu 20.04 version</a:t>
            </a:r>
          </a:p>
          <a:p>
            <a:endParaRPr lang="en-US" dirty="0"/>
          </a:p>
          <a:p>
            <a:r>
              <a:rPr lang="en-US" dirty="0"/>
              <a:t>So first install Ubuntu 20.04; either dual boot or Virtual box or</a:t>
            </a:r>
          </a:p>
          <a:p>
            <a:r>
              <a:rPr lang="en-US" dirty="0"/>
              <a:t>VMWare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104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9500-8D8C-56E6-52BA-84553262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6C4DC-5418-F8DF-B295-8FB30CCD2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http://wiki.ros.org/noetic/Installation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B1501-FB40-88A5-B200-054308E7E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83" y="2788569"/>
            <a:ext cx="7972425" cy="35909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B91829F-D40A-4C79-EEFF-A5B9BEC80C5B}"/>
              </a:ext>
            </a:extLst>
          </p:cNvPr>
          <p:cNvSpPr/>
          <p:nvPr/>
        </p:nvSpPr>
        <p:spPr>
          <a:xfrm>
            <a:off x="1848051" y="4004109"/>
            <a:ext cx="2242686" cy="1058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21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9484-1C9C-BFAC-20D3-4CE2A0EA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3D6A1-153D-D045-6EEF-850BE5CA9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http://wiki.ros.org/noetic/Installation/Ubuntu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71A0D-1A69-5734-FFD8-B2793729D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65" y="2329109"/>
            <a:ext cx="119919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6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26A7-670B-8401-2341-44C9FB7C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8ADC6-C0B7-2237-51D1-7A8CCAAFA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FC97E-AAF8-E2C3-053D-A773E3F80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390525"/>
            <a:ext cx="114871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3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4C91-B7F6-10B4-F1DE-60015F00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F5B49-1AB4-5912-DB95-D3332FE93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5CD39-60D3-5EE7-9338-8411A6CBB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02" y="365125"/>
            <a:ext cx="11734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7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65A4-ED58-8804-7FEB-02A84CE9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B6388-EA2F-163C-F4FB-F411DF41F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09317-BD8A-598B-2B6F-797BF0F8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766785" cy="179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942948-F872-6C2A-B811-FA5DDD681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08228"/>
            <a:ext cx="7766785" cy="268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7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A95F-9CD4-EC27-6CE0-EEFEB935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DBF2E-E92F-A11E-DCD4-E60F4C6E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D1871-8E06-B637-A420-1233676ED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52425"/>
            <a:ext cx="117348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6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53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Installation of ROS Noetic</vt:lpstr>
      <vt:lpstr>PowerPoint Presentation</vt:lpstr>
      <vt:lpstr>ROS Installation</vt:lpstr>
      <vt:lpstr>PowerPoint Presentation</vt:lpstr>
      <vt:lpstr>PowerPoint Presentation</vt:lpstr>
      <vt:lpstr>PowerPoint Presentation</vt:lpstr>
      <vt:lpstr>Outputs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of ROS Noetic</dc:title>
  <dc:creator>Dr. DIVYA UDAYAN J</dc:creator>
  <cp:lastModifiedBy>Nisha Sasidharan</cp:lastModifiedBy>
  <cp:revision>3</cp:revision>
  <dcterms:created xsi:type="dcterms:W3CDTF">2023-03-14T04:41:09Z</dcterms:created>
  <dcterms:modified xsi:type="dcterms:W3CDTF">2024-09-13T07:59:23Z</dcterms:modified>
</cp:coreProperties>
</file>