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7" r:id="rId4"/>
    <p:sldId id="260" r:id="rId5"/>
    <p:sldId id="268" r:id="rId6"/>
    <p:sldId id="262" r:id="rId7"/>
    <p:sldId id="263" r:id="rId8"/>
    <p:sldId id="269" r:id="rId9"/>
    <p:sldId id="270" r:id="rId10"/>
    <p:sldId id="271" r:id="rId11"/>
    <p:sldId id="276" r:id="rId12"/>
    <p:sldId id="272" r:id="rId13"/>
    <p:sldId id="273" r:id="rId14"/>
    <p:sldId id="265" r:id="rId15"/>
    <p:sldId id="266"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DB44D-3E06-4EC8-9C3F-C14BA0CC55E4}" v="46" dt="2025-04-02T09:24:46.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ja balasubramaniyan" userId="a977ef643087b2a4" providerId="LiveId" clId="{EEDDB44D-3E06-4EC8-9C3F-C14BA0CC55E4}"/>
    <pc:docChg chg="undo redo custSel addSld modSld sldOrd">
      <pc:chgData name="girija balasubramaniyan" userId="a977ef643087b2a4" providerId="LiveId" clId="{EEDDB44D-3E06-4EC8-9C3F-C14BA0CC55E4}" dt="2025-04-03T03:19:11.958" v="972" actId="14100"/>
      <pc:docMkLst>
        <pc:docMk/>
      </pc:docMkLst>
      <pc:sldChg chg="modSp mod">
        <pc:chgData name="girija balasubramaniyan" userId="a977ef643087b2a4" providerId="LiveId" clId="{EEDDB44D-3E06-4EC8-9C3F-C14BA0CC55E4}" dt="2025-04-02T08:18:16.943" v="224" actId="255"/>
        <pc:sldMkLst>
          <pc:docMk/>
          <pc:sldMk cId="0" sldId="257"/>
        </pc:sldMkLst>
        <pc:spChg chg="mod">
          <ac:chgData name="girija balasubramaniyan" userId="a977ef643087b2a4" providerId="LiveId" clId="{EEDDB44D-3E06-4EC8-9C3F-C14BA0CC55E4}" dt="2025-04-02T08:18:16.943" v="224" actId="255"/>
          <ac:spMkLst>
            <pc:docMk/>
            <pc:sldMk cId="0" sldId="257"/>
            <ac:spMk id="4" creationId="{00000000-0000-0000-0000-000000000000}"/>
          </ac:spMkLst>
        </pc:spChg>
        <pc:spChg chg="mod">
          <ac:chgData name="girija balasubramaniyan" userId="a977ef643087b2a4" providerId="LiveId" clId="{EEDDB44D-3E06-4EC8-9C3F-C14BA0CC55E4}" dt="2025-04-02T08:18:04.463" v="223" actId="20577"/>
          <ac:spMkLst>
            <pc:docMk/>
            <pc:sldMk cId="0" sldId="257"/>
            <ac:spMk id="5" creationId="{00000000-0000-0000-0000-000000000000}"/>
          </ac:spMkLst>
        </pc:spChg>
      </pc:sldChg>
      <pc:sldChg chg="addSp delSp modSp add mod">
        <pc:chgData name="girija balasubramaniyan" userId="a977ef643087b2a4" providerId="LiveId" clId="{EEDDB44D-3E06-4EC8-9C3F-C14BA0CC55E4}" dt="2025-04-02T08:24:41.037" v="281" actId="1076"/>
        <pc:sldMkLst>
          <pc:docMk/>
          <pc:sldMk cId="0" sldId="258"/>
        </pc:sldMkLst>
        <pc:spChg chg="mod">
          <ac:chgData name="girija balasubramaniyan" userId="a977ef643087b2a4" providerId="LiveId" clId="{EEDDB44D-3E06-4EC8-9C3F-C14BA0CC55E4}" dt="2025-04-02T08:24:41.037" v="281" actId="1076"/>
          <ac:spMkLst>
            <pc:docMk/>
            <pc:sldMk cId="0" sldId="258"/>
            <ac:spMk id="4" creationId="{00000000-0000-0000-0000-000000000000}"/>
          </ac:spMkLst>
        </pc:spChg>
        <pc:spChg chg="mod">
          <ac:chgData name="girija balasubramaniyan" userId="a977ef643087b2a4" providerId="LiveId" clId="{EEDDB44D-3E06-4EC8-9C3F-C14BA0CC55E4}" dt="2025-04-02T08:24:29.587" v="278" actId="1076"/>
          <ac:spMkLst>
            <pc:docMk/>
            <pc:sldMk cId="0" sldId="258"/>
            <ac:spMk id="5" creationId="{00000000-0000-0000-0000-000000000000}"/>
          </ac:spMkLst>
        </pc:spChg>
        <pc:picChg chg="add del mod">
          <ac:chgData name="girija balasubramaniyan" userId="a977ef643087b2a4" providerId="LiveId" clId="{EEDDB44D-3E06-4EC8-9C3F-C14BA0CC55E4}" dt="2025-04-02T08:18:27.835" v="225" actId="478"/>
          <ac:picMkLst>
            <pc:docMk/>
            <pc:sldMk cId="0" sldId="258"/>
            <ac:picMk id="7" creationId="{A5E6147B-B63D-FFD0-0130-9BCED71122DC}"/>
          </ac:picMkLst>
        </pc:picChg>
        <pc:picChg chg="add mod">
          <ac:chgData name="girija balasubramaniyan" userId="a977ef643087b2a4" providerId="LiveId" clId="{EEDDB44D-3E06-4EC8-9C3F-C14BA0CC55E4}" dt="2025-04-02T08:24:23.854" v="277" actId="14100"/>
          <ac:picMkLst>
            <pc:docMk/>
            <pc:sldMk cId="0" sldId="258"/>
            <ac:picMk id="1026" creationId="{1B654498-A4DA-18B2-2AA9-A63054D855CF}"/>
          </ac:picMkLst>
        </pc:picChg>
      </pc:sldChg>
      <pc:sldChg chg="addSp delSp modSp add mod">
        <pc:chgData name="girija balasubramaniyan" userId="a977ef643087b2a4" providerId="LiveId" clId="{EEDDB44D-3E06-4EC8-9C3F-C14BA0CC55E4}" dt="2025-04-02T08:45:39.336" v="458" actId="1076"/>
        <pc:sldMkLst>
          <pc:docMk/>
          <pc:sldMk cId="0" sldId="260"/>
        </pc:sldMkLst>
        <pc:spChg chg="mod">
          <ac:chgData name="girija balasubramaniyan" userId="a977ef643087b2a4" providerId="LiveId" clId="{EEDDB44D-3E06-4EC8-9C3F-C14BA0CC55E4}" dt="2025-04-02T08:45:39.336" v="458" actId="1076"/>
          <ac:spMkLst>
            <pc:docMk/>
            <pc:sldMk cId="0" sldId="260"/>
            <ac:spMk id="2" creationId="{1203375D-B52C-1041-C0FD-B8B12ECBFE1B}"/>
          </ac:spMkLst>
        </pc:spChg>
        <pc:spChg chg="mod">
          <ac:chgData name="girija balasubramaniyan" userId="a977ef643087b2a4" providerId="LiveId" clId="{EEDDB44D-3E06-4EC8-9C3F-C14BA0CC55E4}" dt="2025-04-02T08:25:04.947" v="283" actId="1076"/>
          <ac:spMkLst>
            <pc:docMk/>
            <pc:sldMk cId="0" sldId="260"/>
            <ac:spMk id="3" creationId="{00000000-0000-0000-0000-000000000000}"/>
          </ac:spMkLst>
        </pc:spChg>
        <pc:spChg chg="mod">
          <ac:chgData name="girija balasubramaniyan" userId="a977ef643087b2a4" providerId="LiveId" clId="{EEDDB44D-3E06-4EC8-9C3F-C14BA0CC55E4}" dt="2025-04-02T08:42:23.969" v="421" actId="255"/>
          <ac:spMkLst>
            <pc:docMk/>
            <pc:sldMk cId="0" sldId="260"/>
            <ac:spMk id="4" creationId="{00000000-0000-0000-0000-000000000000}"/>
          </ac:spMkLst>
        </pc:spChg>
        <pc:spChg chg="add del mod">
          <ac:chgData name="girija balasubramaniyan" userId="a977ef643087b2a4" providerId="LiveId" clId="{EEDDB44D-3E06-4EC8-9C3F-C14BA0CC55E4}" dt="2025-04-02T08:42:07.753" v="418" actId="478"/>
          <ac:spMkLst>
            <pc:docMk/>
            <pc:sldMk cId="0" sldId="260"/>
            <ac:spMk id="5" creationId="{B5B241CC-C0E5-6EE4-19A6-3B703C24A83E}"/>
          </ac:spMkLst>
        </pc:spChg>
        <pc:spChg chg="mod">
          <ac:chgData name="girija balasubramaniyan" userId="a977ef643087b2a4" providerId="LiveId" clId="{EEDDB44D-3E06-4EC8-9C3F-C14BA0CC55E4}" dt="2025-04-02T08:45:31.476" v="457" actId="123"/>
          <ac:spMkLst>
            <pc:docMk/>
            <pc:sldMk cId="0" sldId="260"/>
            <ac:spMk id="6" creationId="{84C51465-77C6-C116-5AAE-D17E1191AD45}"/>
          </ac:spMkLst>
        </pc:spChg>
      </pc:sldChg>
      <pc:sldChg chg="addSp delSp modSp add mod">
        <pc:chgData name="girija balasubramaniyan" userId="a977ef643087b2a4" providerId="LiveId" clId="{EEDDB44D-3E06-4EC8-9C3F-C14BA0CC55E4}" dt="2025-04-02T08:55:15.901" v="568" actId="14100"/>
        <pc:sldMkLst>
          <pc:docMk/>
          <pc:sldMk cId="0" sldId="262"/>
        </pc:sldMkLst>
        <pc:spChg chg="mod">
          <ac:chgData name="girija balasubramaniyan" userId="a977ef643087b2a4" providerId="LiveId" clId="{EEDDB44D-3E06-4EC8-9C3F-C14BA0CC55E4}" dt="2025-04-02T08:25:20.169" v="285" actId="1076"/>
          <ac:spMkLst>
            <pc:docMk/>
            <pc:sldMk cId="0" sldId="262"/>
            <ac:spMk id="2" creationId="{7ED88FEE-FA10-0671-DAF4-295B5915E2CE}"/>
          </ac:spMkLst>
        </pc:spChg>
        <pc:spChg chg="mod">
          <ac:chgData name="girija balasubramaniyan" userId="a977ef643087b2a4" providerId="LiveId" clId="{EEDDB44D-3E06-4EC8-9C3F-C14BA0CC55E4}" dt="2025-04-02T08:52:11.877" v="512" actId="255"/>
          <ac:spMkLst>
            <pc:docMk/>
            <pc:sldMk cId="0" sldId="262"/>
            <ac:spMk id="37" creationId="{21A818ED-3D0D-A9BA-A066-2DE34FB8DBA8}"/>
          </ac:spMkLst>
        </pc:spChg>
        <pc:spChg chg="mod">
          <ac:chgData name="girija balasubramaniyan" userId="a977ef643087b2a4" providerId="LiveId" clId="{EEDDB44D-3E06-4EC8-9C3F-C14BA0CC55E4}" dt="2025-04-02T08:53:24.286" v="534" actId="14100"/>
          <ac:spMkLst>
            <pc:docMk/>
            <pc:sldMk cId="0" sldId="262"/>
            <ac:spMk id="41" creationId="{73C7A3D0-D8C7-616E-2045-7CFAD2AB8504}"/>
          </ac:spMkLst>
        </pc:spChg>
        <pc:spChg chg="mod">
          <ac:chgData name="girija balasubramaniyan" userId="a977ef643087b2a4" providerId="LiveId" clId="{EEDDB44D-3E06-4EC8-9C3F-C14BA0CC55E4}" dt="2025-04-02T08:55:08.012" v="566" actId="1076"/>
          <ac:spMkLst>
            <pc:docMk/>
            <pc:sldMk cId="0" sldId="262"/>
            <ac:spMk id="43" creationId="{CF2AC1F4-8EC7-30D9-6129-71845B6547E1}"/>
          </ac:spMkLst>
        </pc:spChg>
        <pc:picChg chg="add mod">
          <ac:chgData name="girija balasubramaniyan" userId="a977ef643087b2a4" providerId="LiveId" clId="{EEDDB44D-3E06-4EC8-9C3F-C14BA0CC55E4}" dt="2025-04-02T08:55:15.901" v="568" actId="14100"/>
          <ac:picMkLst>
            <pc:docMk/>
            <pc:sldMk cId="0" sldId="262"/>
            <ac:picMk id="4" creationId="{FFBE0597-7168-C52E-B365-4BA9AE28181D}"/>
          </ac:picMkLst>
        </pc:picChg>
        <pc:picChg chg="del">
          <ac:chgData name="girija balasubramaniyan" userId="a977ef643087b2a4" providerId="LiveId" clId="{EEDDB44D-3E06-4EC8-9C3F-C14BA0CC55E4}" dt="2025-04-02T08:51:10.897" v="503" actId="478"/>
          <ac:picMkLst>
            <pc:docMk/>
            <pc:sldMk cId="0" sldId="262"/>
            <ac:picMk id="49" creationId="{9035025A-B983-EDCD-C0AC-D3FB616DCDE2}"/>
          </ac:picMkLst>
        </pc:picChg>
      </pc:sldChg>
      <pc:sldChg chg="modSp add mod">
        <pc:chgData name="girija balasubramaniyan" userId="a977ef643087b2a4" providerId="LiveId" clId="{EEDDB44D-3E06-4EC8-9C3F-C14BA0CC55E4}" dt="2025-04-02T08:56:31.023" v="597" actId="1076"/>
        <pc:sldMkLst>
          <pc:docMk/>
          <pc:sldMk cId="0" sldId="263"/>
        </pc:sldMkLst>
        <pc:spChg chg="mod">
          <ac:chgData name="girija balasubramaniyan" userId="a977ef643087b2a4" providerId="LiveId" clId="{EEDDB44D-3E06-4EC8-9C3F-C14BA0CC55E4}" dt="2025-04-02T08:25:28.342" v="286" actId="1076"/>
          <ac:spMkLst>
            <pc:docMk/>
            <pc:sldMk cId="0" sldId="263"/>
            <ac:spMk id="11" creationId="{223D74D7-BDDA-C463-AC4C-FA0CE23064D5}"/>
          </ac:spMkLst>
        </pc:spChg>
        <pc:spChg chg="mod">
          <ac:chgData name="girija balasubramaniyan" userId="a977ef643087b2a4" providerId="LiveId" clId="{EEDDB44D-3E06-4EC8-9C3F-C14BA0CC55E4}" dt="2025-04-02T08:56:31.023" v="597" actId="1076"/>
          <ac:spMkLst>
            <pc:docMk/>
            <pc:sldMk cId="0" sldId="263"/>
            <ac:spMk id="13" creationId="{DE39946F-8A35-C7F1-41D3-D3041B4B1D57}"/>
          </ac:spMkLst>
        </pc:spChg>
      </pc:sldChg>
      <pc:sldChg chg="addSp delSp modSp add mod">
        <pc:chgData name="girija balasubramaniyan" userId="a977ef643087b2a4" providerId="LiveId" clId="{EEDDB44D-3E06-4EC8-9C3F-C14BA0CC55E4}" dt="2025-04-02T09:21:27.164" v="902" actId="20577"/>
        <pc:sldMkLst>
          <pc:docMk/>
          <pc:sldMk cId="0" sldId="265"/>
        </pc:sldMkLst>
        <pc:spChg chg="add del mod">
          <ac:chgData name="girija balasubramaniyan" userId="a977ef643087b2a4" providerId="LiveId" clId="{EEDDB44D-3E06-4EC8-9C3F-C14BA0CC55E4}" dt="2025-04-02T09:19:00.650" v="865" actId="478"/>
          <ac:spMkLst>
            <pc:docMk/>
            <pc:sldMk cId="0" sldId="265"/>
            <ac:spMk id="2" creationId="{94FB42ED-91EF-938A-94C5-4E1D7FA5BB16}"/>
          </ac:spMkLst>
        </pc:spChg>
        <pc:spChg chg="add del mod">
          <ac:chgData name="girija balasubramaniyan" userId="a977ef643087b2a4" providerId="LiveId" clId="{EEDDB44D-3E06-4EC8-9C3F-C14BA0CC55E4}" dt="2025-04-02T09:20:55.203" v="887" actId="478"/>
          <ac:spMkLst>
            <pc:docMk/>
            <pc:sldMk cId="0" sldId="265"/>
            <ac:spMk id="3" creationId="{D19D2929-8DD6-08F6-83A3-5AB5EE40C4DB}"/>
          </ac:spMkLst>
        </pc:spChg>
        <pc:spChg chg="mod">
          <ac:chgData name="girija balasubramaniyan" userId="a977ef643087b2a4" providerId="LiveId" clId="{EEDDB44D-3E06-4EC8-9C3F-C14BA0CC55E4}" dt="2025-04-02T08:26:50.978" v="299" actId="1076"/>
          <ac:spMkLst>
            <pc:docMk/>
            <pc:sldMk cId="0" sldId="265"/>
            <ac:spMk id="9" creationId="{0B079212-759B-C618-DF71-A051727B4FF0}"/>
          </ac:spMkLst>
        </pc:spChg>
        <pc:spChg chg="mod">
          <ac:chgData name="girija balasubramaniyan" userId="a977ef643087b2a4" providerId="LiveId" clId="{EEDDB44D-3E06-4EC8-9C3F-C14BA0CC55E4}" dt="2025-04-02T09:19:29.872" v="882" actId="2711"/>
          <ac:spMkLst>
            <pc:docMk/>
            <pc:sldMk cId="0" sldId="265"/>
            <ac:spMk id="11" creationId="{1964752F-2551-432D-4735-698C2355E947}"/>
          </ac:spMkLst>
        </pc:spChg>
        <pc:spChg chg="mod">
          <ac:chgData name="girija balasubramaniyan" userId="a977ef643087b2a4" providerId="LiveId" clId="{EEDDB44D-3E06-4EC8-9C3F-C14BA0CC55E4}" dt="2025-04-02T09:21:27.164" v="902" actId="20577"/>
          <ac:spMkLst>
            <pc:docMk/>
            <pc:sldMk cId="0" sldId="265"/>
            <ac:spMk id="13" creationId="{C3DBA475-9ADE-EFBA-FC9D-0102513A0396}"/>
          </ac:spMkLst>
        </pc:spChg>
      </pc:sldChg>
      <pc:sldChg chg="modSp add mod">
        <pc:chgData name="girija balasubramaniyan" userId="a977ef643087b2a4" providerId="LiveId" clId="{EEDDB44D-3E06-4EC8-9C3F-C14BA0CC55E4}" dt="2025-04-02T09:22:11.647" v="907" actId="123"/>
        <pc:sldMkLst>
          <pc:docMk/>
          <pc:sldMk cId="0" sldId="266"/>
        </pc:sldMkLst>
        <pc:spChg chg="mod">
          <ac:chgData name="girija balasubramaniyan" userId="a977ef643087b2a4" providerId="LiveId" clId="{EEDDB44D-3E06-4EC8-9C3F-C14BA0CC55E4}" dt="2025-04-02T08:27:03.819" v="301" actId="255"/>
          <ac:spMkLst>
            <pc:docMk/>
            <pc:sldMk cId="0" sldId="266"/>
            <ac:spMk id="11" creationId="{1C19F4F4-FEB2-3282-1104-078173802777}"/>
          </ac:spMkLst>
        </pc:spChg>
        <pc:spChg chg="mod">
          <ac:chgData name="girija balasubramaniyan" userId="a977ef643087b2a4" providerId="LiveId" clId="{EEDDB44D-3E06-4EC8-9C3F-C14BA0CC55E4}" dt="2025-04-02T09:22:11.647" v="907" actId="123"/>
          <ac:spMkLst>
            <pc:docMk/>
            <pc:sldMk cId="0" sldId="266"/>
            <ac:spMk id="13" creationId="{88163918-5B9B-43B3-40F4-8FA4F0BBC30D}"/>
          </ac:spMkLst>
        </pc:spChg>
      </pc:sldChg>
      <pc:sldChg chg="modSp add mod">
        <pc:chgData name="girija balasubramaniyan" userId="a977ef643087b2a4" providerId="LiveId" clId="{EEDDB44D-3E06-4EC8-9C3F-C14BA0CC55E4}" dt="2025-04-03T03:19:11.958" v="972" actId="14100"/>
        <pc:sldMkLst>
          <pc:docMk/>
          <pc:sldMk cId="1786022030" sldId="267"/>
        </pc:sldMkLst>
        <pc:spChg chg="mod">
          <ac:chgData name="girija balasubramaniyan" userId="a977ef643087b2a4" providerId="LiveId" clId="{EEDDB44D-3E06-4EC8-9C3F-C14BA0CC55E4}" dt="2025-04-03T03:19:06.264" v="971" actId="1076"/>
          <ac:spMkLst>
            <pc:docMk/>
            <pc:sldMk cId="1786022030" sldId="267"/>
            <ac:spMk id="3" creationId="{9AF6D76F-D277-CF36-AAFE-BE2258478262}"/>
          </ac:spMkLst>
        </pc:spChg>
        <pc:spChg chg="mod">
          <ac:chgData name="girija balasubramaniyan" userId="a977ef643087b2a4" providerId="LiveId" clId="{EEDDB44D-3E06-4EC8-9C3F-C14BA0CC55E4}" dt="2025-04-02T08:24:54.211" v="282" actId="1076"/>
          <ac:spMkLst>
            <pc:docMk/>
            <pc:sldMk cId="1786022030" sldId="267"/>
            <ac:spMk id="4" creationId="{F9787663-13E8-CF86-4EBF-A7AC4F74CAFB}"/>
          </ac:spMkLst>
        </pc:spChg>
        <pc:spChg chg="mod">
          <ac:chgData name="girija balasubramaniyan" userId="a977ef643087b2a4" providerId="LiveId" clId="{EEDDB44D-3E06-4EC8-9C3F-C14BA0CC55E4}" dt="2025-04-03T03:19:11.958" v="972" actId="14100"/>
          <ac:spMkLst>
            <pc:docMk/>
            <pc:sldMk cId="1786022030" sldId="267"/>
            <ac:spMk id="6" creationId="{3CF03E8F-CEC9-0E9B-29D2-9A599BC01AE9}"/>
          </ac:spMkLst>
        </pc:spChg>
        <pc:spChg chg="mod">
          <ac:chgData name="girija balasubramaniyan" userId="a977ef643087b2a4" providerId="LiveId" clId="{EEDDB44D-3E06-4EC8-9C3F-C14BA0CC55E4}" dt="2025-04-02T08:38:00.668" v="395" actId="14100"/>
          <ac:spMkLst>
            <pc:docMk/>
            <pc:sldMk cId="1786022030" sldId="267"/>
            <ac:spMk id="7" creationId="{91081652-C951-B400-CC80-4975607BA699}"/>
          </ac:spMkLst>
        </pc:spChg>
      </pc:sldChg>
      <pc:sldChg chg="addSp delSp modSp add mod">
        <pc:chgData name="girija balasubramaniyan" userId="a977ef643087b2a4" providerId="LiveId" clId="{EEDDB44D-3E06-4EC8-9C3F-C14BA0CC55E4}" dt="2025-04-02T16:31:27.040" v="970" actId="20577"/>
        <pc:sldMkLst>
          <pc:docMk/>
          <pc:sldMk cId="242186367" sldId="268"/>
        </pc:sldMkLst>
        <pc:spChg chg="del">
          <ac:chgData name="girija balasubramaniyan" userId="a977ef643087b2a4" providerId="LiveId" clId="{EEDDB44D-3E06-4EC8-9C3F-C14BA0CC55E4}" dt="2025-04-02T08:46:11.902" v="459" actId="478"/>
          <ac:spMkLst>
            <pc:docMk/>
            <pc:sldMk cId="242186367" sldId="268"/>
            <ac:spMk id="2" creationId="{C4A8D490-AF79-6057-5D61-D407D29CE76B}"/>
          </ac:spMkLst>
        </pc:spChg>
        <pc:spChg chg="mod">
          <ac:chgData name="girija balasubramaniyan" userId="a977ef643087b2a4" providerId="LiveId" clId="{EEDDB44D-3E06-4EC8-9C3F-C14BA0CC55E4}" dt="2025-04-02T08:25:13.302" v="284" actId="1076"/>
          <ac:spMkLst>
            <pc:docMk/>
            <pc:sldMk cId="242186367" sldId="268"/>
            <ac:spMk id="3" creationId="{2136DA07-3EEA-1757-D78A-4E8E478E8DD3}"/>
          </ac:spMkLst>
        </pc:spChg>
        <pc:spChg chg="add del mod">
          <ac:chgData name="girija balasubramaniyan" userId="a977ef643087b2a4" providerId="LiveId" clId="{EEDDB44D-3E06-4EC8-9C3F-C14BA0CC55E4}" dt="2025-04-02T08:47:12.059" v="467" actId="478"/>
          <ac:spMkLst>
            <pc:docMk/>
            <pc:sldMk cId="242186367" sldId="268"/>
            <ac:spMk id="4" creationId="{1F1FB200-582B-3CAD-8026-F5E863C90CA6}"/>
          </ac:spMkLst>
        </pc:spChg>
        <pc:spChg chg="add del mod">
          <ac:chgData name="girija balasubramaniyan" userId="a977ef643087b2a4" providerId="LiveId" clId="{EEDDB44D-3E06-4EC8-9C3F-C14BA0CC55E4}" dt="2025-04-02T08:48:37.462" v="486" actId="478"/>
          <ac:spMkLst>
            <pc:docMk/>
            <pc:sldMk cId="242186367" sldId="268"/>
            <ac:spMk id="5" creationId="{D3487793-650A-95B6-95E1-20B9AE850560}"/>
          </ac:spMkLst>
        </pc:spChg>
        <pc:spChg chg="mod">
          <ac:chgData name="girija balasubramaniyan" userId="a977ef643087b2a4" providerId="LiveId" clId="{EEDDB44D-3E06-4EC8-9C3F-C14BA0CC55E4}" dt="2025-04-02T08:49:07.377" v="502" actId="14100"/>
          <ac:spMkLst>
            <pc:docMk/>
            <pc:sldMk cId="242186367" sldId="268"/>
            <ac:spMk id="6" creationId="{D791B9BE-277C-D601-A0EC-7CB7714E0339}"/>
          </ac:spMkLst>
        </pc:spChg>
        <pc:spChg chg="add mod">
          <ac:chgData name="girija balasubramaniyan" userId="a977ef643087b2a4" providerId="LiveId" clId="{EEDDB44D-3E06-4EC8-9C3F-C14BA0CC55E4}" dt="2025-04-02T16:31:27.040" v="970" actId="20577"/>
          <ac:spMkLst>
            <pc:docMk/>
            <pc:sldMk cId="242186367" sldId="268"/>
            <ac:spMk id="10" creationId="{D072E9CC-737E-5A97-CD52-FD046C1832C5}"/>
          </ac:spMkLst>
        </pc:spChg>
      </pc:sldChg>
      <pc:sldChg chg="addSp delSp modSp add mod">
        <pc:chgData name="girija balasubramaniyan" userId="a977ef643087b2a4" providerId="LiveId" clId="{EEDDB44D-3E06-4EC8-9C3F-C14BA0CC55E4}" dt="2025-04-02T09:00:01.422" v="631" actId="14100"/>
        <pc:sldMkLst>
          <pc:docMk/>
          <pc:sldMk cId="746303193" sldId="269"/>
        </pc:sldMkLst>
        <pc:spChg chg="add mod">
          <ac:chgData name="girija balasubramaniyan" userId="a977ef643087b2a4" providerId="LiveId" clId="{EEDDB44D-3E06-4EC8-9C3F-C14BA0CC55E4}" dt="2025-04-02T08:57:49.831" v="607" actId="1076"/>
          <ac:spMkLst>
            <pc:docMk/>
            <pc:sldMk cId="746303193" sldId="269"/>
            <ac:spMk id="4" creationId="{37AA901B-98E7-4A89-9E15-483E3F93DD9D}"/>
          </ac:spMkLst>
        </pc:spChg>
        <pc:spChg chg="add mod">
          <ac:chgData name="girija balasubramaniyan" userId="a977ef643087b2a4" providerId="LiveId" clId="{EEDDB44D-3E06-4EC8-9C3F-C14BA0CC55E4}" dt="2025-04-02T08:59:31.013" v="623" actId="1076"/>
          <ac:spMkLst>
            <pc:docMk/>
            <pc:sldMk cId="746303193" sldId="269"/>
            <ac:spMk id="10" creationId="{76AE6AC8-46D8-6D92-FBCF-CA72834CC5D5}"/>
          </ac:spMkLst>
        </pc:spChg>
        <pc:spChg chg="mod">
          <ac:chgData name="girija balasubramaniyan" userId="a977ef643087b2a4" providerId="LiveId" clId="{EEDDB44D-3E06-4EC8-9C3F-C14BA0CC55E4}" dt="2025-04-02T08:25:33.647" v="287" actId="1076"/>
          <ac:spMkLst>
            <pc:docMk/>
            <pc:sldMk cId="746303193" sldId="269"/>
            <ac:spMk id="11" creationId="{89C05ABB-69E3-95C4-67CD-813D55831239}"/>
          </ac:spMkLst>
        </pc:spChg>
        <pc:spChg chg="mod">
          <ac:chgData name="girija balasubramaniyan" userId="a977ef643087b2a4" providerId="LiveId" clId="{EEDDB44D-3E06-4EC8-9C3F-C14BA0CC55E4}" dt="2025-04-02T08:57:55.763" v="608" actId="14100"/>
          <ac:spMkLst>
            <pc:docMk/>
            <pc:sldMk cId="746303193" sldId="269"/>
            <ac:spMk id="13" creationId="{40DA785A-1D85-EB9C-AF06-6FAD4A911911}"/>
          </ac:spMkLst>
        </pc:spChg>
        <pc:picChg chg="del">
          <ac:chgData name="girija balasubramaniyan" userId="a977ef643087b2a4" providerId="LiveId" clId="{EEDDB44D-3E06-4EC8-9C3F-C14BA0CC55E4}" dt="2025-04-02T08:56:40.476" v="599" actId="478"/>
          <ac:picMkLst>
            <pc:docMk/>
            <pc:sldMk cId="746303193" sldId="269"/>
            <ac:picMk id="3" creationId="{489BE6AA-384D-9942-193F-8733756ABDBA}"/>
          </ac:picMkLst>
        </pc:picChg>
        <pc:picChg chg="del">
          <ac:chgData name="girija balasubramaniyan" userId="a977ef643087b2a4" providerId="LiveId" clId="{EEDDB44D-3E06-4EC8-9C3F-C14BA0CC55E4}" dt="2025-04-02T08:56:43.160" v="601" actId="478"/>
          <ac:picMkLst>
            <pc:docMk/>
            <pc:sldMk cId="746303193" sldId="269"/>
            <ac:picMk id="6" creationId="{70A9A955-3F6F-A22B-6556-B64C38B913AC}"/>
          </ac:picMkLst>
        </pc:picChg>
        <pc:picChg chg="add mod">
          <ac:chgData name="girija balasubramaniyan" userId="a977ef643087b2a4" providerId="LiveId" clId="{EEDDB44D-3E06-4EC8-9C3F-C14BA0CC55E4}" dt="2025-04-02T08:59:26.741" v="622" actId="14100"/>
          <ac:picMkLst>
            <pc:docMk/>
            <pc:sldMk cId="746303193" sldId="269"/>
            <ac:picMk id="7" creationId="{F4B5F3AF-D8C5-F1CE-3FC5-003A4B958B73}"/>
          </ac:picMkLst>
        </pc:picChg>
        <pc:picChg chg="del">
          <ac:chgData name="girija balasubramaniyan" userId="a977ef643087b2a4" providerId="LiveId" clId="{EEDDB44D-3E06-4EC8-9C3F-C14BA0CC55E4}" dt="2025-04-02T08:56:41.767" v="600" actId="478"/>
          <ac:picMkLst>
            <pc:docMk/>
            <pc:sldMk cId="746303193" sldId="269"/>
            <ac:picMk id="8" creationId="{7E2B01E1-15C2-A86D-66D3-8B3FB7767EF7}"/>
          </ac:picMkLst>
        </pc:picChg>
        <pc:picChg chg="add mod">
          <ac:chgData name="girija balasubramaniyan" userId="a977ef643087b2a4" providerId="LiveId" clId="{EEDDB44D-3E06-4EC8-9C3F-C14BA0CC55E4}" dt="2025-04-02T09:00:01.422" v="631" actId="14100"/>
          <ac:picMkLst>
            <pc:docMk/>
            <pc:sldMk cId="746303193" sldId="269"/>
            <ac:picMk id="14" creationId="{C40704F5-1721-BA3F-B036-8BD9E9ECF01E}"/>
          </ac:picMkLst>
        </pc:picChg>
      </pc:sldChg>
      <pc:sldChg chg="addSp delSp modSp add mod ord">
        <pc:chgData name="girija balasubramaniyan" userId="a977ef643087b2a4" providerId="LiveId" clId="{EEDDB44D-3E06-4EC8-9C3F-C14BA0CC55E4}" dt="2025-04-02T09:03:32.699" v="702" actId="14100"/>
        <pc:sldMkLst>
          <pc:docMk/>
          <pc:sldMk cId="3827626989" sldId="270"/>
        </pc:sldMkLst>
        <pc:spChg chg="add mod">
          <ac:chgData name="girija balasubramaniyan" userId="a977ef643087b2a4" providerId="LiveId" clId="{EEDDB44D-3E06-4EC8-9C3F-C14BA0CC55E4}" dt="2025-04-02T09:03:08.957" v="695" actId="1076"/>
          <ac:spMkLst>
            <pc:docMk/>
            <pc:sldMk cId="3827626989" sldId="270"/>
            <ac:spMk id="3" creationId="{30DFD488-B87C-7206-403A-546DBADEBEEB}"/>
          </ac:spMkLst>
        </pc:spChg>
        <pc:spChg chg="add mod">
          <ac:chgData name="girija balasubramaniyan" userId="a977ef643087b2a4" providerId="LiveId" clId="{EEDDB44D-3E06-4EC8-9C3F-C14BA0CC55E4}" dt="2025-04-02T09:03:15.695" v="697" actId="1076"/>
          <ac:spMkLst>
            <pc:docMk/>
            <pc:sldMk cId="3827626989" sldId="270"/>
            <ac:spMk id="9" creationId="{85CFB3D3-787C-8B8C-E35F-CB577B11F735}"/>
          </ac:spMkLst>
        </pc:spChg>
        <pc:spChg chg="del">
          <ac:chgData name="girija balasubramaniyan" userId="a977ef643087b2a4" providerId="LiveId" clId="{EEDDB44D-3E06-4EC8-9C3F-C14BA0CC55E4}" dt="2025-04-02T09:00:09.565" v="634" actId="478"/>
          <ac:spMkLst>
            <pc:docMk/>
            <pc:sldMk cId="3827626989" sldId="270"/>
            <ac:spMk id="10" creationId="{E4D7061C-AF51-CF38-77CC-F5A9C2EDBD82}"/>
          </ac:spMkLst>
        </pc:spChg>
        <pc:spChg chg="mod">
          <ac:chgData name="girija balasubramaniyan" userId="a977ef643087b2a4" providerId="LiveId" clId="{EEDDB44D-3E06-4EC8-9C3F-C14BA0CC55E4}" dt="2025-04-02T08:25:47.486" v="288" actId="1076"/>
          <ac:spMkLst>
            <pc:docMk/>
            <pc:sldMk cId="3827626989" sldId="270"/>
            <ac:spMk id="11" creationId="{E69A7B14-5D30-E076-77FF-A57B061E704B}"/>
          </ac:spMkLst>
        </pc:spChg>
        <pc:spChg chg="mod">
          <ac:chgData name="girija balasubramaniyan" userId="a977ef643087b2a4" providerId="LiveId" clId="{EEDDB44D-3E06-4EC8-9C3F-C14BA0CC55E4}" dt="2025-04-02T09:00:48.397" v="663" actId="20577"/>
          <ac:spMkLst>
            <pc:docMk/>
            <pc:sldMk cId="3827626989" sldId="270"/>
            <ac:spMk id="13" creationId="{07DC2BCB-EC96-5B77-E97F-BF96C6C33B25}"/>
          </ac:spMkLst>
        </pc:spChg>
        <pc:spChg chg="del">
          <ac:chgData name="girija balasubramaniyan" userId="a977ef643087b2a4" providerId="LiveId" clId="{EEDDB44D-3E06-4EC8-9C3F-C14BA0CC55E4}" dt="2025-04-02T09:00:11.390" v="635" actId="478"/>
          <ac:spMkLst>
            <pc:docMk/>
            <pc:sldMk cId="3827626989" sldId="270"/>
            <ac:spMk id="16" creationId="{04EDCF08-F8E3-1F76-2101-C8DA68820B51}"/>
          </ac:spMkLst>
        </pc:spChg>
        <pc:picChg chg="add mod">
          <ac:chgData name="girija balasubramaniyan" userId="a977ef643087b2a4" providerId="LiveId" clId="{EEDDB44D-3E06-4EC8-9C3F-C14BA0CC55E4}" dt="2025-04-02T09:03:10.508" v="696" actId="1076"/>
          <ac:picMkLst>
            <pc:docMk/>
            <pc:sldMk cId="3827626989" sldId="270"/>
            <ac:picMk id="5" creationId="{14C6182F-C30A-277A-C9FE-3649FE90D375}"/>
          </ac:picMkLst>
        </pc:picChg>
        <pc:picChg chg="add mod modCrop">
          <ac:chgData name="girija balasubramaniyan" userId="a977ef643087b2a4" providerId="LiveId" clId="{EEDDB44D-3E06-4EC8-9C3F-C14BA0CC55E4}" dt="2025-04-02T09:03:32.699" v="702" actId="14100"/>
          <ac:picMkLst>
            <pc:docMk/>
            <pc:sldMk cId="3827626989" sldId="270"/>
            <ac:picMk id="7" creationId="{E7574F23-B05E-3E66-2B30-3F0AE252DA8B}"/>
          </ac:picMkLst>
        </pc:picChg>
        <pc:picChg chg="del">
          <ac:chgData name="girija balasubramaniyan" userId="a977ef643087b2a4" providerId="LiveId" clId="{EEDDB44D-3E06-4EC8-9C3F-C14BA0CC55E4}" dt="2025-04-02T09:00:05.615" v="632" actId="478"/>
          <ac:picMkLst>
            <pc:docMk/>
            <pc:sldMk cId="3827626989" sldId="270"/>
            <ac:picMk id="14" creationId="{B172E98D-CAC4-37AD-2590-69366B5F4562}"/>
          </ac:picMkLst>
        </pc:picChg>
        <pc:picChg chg="del">
          <ac:chgData name="girija balasubramaniyan" userId="a977ef643087b2a4" providerId="LiveId" clId="{EEDDB44D-3E06-4EC8-9C3F-C14BA0CC55E4}" dt="2025-04-02T09:00:06.980" v="633" actId="478"/>
          <ac:picMkLst>
            <pc:docMk/>
            <pc:sldMk cId="3827626989" sldId="270"/>
            <ac:picMk id="18" creationId="{3FE30933-0FBA-177C-7C28-529D802DF48F}"/>
          </ac:picMkLst>
        </pc:picChg>
      </pc:sldChg>
      <pc:sldChg chg="addSp delSp modSp add mod">
        <pc:chgData name="girija balasubramaniyan" userId="a977ef643087b2a4" providerId="LiveId" clId="{EEDDB44D-3E06-4EC8-9C3F-C14BA0CC55E4}" dt="2025-04-02T09:07:32.478" v="736" actId="1076"/>
        <pc:sldMkLst>
          <pc:docMk/>
          <pc:sldMk cId="189650438" sldId="271"/>
        </pc:sldMkLst>
        <pc:spChg chg="add mod">
          <ac:chgData name="girija balasubramaniyan" userId="a977ef643087b2a4" providerId="LiveId" clId="{EEDDB44D-3E06-4EC8-9C3F-C14BA0CC55E4}" dt="2025-04-02T09:04:39.576" v="715" actId="1076"/>
          <ac:spMkLst>
            <pc:docMk/>
            <pc:sldMk cId="189650438" sldId="271"/>
            <ac:spMk id="4" creationId="{B84C15A9-376B-A3CB-7A37-A424A6815C16}"/>
          </ac:spMkLst>
        </pc:spChg>
        <pc:spChg chg="add mod">
          <ac:chgData name="girija balasubramaniyan" userId="a977ef643087b2a4" providerId="LiveId" clId="{EEDDB44D-3E06-4EC8-9C3F-C14BA0CC55E4}" dt="2025-04-02T09:07:25.232" v="735" actId="1076"/>
          <ac:spMkLst>
            <pc:docMk/>
            <pc:sldMk cId="189650438" sldId="271"/>
            <ac:spMk id="9" creationId="{6AA4BA24-1139-E7C5-A205-2D8E40D500A6}"/>
          </ac:spMkLst>
        </pc:spChg>
        <pc:spChg chg="del">
          <ac:chgData name="girija balasubramaniyan" userId="a977ef643087b2a4" providerId="LiveId" clId="{EEDDB44D-3E06-4EC8-9C3F-C14BA0CC55E4}" dt="2025-04-02T09:03:40.209" v="704" actId="478"/>
          <ac:spMkLst>
            <pc:docMk/>
            <pc:sldMk cId="189650438" sldId="271"/>
            <ac:spMk id="10" creationId="{F78E9A1E-5724-3D40-413F-5B3BD99D7C12}"/>
          </ac:spMkLst>
        </pc:spChg>
        <pc:spChg chg="mod">
          <ac:chgData name="girija balasubramaniyan" userId="a977ef643087b2a4" providerId="LiveId" clId="{EEDDB44D-3E06-4EC8-9C3F-C14BA0CC55E4}" dt="2025-04-02T08:26:01.915" v="291" actId="255"/>
          <ac:spMkLst>
            <pc:docMk/>
            <pc:sldMk cId="189650438" sldId="271"/>
            <ac:spMk id="11" creationId="{2E339EF0-D72F-AEC6-20C2-F97099C6A64F}"/>
          </ac:spMkLst>
        </pc:spChg>
        <pc:spChg chg="mod">
          <ac:chgData name="girija balasubramaniyan" userId="a977ef643087b2a4" providerId="LiveId" clId="{EEDDB44D-3E06-4EC8-9C3F-C14BA0CC55E4}" dt="2025-04-02T09:03:55.479" v="710" actId="255"/>
          <ac:spMkLst>
            <pc:docMk/>
            <pc:sldMk cId="189650438" sldId="271"/>
            <ac:spMk id="13" creationId="{A7300854-8421-12F7-F4CC-4DEEDE1D5A3E}"/>
          </ac:spMkLst>
        </pc:spChg>
        <pc:spChg chg="del mod">
          <ac:chgData name="girija balasubramaniyan" userId="a977ef643087b2a4" providerId="LiveId" clId="{EEDDB44D-3E06-4EC8-9C3F-C14BA0CC55E4}" dt="2025-04-02T09:03:45.479" v="707" actId="478"/>
          <ac:spMkLst>
            <pc:docMk/>
            <pc:sldMk cId="189650438" sldId="271"/>
            <ac:spMk id="16" creationId="{8AE85638-A995-FD33-80C1-685E57479AA0}"/>
          </ac:spMkLst>
        </pc:spChg>
        <pc:picChg chg="del">
          <ac:chgData name="girija balasubramaniyan" userId="a977ef643087b2a4" providerId="LiveId" clId="{EEDDB44D-3E06-4EC8-9C3F-C14BA0CC55E4}" dt="2025-04-02T09:03:37.824" v="703" actId="478"/>
          <ac:picMkLst>
            <pc:docMk/>
            <pc:sldMk cId="189650438" sldId="271"/>
            <ac:picMk id="3" creationId="{27B33408-A66D-931A-38B2-830F99EE7824}"/>
          </ac:picMkLst>
        </pc:picChg>
        <pc:picChg chg="del">
          <ac:chgData name="girija balasubramaniyan" userId="a977ef643087b2a4" providerId="LiveId" clId="{EEDDB44D-3E06-4EC8-9C3F-C14BA0CC55E4}" dt="2025-04-02T09:03:41.823" v="705" actId="478"/>
          <ac:picMkLst>
            <pc:docMk/>
            <pc:sldMk cId="189650438" sldId="271"/>
            <ac:picMk id="5" creationId="{82C01285-0749-54D1-12E6-D3FD62464D1A}"/>
          </ac:picMkLst>
        </pc:picChg>
        <pc:picChg chg="add mod">
          <ac:chgData name="girija balasubramaniyan" userId="a977ef643087b2a4" providerId="LiveId" clId="{EEDDB44D-3E06-4EC8-9C3F-C14BA0CC55E4}" dt="2025-04-02T09:05:31.240" v="723" actId="14100"/>
          <ac:picMkLst>
            <pc:docMk/>
            <pc:sldMk cId="189650438" sldId="271"/>
            <ac:picMk id="7" creationId="{ABEAE2A3-BC52-50AE-DF19-A44D88B9713E}"/>
          </ac:picMkLst>
        </pc:picChg>
        <pc:picChg chg="add mod">
          <ac:chgData name="girija balasubramaniyan" userId="a977ef643087b2a4" providerId="LiveId" clId="{EEDDB44D-3E06-4EC8-9C3F-C14BA0CC55E4}" dt="2025-04-02T09:07:32.478" v="736" actId="1076"/>
          <ac:picMkLst>
            <pc:docMk/>
            <pc:sldMk cId="189650438" sldId="271"/>
            <ac:picMk id="14" creationId="{44173BEA-6B5C-4B62-222C-0DADAADD2CC4}"/>
          </ac:picMkLst>
        </pc:picChg>
      </pc:sldChg>
      <pc:sldChg chg="addSp delSp modSp add mod">
        <pc:chgData name="girija balasubramaniyan" userId="a977ef643087b2a4" providerId="LiveId" clId="{EEDDB44D-3E06-4EC8-9C3F-C14BA0CC55E4}" dt="2025-04-02T09:13:59.651" v="826" actId="1076"/>
        <pc:sldMkLst>
          <pc:docMk/>
          <pc:sldMk cId="1961041072" sldId="272"/>
        </pc:sldMkLst>
        <pc:spChg chg="mod">
          <ac:chgData name="girija balasubramaniyan" userId="a977ef643087b2a4" providerId="LiveId" clId="{EEDDB44D-3E06-4EC8-9C3F-C14BA0CC55E4}" dt="2025-04-02T09:12:21.131" v="817" actId="123"/>
          <ac:spMkLst>
            <pc:docMk/>
            <pc:sldMk cId="1961041072" sldId="272"/>
            <ac:spMk id="4" creationId="{1B484FD8-1E66-8BD0-B113-515383D4191E}"/>
          </ac:spMkLst>
        </pc:spChg>
        <pc:spChg chg="mod">
          <ac:chgData name="girija balasubramaniyan" userId="a977ef643087b2a4" providerId="LiveId" clId="{EEDDB44D-3E06-4EC8-9C3F-C14BA0CC55E4}" dt="2025-04-02T09:13:59.651" v="826" actId="1076"/>
          <ac:spMkLst>
            <pc:docMk/>
            <pc:sldMk cId="1961041072" sldId="272"/>
            <ac:spMk id="7" creationId="{36B8A29D-DD63-BFF7-263A-2F27394932B5}"/>
          </ac:spMkLst>
        </pc:spChg>
        <pc:spChg chg="mod">
          <ac:chgData name="girija balasubramaniyan" userId="a977ef643087b2a4" providerId="LiveId" clId="{EEDDB44D-3E06-4EC8-9C3F-C14BA0CC55E4}" dt="2025-04-02T08:26:21.988" v="294" actId="113"/>
          <ac:spMkLst>
            <pc:docMk/>
            <pc:sldMk cId="1961041072" sldId="272"/>
            <ac:spMk id="11" creationId="{D841636E-28FA-D636-FA1F-E0185A206D92}"/>
          </ac:spMkLst>
        </pc:spChg>
        <pc:picChg chg="add mod">
          <ac:chgData name="girija balasubramaniyan" userId="a977ef643087b2a4" providerId="LiveId" clId="{EEDDB44D-3E06-4EC8-9C3F-C14BA0CC55E4}" dt="2025-04-02T09:13:46.381" v="823" actId="14100"/>
          <ac:picMkLst>
            <pc:docMk/>
            <pc:sldMk cId="1961041072" sldId="272"/>
            <ac:picMk id="3" creationId="{D1FE0180-04FE-922C-DA6C-556C2EF48CAE}"/>
          </ac:picMkLst>
        </pc:picChg>
        <pc:picChg chg="del">
          <ac:chgData name="girija balasubramaniyan" userId="a977ef643087b2a4" providerId="LiveId" clId="{EEDDB44D-3E06-4EC8-9C3F-C14BA0CC55E4}" dt="2025-04-02T09:13:30.668" v="818" actId="478"/>
          <ac:picMkLst>
            <pc:docMk/>
            <pc:sldMk cId="1961041072" sldId="272"/>
            <ac:picMk id="9" creationId="{2DA0E841-9A8F-FD34-DE46-191C4F5EBD45}"/>
          </ac:picMkLst>
        </pc:picChg>
      </pc:sldChg>
      <pc:sldChg chg="addSp delSp modSp add mod">
        <pc:chgData name="girija balasubramaniyan" userId="a977ef643087b2a4" providerId="LiveId" clId="{EEDDB44D-3E06-4EC8-9C3F-C14BA0CC55E4}" dt="2025-04-02T09:18:02.262" v="859" actId="255"/>
        <pc:sldMkLst>
          <pc:docMk/>
          <pc:sldMk cId="86650331" sldId="273"/>
        </pc:sldMkLst>
        <pc:spChg chg="add del mod">
          <ac:chgData name="girija balasubramaniyan" userId="a977ef643087b2a4" providerId="LiveId" clId="{EEDDB44D-3E06-4EC8-9C3F-C14BA0CC55E4}" dt="2025-04-02T09:17:08.491" v="833" actId="478"/>
          <ac:spMkLst>
            <pc:docMk/>
            <pc:sldMk cId="86650331" sldId="273"/>
            <ac:spMk id="2" creationId="{7041A551-020A-FC54-5806-9E500FCA471C}"/>
          </ac:spMkLst>
        </pc:spChg>
        <pc:spChg chg="mod">
          <ac:chgData name="girija balasubramaniyan" userId="a977ef643087b2a4" providerId="LiveId" clId="{EEDDB44D-3E06-4EC8-9C3F-C14BA0CC55E4}" dt="2025-04-02T09:18:02.262" v="859" actId="255"/>
          <ac:spMkLst>
            <pc:docMk/>
            <pc:sldMk cId="86650331" sldId="273"/>
            <ac:spMk id="4" creationId="{D8CFF87D-EAD7-6735-127B-875C827AB66D}"/>
          </ac:spMkLst>
        </pc:spChg>
        <pc:spChg chg="del">
          <ac:chgData name="girija balasubramaniyan" userId="a977ef643087b2a4" providerId="LiveId" clId="{EEDDB44D-3E06-4EC8-9C3F-C14BA0CC55E4}" dt="2025-04-02T09:14:08.265" v="827" actId="478"/>
          <ac:spMkLst>
            <pc:docMk/>
            <pc:sldMk cId="86650331" sldId="273"/>
            <ac:spMk id="7" creationId="{6AF5D8A5-9C90-8806-7932-CD9E16959DEC}"/>
          </ac:spMkLst>
        </pc:spChg>
        <pc:spChg chg="mod">
          <ac:chgData name="girija balasubramaniyan" userId="a977ef643087b2a4" providerId="LiveId" clId="{EEDDB44D-3E06-4EC8-9C3F-C14BA0CC55E4}" dt="2025-04-02T08:26:31.403" v="295" actId="255"/>
          <ac:spMkLst>
            <pc:docMk/>
            <pc:sldMk cId="86650331" sldId="273"/>
            <ac:spMk id="11" creationId="{3756CB82-20EF-78F9-E163-20B960F02524}"/>
          </ac:spMkLst>
        </pc:spChg>
      </pc:sldChg>
      <pc:sldChg chg="addSp delSp modSp add mod">
        <pc:chgData name="girija balasubramaniyan" userId="a977ef643087b2a4" providerId="LiveId" clId="{EEDDB44D-3E06-4EC8-9C3F-C14BA0CC55E4}" dt="2025-04-02T09:25:17.816" v="941" actId="207"/>
        <pc:sldMkLst>
          <pc:docMk/>
          <pc:sldMk cId="3153643901" sldId="274"/>
        </pc:sldMkLst>
        <pc:spChg chg="add del mod">
          <ac:chgData name="girija balasubramaniyan" userId="a977ef643087b2a4" providerId="LiveId" clId="{EEDDB44D-3E06-4EC8-9C3F-C14BA0CC55E4}" dt="2025-04-02T09:24:00.753" v="911" actId="478"/>
          <ac:spMkLst>
            <pc:docMk/>
            <pc:sldMk cId="3153643901" sldId="274"/>
            <ac:spMk id="2" creationId="{7B77CD26-B243-9C48-EB2A-B17B3CB5E705}"/>
          </ac:spMkLst>
        </pc:spChg>
        <pc:spChg chg="mod">
          <ac:chgData name="girija balasubramaniyan" userId="a977ef643087b2a4" providerId="LiveId" clId="{EEDDB44D-3E06-4EC8-9C3F-C14BA0CC55E4}" dt="2025-04-02T09:25:17.816" v="941" actId="207"/>
          <ac:spMkLst>
            <pc:docMk/>
            <pc:sldMk cId="3153643901" sldId="274"/>
            <ac:spMk id="9" creationId="{F09EF2DA-C44D-22C1-065A-93D1DEFC2120}"/>
          </ac:spMkLst>
        </pc:spChg>
        <pc:spChg chg="mod">
          <ac:chgData name="girija balasubramaniyan" userId="a977ef643087b2a4" providerId="LiveId" clId="{EEDDB44D-3E06-4EC8-9C3F-C14BA0CC55E4}" dt="2025-04-02T08:27:09.799" v="302" actId="255"/>
          <ac:spMkLst>
            <pc:docMk/>
            <pc:sldMk cId="3153643901" sldId="274"/>
            <ac:spMk id="11" creationId="{479F35D7-9D89-57DB-1FFE-52B9856ECC1A}"/>
          </ac:spMkLst>
        </pc:spChg>
      </pc:sldChg>
      <pc:sldChg chg="add">
        <pc:chgData name="girija balasubramaniyan" userId="a977ef643087b2a4" providerId="LiveId" clId="{EEDDB44D-3E06-4EC8-9C3F-C14BA0CC55E4}" dt="2025-03-17T04:26:27.516" v="1"/>
        <pc:sldMkLst>
          <pc:docMk/>
          <pc:sldMk cId="3033250600" sldId="275"/>
        </pc:sldMkLst>
      </pc:sldChg>
      <pc:sldChg chg="addSp delSp modSp add mod">
        <pc:chgData name="girija balasubramaniyan" userId="a977ef643087b2a4" providerId="LiveId" clId="{EEDDB44D-3E06-4EC8-9C3F-C14BA0CC55E4}" dt="2025-04-02T09:11:05.073" v="784" actId="1076"/>
        <pc:sldMkLst>
          <pc:docMk/>
          <pc:sldMk cId="1770105556" sldId="276"/>
        </pc:sldMkLst>
        <pc:spChg chg="mod">
          <ac:chgData name="girija balasubramaniyan" userId="a977ef643087b2a4" providerId="LiveId" clId="{EEDDB44D-3E06-4EC8-9C3F-C14BA0CC55E4}" dt="2025-04-02T09:09:30.136" v="761" actId="20577"/>
          <ac:spMkLst>
            <pc:docMk/>
            <pc:sldMk cId="1770105556" sldId="276"/>
            <ac:spMk id="4" creationId="{EFF5E151-42DC-94EA-A60E-BB9E8FA0F33C}"/>
          </ac:spMkLst>
        </pc:spChg>
        <pc:spChg chg="mod">
          <ac:chgData name="girija balasubramaniyan" userId="a977ef643087b2a4" providerId="LiveId" clId="{EEDDB44D-3E06-4EC8-9C3F-C14BA0CC55E4}" dt="2025-04-02T09:10:20.195" v="775" actId="1076"/>
          <ac:spMkLst>
            <pc:docMk/>
            <pc:sldMk cId="1770105556" sldId="276"/>
            <ac:spMk id="9" creationId="{918E8D69-C325-5DC5-53CE-A6F2724C6B96}"/>
          </ac:spMkLst>
        </pc:spChg>
        <pc:picChg chg="add mod">
          <ac:chgData name="girija balasubramaniyan" userId="a977ef643087b2a4" providerId="LiveId" clId="{EEDDB44D-3E06-4EC8-9C3F-C14BA0CC55E4}" dt="2025-04-02T09:09:48.280" v="768" actId="14100"/>
          <ac:picMkLst>
            <pc:docMk/>
            <pc:sldMk cId="1770105556" sldId="276"/>
            <ac:picMk id="3" creationId="{B8A8EF27-1031-82F7-069F-0FE0704D8923}"/>
          </ac:picMkLst>
        </pc:picChg>
        <pc:picChg chg="add mod">
          <ac:chgData name="girija balasubramaniyan" userId="a977ef643087b2a4" providerId="LiveId" clId="{EEDDB44D-3E06-4EC8-9C3F-C14BA0CC55E4}" dt="2025-04-02T09:11:05.073" v="784" actId="1076"/>
          <ac:picMkLst>
            <pc:docMk/>
            <pc:sldMk cId="1770105556" sldId="276"/>
            <ac:picMk id="6" creationId="{A303F4EF-AFAE-166A-6430-08062014BA7F}"/>
          </ac:picMkLst>
        </pc:picChg>
        <pc:picChg chg="del">
          <ac:chgData name="girija balasubramaniyan" userId="a977ef643087b2a4" providerId="LiveId" clId="{EEDDB44D-3E06-4EC8-9C3F-C14BA0CC55E4}" dt="2025-04-02T09:07:42.446" v="738" actId="478"/>
          <ac:picMkLst>
            <pc:docMk/>
            <pc:sldMk cId="1770105556" sldId="276"/>
            <ac:picMk id="7" creationId="{238049F1-710D-5468-1EBC-D1AEDB4EF234}"/>
          </ac:picMkLst>
        </pc:picChg>
        <pc:picChg chg="del">
          <ac:chgData name="girija balasubramaniyan" userId="a977ef643087b2a4" providerId="LiveId" clId="{EEDDB44D-3E06-4EC8-9C3F-C14BA0CC55E4}" dt="2025-04-02T09:09:50.719" v="769" actId="478"/>
          <ac:picMkLst>
            <pc:docMk/>
            <pc:sldMk cId="1770105556" sldId="276"/>
            <ac:picMk id="14" creationId="{829E71FD-D857-49B7-22C1-5787111D65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AE311-9876-49B4-BF68-6AFC6A3B8625}"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D56E5-9698-4B6C-9CE8-3687423A91FD}" type="slidenum">
              <a:rPr lang="en-IN" smtClean="0"/>
              <a:t>‹#›</a:t>
            </a:fld>
            <a:endParaRPr lang="en-IN"/>
          </a:p>
        </p:txBody>
      </p:sp>
    </p:spTree>
    <p:extLst>
      <p:ext uri="{BB962C8B-B14F-4D97-AF65-F5344CB8AC3E}">
        <p14:creationId xmlns:p14="http://schemas.microsoft.com/office/powerpoint/2010/main" val="428455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918E2A-67E9-43D6-995E-0A5690F9A0CE}" type="slidenum">
              <a:rPr lang="en-US" smtClean="0"/>
              <a:pPr/>
              <a:t>3</a:t>
            </a:fld>
            <a:endParaRPr lang="en-US"/>
          </a:p>
        </p:txBody>
      </p:sp>
    </p:spTree>
    <p:extLst>
      <p:ext uri="{BB962C8B-B14F-4D97-AF65-F5344CB8AC3E}">
        <p14:creationId xmlns:p14="http://schemas.microsoft.com/office/powerpoint/2010/main" val="257348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918E2A-67E9-43D6-995E-0A5690F9A0C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ABCA-64C5-76D3-449B-5BCFF3E37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1EAE2B-B09A-9966-CAE7-964A10BD9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CC41E7-BF0F-82E0-ED68-72C93C256B8A}"/>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28EC6AD8-D6A6-047E-9D08-D1D35C37B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5984F-ABBC-194A-FB1C-8F819E769A6C}"/>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348753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8E1-0BCC-5A42-7C70-B75F987FAB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AADC46-FB5E-F7FA-D1A4-D953F71F7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3E051-C8C2-3028-5BE4-D845AF4BE2B6}"/>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C2E8F741-671C-8C88-A945-AF8F98671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B5A59-7C18-8A43-7F65-D187E32D8839}"/>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276574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9E1CE-1775-F0A5-789A-BEF727B3D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B06B70-1B92-8F48-2C09-DB027D6C9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1CCCC-6150-10CF-E06C-A3DE777EBE9B}"/>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A8C4B9D7-0050-884C-D1BB-4E969AD34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4390-A588-8A6B-F981-BE922A2DC116}"/>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79095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7688-7138-78C9-28B9-1E6BD48C0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9E702-DBF8-1853-83DC-3D860A8EA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2D40B-2EAB-5614-C579-96C9AF67CBC2}"/>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8702FF0C-AE57-4671-B6CC-ACF310FE3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0CE8B-1196-8A23-A3CB-192A920BD8CE}"/>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54755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3BAC-3D5F-3B8E-8E5E-D926CB099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30FFF9-F85C-B92A-EA5A-4986C8635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D7109-1B5A-AA4F-75F6-C5AD5999930A}"/>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71259483-B614-40D7-D6C4-74ABA97C4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48EA6-2D89-8733-74F0-DAB5A6F611CE}"/>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411844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E1A7-231D-80F6-3974-3C4DC9B4D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EF337-4536-1010-ED85-5E34A649D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319B1F-C2DB-3940-C4A0-F3C4E1412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6842AE-72D5-B06E-EBDA-0477D9600D4C}"/>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6" name="Footer Placeholder 5">
            <a:extLst>
              <a:ext uri="{FF2B5EF4-FFF2-40B4-BE49-F238E27FC236}">
                <a16:creationId xmlns:a16="http://schemas.microsoft.com/office/drawing/2014/main" id="{B3CCBD5E-9675-014E-7B9F-BBAAF12CE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E3676-D366-BF16-1F33-002E3B078457}"/>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302735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F6A-5532-954F-CB7B-FE2FD52292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D30333-D76D-4BC6-DFAF-CB6298E0A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85619-A535-D33A-DF1D-1668896E3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192CBB-6BC8-8595-FBAF-0C76EA220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D3CC9-48E8-EFFC-5A6C-5EE4A616B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81419E-6C0F-29AB-3FB2-96791E70D4B7}"/>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8" name="Footer Placeholder 7">
            <a:extLst>
              <a:ext uri="{FF2B5EF4-FFF2-40B4-BE49-F238E27FC236}">
                <a16:creationId xmlns:a16="http://schemas.microsoft.com/office/drawing/2014/main" id="{2D1343EF-5616-65D7-C9AD-FDEF9FAD3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3E612-D049-B8A6-4399-9B9AE2B4A7E2}"/>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178376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BF98-8D65-DB3C-3593-326C5E91CA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9BFDB1-D722-5E6D-8834-1F43DBF2E8D7}"/>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4" name="Footer Placeholder 3">
            <a:extLst>
              <a:ext uri="{FF2B5EF4-FFF2-40B4-BE49-F238E27FC236}">
                <a16:creationId xmlns:a16="http://schemas.microsoft.com/office/drawing/2014/main" id="{277A084B-3399-F24D-9A68-75B7B07E2D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B82E40-6F74-44B0-CC68-8395CFE9015B}"/>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255398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07D3A5-0246-0FC9-F232-5CB8133B38FF}"/>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3" name="Footer Placeholder 2">
            <a:extLst>
              <a:ext uri="{FF2B5EF4-FFF2-40B4-BE49-F238E27FC236}">
                <a16:creationId xmlns:a16="http://schemas.microsoft.com/office/drawing/2014/main" id="{3F86FB5D-E2A6-E49A-4949-36E41ACC8E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35112E-0941-C818-445C-E4A38853FFCC}"/>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33889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13C-8987-5C06-3D03-8071A52D0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79A41F-DA48-DDF5-8625-6CC1FA8DD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754848-4E94-CC37-398E-7A1B4569F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0C51B-F4C3-F50D-660C-1FFAAC973213}"/>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6" name="Footer Placeholder 5">
            <a:extLst>
              <a:ext uri="{FF2B5EF4-FFF2-40B4-BE49-F238E27FC236}">
                <a16:creationId xmlns:a16="http://schemas.microsoft.com/office/drawing/2014/main" id="{E1264185-B717-3209-D89C-7368338D8B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F059E-F262-0515-F14B-B127C3108425}"/>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143174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4C9-D5D3-87FA-0EE1-D771029A3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97AEF-6FE7-61A7-7117-98606A365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B37588-145D-4330-887C-2645DE2E6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3FC7A-4987-20CE-7B66-F72E702FA579}"/>
              </a:ext>
            </a:extLst>
          </p:cNvPr>
          <p:cNvSpPr>
            <a:spLocks noGrp="1"/>
          </p:cNvSpPr>
          <p:nvPr>
            <p:ph type="dt" sz="half" idx="10"/>
          </p:nvPr>
        </p:nvSpPr>
        <p:spPr/>
        <p:txBody>
          <a:bodyPr/>
          <a:lstStyle/>
          <a:p>
            <a:fld id="{D9646526-814D-4D98-8D77-6ADBE7668F15}" type="datetimeFigureOut">
              <a:rPr lang="en-IN" smtClean="0"/>
              <a:t>03-04-2025</a:t>
            </a:fld>
            <a:endParaRPr lang="en-IN"/>
          </a:p>
        </p:txBody>
      </p:sp>
      <p:sp>
        <p:nvSpPr>
          <p:cNvPr id="6" name="Footer Placeholder 5">
            <a:extLst>
              <a:ext uri="{FF2B5EF4-FFF2-40B4-BE49-F238E27FC236}">
                <a16:creationId xmlns:a16="http://schemas.microsoft.com/office/drawing/2014/main" id="{B63D70FE-F6E9-03D9-14C8-902F72619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25134-92E9-3830-5531-46DB07997BFE}"/>
              </a:ext>
            </a:extLst>
          </p:cNvPr>
          <p:cNvSpPr>
            <a:spLocks noGrp="1"/>
          </p:cNvSpPr>
          <p:nvPr>
            <p:ph type="sldNum" sz="quarter" idx="12"/>
          </p:nvPr>
        </p:nvSpPr>
        <p:spPr/>
        <p:txBody>
          <a:bodyPr/>
          <a:lstStyle/>
          <a:p>
            <a:fld id="{E1C4D702-A2C4-45DA-BF15-9F291E4FFBDA}" type="slidenum">
              <a:rPr lang="en-IN" smtClean="0"/>
              <a:t>‹#›</a:t>
            </a:fld>
            <a:endParaRPr lang="en-IN"/>
          </a:p>
        </p:txBody>
      </p:sp>
    </p:spTree>
    <p:extLst>
      <p:ext uri="{BB962C8B-B14F-4D97-AF65-F5344CB8AC3E}">
        <p14:creationId xmlns:p14="http://schemas.microsoft.com/office/powerpoint/2010/main" val="267045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CD8FE-FCAA-0F21-8033-A746BDA16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42DB69-78CD-EF32-54A1-CBD002CF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F18BF-215D-01E5-3545-A0609D4F8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46526-814D-4D98-8D77-6ADBE7668F15}" type="datetimeFigureOut">
              <a:rPr lang="en-IN" smtClean="0"/>
              <a:t>03-04-2025</a:t>
            </a:fld>
            <a:endParaRPr lang="en-IN"/>
          </a:p>
        </p:txBody>
      </p:sp>
      <p:sp>
        <p:nvSpPr>
          <p:cNvPr id="5" name="Footer Placeholder 4">
            <a:extLst>
              <a:ext uri="{FF2B5EF4-FFF2-40B4-BE49-F238E27FC236}">
                <a16:creationId xmlns:a16="http://schemas.microsoft.com/office/drawing/2014/main" id="{A68DF5D7-D2C7-E092-E7E5-0482FE829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17F443-E0C8-EA1E-FF53-A300CD810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4D702-A2C4-45DA-BF15-9F291E4FFBDA}" type="slidenum">
              <a:rPr lang="en-IN" smtClean="0"/>
              <a:t>‹#›</a:t>
            </a:fld>
            <a:endParaRPr lang="en-IN"/>
          </a:p>
        </p:txBody>
      </p:sp>
    </p:spTree>
    <p:extLst>
      <p:ext uri="{BB962C8B-B14F-4D97-AF65-F5344CB8AC3E}">
        <p14:creationId xmlns:p14="http://schemas.microsoft.com/office/powerpoint/2010/main" val="298506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aws.amazon.com/what-is/saas/" TargetMode="External"/><Relationship Id="rId4" Type="http://schemas.openxmlformats.org/officeDocument/2006/relationships/hyperlink" Target="https://react.de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952750" y="1619786"/>
            <a:ext cx="6286500" cy="1103828"/>
          </a:xfrm>
          <a:prstGeom prst="rect">
            <a:avLst/>
          </a:prstGeom>
        </p:spPr>
        <p:txBody>
          <a:bodyPr vert="horz" wrap="square" lIns="0" tIns="86678" rIns="0" bIns="0" rtlCol="0" anchor="ctr">
            <a:spAutoFit/>
          </a:bodyPr>
          <a:lstStyle/>
          <a:p>
            <a:pPr marL="19050" marR="132398" algn="ctr">
              <a:lnSpc>
                <a:spcPts val="4110"/>
              </a:lnSpc>
              <a:spcBef>
                <a:spcPts val="683"/>
              </a:spcBef>
            </a:pPr>
            <a:r>
              <a:rPr lang="en-US" sz="3200" b="1" dirty="0">
                <a:latin typeface="Times New Roman" panose="02020603050405020304" pitchFamily="18" charset="0"/>
                <a:cs typeface="Times New Roman" panose="02020603050405020304" pitchFamily="18" charset="0"/>
              </a:rPr>
              <a:t>REAL-TIME SAAS NOTICE BOARD WITH CLOUD SYNC</a:t>
            </a:r>
          </a:p>
        </p:txBody>
      </p:sp>
      <p:sp>
        <p:nvSpPr>
          <p:cNvPr id="5" name="object 5"/>
          <p:cNvSpPr txBox="1"/>
          <p:nvPr/>
        </p:nvSpPr>
        <p:spPr>
          <a:xfrm>
            <a:off x="3124201" y="3314700"/>
            <a:ext cx="6441074" cy="1732526"/>
          </a:xfrm>
          <a:prstGeom prst="rect">
            <a:avLst/>
          </a:prstGeom>
        </p:spPr>
        <p:txBody>
          <a:bodyPr vert="horz" wrap="square" lIns="0" tIns="64770" rIns="0" bIns="0" rtlCol="0">
            <a:spAutoFit/>
          </a:bodyPr>
          <a:lstStyle/>
          <a:p>
            <a:pPr marL="19050">
              <a:spcBef>
                <a:spcPts val="510"/>
              </a:spcBef>
            </a:pPr>
            <a:r>
              <a:rPr lang="en-IN" sz="2000" b="1" dirty="0">
                <a:latin typeface="Times New Roman" panose="02020603050405020304" pitchFamily="18" charset="0"/>
                <a:cs typeface="Times New Roman" panose="02020603050405020304" pitchFamily="18" charset="0"/>
              </a:rPr>
              <a:t>Presented </a:t>
            </a:r>
            <a:r>
              <a:rPr sz="2000" b="1" dirty="0">
                <a:latin typeface="Times New Roman" panose="02020603050405020304" pitchFamily="18" charset="0"/>
                <a:cs typeface="Times New Roman" panose="02020603050405020304" pitchFamily="18" charset="0"/>
              </a:rPr>
              <a:t>B</a:t>
            </a:r>
            <a:r>
              <a:rPr lang="en-IN" sz="2000" b="1" dirty="0">
                <a:latin typeface="Times New Roman" panose="02020603050405020304" pitchFamily="18" charset="0"/>
                <a:cs typeface="Times New Roman" panose="02020603050405020304" pitchFamily="18" charset="0"/>
              </a:rPr>
              <a:t>y</a:t>
            </a:r>
            <a:r>
              <a:rPr sz="2000" b="1" spc="-38" dirty="0">
                <a:latin typeface="Times New Roman" panose="02020603050405020304" pitchFamily="18" charset="0"/>
                <a:cs typeface="Times New Roman" panose="02020603050405020304" pitchFamily="18" charset="0"/>
              </a:rPr>
              <a:t>:</a:t>
            </a:r>
            <a:endParaRPr lang="en-IN" sz="2000" b="1" spc="-38" dirty="0">
              <a:latin typeface="Times New Roman" panose="02020603050405020304" pitchFamily="18" charset="0"/>
              <a:cs typeface="Times New Roman" panose="02020603050405020304" pitchFamily="18" charset="0"/>
            </a:endParaRPr>
          </a:p>
          <a:p>
            <a:pPr marL="19050">
              <a:spcBef>
                <a:spcPts val="360"/>
              </a:spcBef>
            </a:pPr>
            <a:r>
              <a:rPr lang="en-US" sz="2000" b="1" dirty="0">
                <a:latin typeface="Times New Roman" panose="02020603050405020304" pitchFamily="18" charset="0"/>
                <a:cs typeface="Times New Roman" panose="02020603050405020304" pitchFamily="18" charset="0"/>
              </a:rPr>
              <a:t>Girija B, 192311044 </a:t>
            </a:r>
          </a:p>
          <a:p>
            <a:pPr marL="19050">
              <a:spcBef>
                <a:spcPts val="323"/>
              </a:spcBef>
            </a:pPr>
            <a:r>
              <a:rPr lang="en-IN" sz="2000" b="1" dirty="0">
                <a:effectLst/>
                <a:latin typeface="Times New Roman" panose="02020603050405020304" pitchFamily="18" charset="0"/>
                <a:ea typeface="Calibri" panose="020F0502020204030204" pitchFamily="34" charset="0"/>
              </a:rPr>
              <a:t>CSA1523-Cloud Computing and Big Data Analytics for Healthcare Industries</a:t>
            </a:r>
          </a:p>
          <a:p>
            <a:pPr marL="19050">
              <a:spcBef>
                <a:spcPts val="323"/>
              </a:spcBef>
            </a:pPr>
            <a:endParaRPr lang="en-US" sz="20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609600" y="114300"/>
            <a:ext cx="1543050" cy="1943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753601" y="114300"/>
            <a:ext cx="2071688" cy="2057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A81E1-09E7-8C11-A4C7-DBC9BDA932A1}"/>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A82747F2-59C8-0454-0079-55851A7050E8}"/>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70300075-40DE-A8D2-6242-89DA9D0F959C}"/>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2E339EF0-D72F-AEC6-20C2-F97099C6A64F}"/>
              </a:ext>
            </a:extLst>
          </p:cNvPr>
          <p:cNvSpPr txBox="1"/>
          <p:nvPr/>
        </p:nvSpPr>
        <p:spPr>
          <a:xfrm>
            <a:off x="2418737" y="593175"/>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A7300854-8421-12F7-F4CC-4DEEDE1D5A3E}"/>
              </a:ext>
            </a:extLst>
          </p:cNvPr>
          <p:cNvSpPr txBox="1"/>
          <p:nvPr/>
        </p:nvSpPr>
        <p:spPr>
          <a:xfrm>
            <a:off x="1981200" y="1143001"/>
            <a:ext cx="214312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Code Snippets </a:t>
            </a:r>
          </a:p>
        </p:txBody>
      </p:sp>
      <p:sp>
        <p:nvSpPr>
          <p:cNvPr id="4" name="TextBox 3">
            <a:extLst>
              <a:ext uri="{FF2B5EF4-FFF2-40B4-BE49-F238E27FC236}">
                <a16:creationId xmlns:a16="http://schemas.microsoft.com/office/drawing/2014/main" id="{B84C15A9-376B-A3CB-7A37-A424A6815C16}"/>
              </a:ext>
            </a:extLst>
          </p:cNvPr>
          <p:cNvSpPr txBox="1"/>
          <p:nvPr/>
        </p:nvSpPr>
        <p:spPr>
          <a:xfrm>
            <a:off x="366711" y="1807750"/>
            <a:ext cx="247772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Backend (Flask) – API</a:t>
            </a:r>
          </a:p>
        </p:txBody>
      </p:sp>
      <p:pic>
        <p:nvPicPr>
          <p:cNvPr id="7" name="Picture 6">
            <a:extLst>
              <a:ext uri="{FF2B5EF4-FFF2-40B4-BE49-F238E27FC236}">
                <a16:creationId xmlns:a16="http://schemas.microsoft.com/office/drawing/2014/main" id="{ABEAE2A3-BC52-50AE-DF19-A44D88B9713E}"/>
              </a:ext>
            </a:extLst>
          </p:cNvPr>
          <p:cNvPicPr>
            <a:picLocks noChangeAspect="1"/>
          </p:cNvPicPr>
          <p:nvPr/>
        </p:nvPicPr>
        <p:blipFill>
          <a:blip r:embed="rId4"/>
          <a:stretch>
            <a:fillRect/>
          </a:stretch>
        </p:blipFill>
        <p:spPr>
          <a:xfrm>
            <a:off x="366711" y="2198892"/>
            <a:ext cx="4569083" cy="3808617"/>
          </a:xfrm>
          <a:prstGeom prst="rect">
            <a:avLst/>
          </a:prstGeom>
        </p:spPr>
      </p:pic>
      <p:sp>
        <p:nvSpPr>
          <p:cNvPr id="9" name="TextBox 8">
            <a:extLst>
              <a:ext uri="{FF2B5EF4-FFF2-40B4-BE49-F238E27FC236}">
                <a16:creationId xmlns:a16="http://schemas.microsoft.com/office/drawing/2014/main" id="{6AA4BA24-1139-E7C5-A205-2D8E40D500A6}"/>
              </a:ext>
            </a:extLst>
          </p:cNvPr>
          <p:cNvSpPr txBox="1"/>
          <p:nvPr/>
        </p:nvSpPr>
        <p:spPr>
          <a:xfrm>
            <a:off x="5427407" y="1758434"/>
            <a:ext cx="456908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Firebase Configuration (React - firebase.js)</a:t>
            </a:r>
            <a:endParaRPr lang="en-IN"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4173BEA-6B5C-4B62-222C-0DADAADD2CC4}"/>
              </a:ext>
            </a:extLst>
          </p:cNvPr>
          <p:cNvPicPr>
            <a:picLocks noChangeAspect="1"/>
          </p:cNvPicPr>
          <p:nvPr/>
        </p:nvPicPr>
        <p:blipFill>
          <a:blip r:embed="rId5"/>
          <a:stretch>
            <a:fillRect/>
          </a:stretch>
        </p:blipFill>
        <p:spPr>
          <a:xfrm>
            <a:off x="5732208" y="2198892"/>
            <a:ext cx="4569083" cy="3808617"/>
          </a:xfrm>
          <a:prstGeom prst="rect">
            <a:avLst/>
          </a:prstGeom>
        </p:spPr>
      </p:pic>
    </p:spTree>
    <p:extLst>
      <p:ext uri="{BB962C8B-B14F-4D97-AF65-F5344CB8AC3E}">
        <p14:creationId xmlns:p14="http://schemas.microsoft.com/office/powerpoint/2010/main" val="18965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5C06F-B939-5809-CB83-7C1082155DCA}"/>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F8AF0181-F61F-E2AF-94B8-314F2BF2706D}"/>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EF52B9AF-0B10-ADF2-00B8-F6549AFB61A2}"/>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74A16682-4486-30A0-A61F-BC1049C8ABC0}"/>
              </a:ext>
            </a:extLst>
          </p:cNvPr>
          <p:cNvSpPr txBox="1"/>
          <p:nvPr/>
        </p:nvSpPr>
        <p:spPr>
          <a:xfrm>
            <a:off x="2418737" y="593175"/>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C3D04AFA-B8D0-BF42-7F7B-5D26A3A2F38F}"/>
              </a:ext>
            </a:extLst>
          </p:cNvPr>
          <p:cNvSpPr txBox="1"/>
          <p:nvPr/>
        </p:nvSpPr>
        <p:spPr>
          <a:xfrm>
            <a:off x="1981200" y="1143001"/>
            <a:ext cx="214312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Code Snippets </a:t>
            </a:r>
          </a:p>
        </p:txBody>
      </p:sp>
      <p:sp>
        <p:nvSpPr>
          <p:cNvPr id="4" name="TextBox 3">
            <a:extLst>
              <a:ext uri="{FF2B5EF4-FFF2-40B4-BE49-F238E27FC236}">
                <a16:creationId xmlns:a16="http://schemas.microsoft.com/office/drawing/2014/main" id="{EFF5E151-42DC-94EA-A60E-BB9E8FA0F33C}"/>
              </a:ext>
            </a:extLst>
          </p:cNvPr>
          <p:cNvSpPr txBox="1"/>
          <p:nvPr/>
        </p:nvSpPr>
        <p:spPr>
          <a:xfrm>
            <a:off x="366711" y="1892552"/>
            <a:ext cx="247772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NoticeBoard.js</a:t>
            </a:r>
          </a:p>
        </p:txBody>
      </p:sp>
      <p:sp>
        <p:nvSpPr>
          <p:cNvPr id="9" name="TextBox 8">
            <a:extLst>
              <a:ext uri="{FF2B5EF4-FFF2-40B4-BE49-F238E27FC236}">
                <a16:creationId xmlns:a16="http://schemas.microsoft.com/office/drawing/2014/main" id="{918E8D69-C325-5DC5-53CE-A6F2724C6B96}"/>
              </a:ext>
            </a:extLst>
          </p:cNvPr>
          <p:cNvSpPr txBox="1"/>
          <p:nvPr/>
        </p:nvSpPr>
        <p:spPr>
          <a:xfrm>
            <a:off x="5465975" y="1857672"/>
            <a:ext cx="293200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Execution (run_project.bat) </a:t>
            </a:r>
          </a:p>
        </p:txBody>
      </p:sp>
      <p:pic>
        <p:nvPicPr>
          <p:cNvPr id="3" name="Picture 2">
            <a:extLst>
              <a:ext uri="{FF2B5EF4-FFF2-40B4-BE49-F238E27FC236}">
                <a16:creationId xmlns:a16="http://schemas.microsoft.com/office/drawing/2014/main" id="{B8A8EF27-1031-82F7-069F-0FE0704D8923}"/>
              </a:ext>
            </a:extLst>
          </p:cNvPr>
          <p:cNvPicPr>
            <a:picLocks noChangeAspect="1"/>
          </p:cNvPicPr>
          <p:nvPr/>
        </p:nvPicPr>
        <p:blipFill>
          <a:blip r:embed="rId4"/>
          <a:stretch>
            <a:fillRect/>
          </a:stretch>
        </p:blipFill>
        <p:spPr>
          <a:xfrm>
            <a:off x="435537" y="2261974"/>
            <a:ext cx="4344629" cy="3745535"/>
          </a:xfrm>
          <a:prstGeom prst="rect">
            <a:avLst/>
          </a:prstGeom>
        </p:spPr>
      </p:pic>
      <p:pic>
        <p:nvPicPr>
          <p:cNvPr id="6" name="Picture 5">
            <a:extLst>
              <a:ext uri="{FF2B5EF4-FFF2-40B4-BE49-F238E27FC236}">
                <a16:creationId xmlns:a16="http://schemas.microsoft.com/office/drawing/2014/main" id="{A303F4EF-AFAE-166A-6430-08062014BA7F}"/>
              </a:ext>
            </a:extLst>
          </p:cNvPr>
          <p:cNvPicPr>
            <a:picLocks noChangeAspect="1"/>
          </p:cNvPicPr>
          <p:nvPr/>
        </p:nvPicPr>
        <p:blipFill>
          <a:blip r:embed="rId5"/>
          <a:stretch>
            <a:fillRect/>
          </a:stretch>
        </p:blipFill>
        <p:spPr>
          <a:xfrm>
            <a:off x="5554465" y="2552543"/>
            <a:ext cx="6359314" cy="2078454"/>
          </a:xfrm>
          <a:prstGeom prst="rect">
            <a:avLst/>
          </a:prstGeom>
        </p:spPr>
      </p:pic>
    </p:spTree>
    <p:extLst>
      <p:ext uri="{BB962C8B-B14F-4D97-AF65-F5344CB8AC3E}">
        <p14:creationId xmlns:p14="http://schemas.microsoft.com/office/powerpoint/2010/main" val="177010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6DA6A-4B03-F393-B241-4027C7776869}"/>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7BD56A38-946A-AB17-35A8-DCB236EA8AD7}"/>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1BC4A544-63D8-77D9-59D2-34DF570CD626}"/>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D841636E-28FA-D636-FA1F-E0185A206D92}"/>
              </a:ext>
            </a:extLst>
          </p:cNvPr>
          <p:cNvSpPr txBox="1"/>
          <p:nvPr/>
        </p:nvSpPr>
        <p:spPr>
          <a:xfrm>
            <a:off x="2487561" y="520869"/>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Results &amp; Discussion</a:t>
            </a:r>
          </a:p>
        </p:txBody>
      </p:sp>
      <p:sp>
        <p:nvSpPr>
          <p:cNvPr id="4" name="TextBox 3">
            <a:extLst>
              <a:ext uri="{FF2B5EF4-FFF2-40B4-BE49-F238E27FC236}">
                <a16:creationId xmlns:a16="http://schemas.microsoft.com/office/drawing/2014/main" id="{1B484FD8-1E66-8BD0-B113-515383D4191E}"/>
              </a:ext>
            </a:extLst>
          </p:cNvPr>
          <p:cNvSpPr txBox="1"/>
          <p:nvPr/>
        </p:nvSpPr>
        <p:spPr>
          <a:xfrm>
            <a:off x="495300" y="1920241"/>
            <a:ext cx="5277994" cy="3577903"/>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Outcomes of the Project</a:t>
            </a:r>
          </a:p>
          <a:p>
            <a:endParaRPr lang="en-IN" sz="165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Efficient Notice Management:</a:t>
            </a:r>
            <a:r>
              <a:rPr lang="en-US" sz="1600" dirty="0">
                <a:latin typeface="Times New Roman" panose="02020603050405020304" pitchFamily="18" charset="0"/>
                <a:cs typeface="Times New Roman" panose="02020603050405020304" pitchFamily="18" charset="0"/>
              </a:rPr>
              <a:t> Eliminates manual updates and delays.</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Real-Time Updates:</a:t>
            </a:r>
            <a:r>
              <a:rPr lang="en-US" sz="1600" dirty="0">
                <a:latin typeface="Times New Roman" panose="02020603050405020304" pitchFamily="18" charset="0"/>
                <a:cs typeface="Times New Roman" panose="02020603050405020304" pitchFamily="18" charset="0"/>
              </a:rPr>
              <a:t> Ensures instant notice delivery to all users.</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Improved Accessibility:</a:t>
            </a:r>
            <a:r>
              <a:rPr lang="en-US" sz="1600" dirty="0">
                <a:latin typeface="Times New Roman" panose="02020603050405020304" pitchFamily="18" charset="0"/>
                <a:cs typeface="Times New Roman" panose="02020603050405020304" pitchFamily="18" charset="0"/>
              </a:rPr>
              <a:t> Users can access notices from anywhere, anytime.</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Secure Authentication:</a:t>
            </a:r>
            <a:r>
              <a:rPr lang="en-US" sz="1600" dirty="0">
                <a:latin typeface="Times New Roman" panose="02020603050405020304" pitchFamily="18" charset="0"/>
                <a:cs typeface="Times New Roman" panose="02020603050405020304" pitchFamily="18" charset="0"/>
              </a:rPr>
              <a:t> Only verified users can post notices.</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Scalable Solution:</a:t>
            </a:r>
            <a:r>
              <a:rPr lang="en-US" sz="1600" dirty="0">
                <a:latin typeface="Times New Roman" panose="02020603050405020304" pitchFamily="18" charset="0"/>
                <a:cs typeface="Times New Roman" panose="02020603050405020304" pitchFamily="18" charset="0"/>
              </a:rPr>
              <a:t> Can be expanded for larger organizations.</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User-Friendly Interface:</a:t>
            </a:r>
            <a:r>
              <a:rPr lang="en-US" sz="1600" dirty="0">
                <a:latin typeface="Times New Roman" panose="02020603050405020304" pitchFamily="18" charset="0"/>
                <a:cs typeface="Times New Roman" panose="02020603050405020304" pitchFamily="18" charset="0"/>
              </a:rPr>
              <a:t> Simplifies notice posting and viewing.</a:t>
            </a:r>
            <a:endParaRPr lang="en-IN" sz="165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6B8A29D-DD63-BFF7-263A-2F27394932B5}"/>
              </a:ext>
            </a:extLst>
          </p:cNvPr>
          <p:cNvSpPr txBox="1"/>
          <p:nvPr/>
        </p:nvSpPr>
        <p:spPr>
          <a:xfrm>
            <a:off x="6096000" y="1802072"/>
            <a:ext cx="4524596"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Comparison with Existing Solutions</a:t>
            </a:r>
          </a:p>
        </p:txBody>
      </p:sp>
      <p:pic>
        <p:nvPicPr>
          <p:cNvPr id="3" name="Picture 2">
            <a:extLst>
              <a:ext uri="{FF2B5EF4-FFF2-40B4-BE49-F238E27FC236}">
                <a16:creationId xmlns:a16="http://schemas.microsoft.com/office/drawing/2014/main" id="{D1FE0180-04FE-922C-DA6C-556C2EF48CAE}"/>
              </a:ext>
            </a:extLst>
          </p:cNvPr>
          <p:cNvPicPr>
            <a:picLocks noChangeAspect="1"/>
          </p:cNvPicPr>
          <p:nvPr/>
        </p:nvPicPr>
        <p:blipFill>
          <a:blip r:embed="rId4"/>
          <a:stretch>
            <a:fillRect/>
          </a:stretch>
        </p:blipFill>
        <p:spPr>
          <a:xfrm>
            <a:off x="6184490" y="2386102"/>
            <a:ext cx="5397909" cy="3112042"/>
          </a:xfrm>
          <a:prstGeom prst="rect">
            <a:avLst/>
          </a:prstGeom>
        </p:spPr>
      </p:pic>
    </p:spTree>
    <p:extLst>
      <p:ext uri="{BB962C8B-B14F-4D97-AF65-F5344CB8AC3E}">
        <p14:creationId xmlns:p14="http://schemas.microsoft.com/office/powerpoint/2010/main" val="196104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B52D-615B-E530-3E77-74F3B6BF4CAF}"/>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9DF0929D-C7BF-294B-A2A3-CC15A756E29B}"/>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BC5131C1-EE9F-6468-7EAC-D3240792BEB1}"/>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3756CB82-20EF-78F9-E163-20B960F02524}"/>
              </a:ext>
            </a:extLst>
          </p:cNvPr>
          <p:cNvSpPr txBox="1"/>
          <p:nvPr/>
        </p:nvSpPr>
        <p:spPr>
          <a:xfrm>
            <a:off x="2438400" y="511279"/>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Challenges &amp; Limitations</a:t>
            </a:r>
          </a:p>
        </p:txBody>
      </p:sp>
      <p:sp>
        <p:nvSpPr>
          <p:cNvPr id="4" name="TextBox 3">
            <a:extLst>
              <a:ext uri="{FF2B5EF4-FFF2-40B4-BE49-F238E27FC236}">
                <a16:creationId xmlns:a16="http://schemas.microsoft.com/office/drawing/2014/main" id="{D8CFF87D-EAD7-6735-127B-875C827AB66D}"/>
              </a:ext>
            </a:extLst>
          </p:cNvPr>
          <p:cNvSpPr txBox="1"/>
          <p:nvPr/>
        </p:nvSpPr>
        <p:spPr>
          <a:xfrm>
            <a:off x="2438400" y="2139745"/>
            <a:ext cx="8579874" cy="236988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Issues Faced During Development</a:t>
            </a:r>
          </a:p>
          <a:p>
            <a:endParaRPr lang="en-US" b="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Frontend-Backend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Resolved CORS issues using Flask-CORS.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Challenges: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Configured Firebase Authentication for secure login.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Firestore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listeners for instant notice updates.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Firestore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structure for efficient storage.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Issues: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Improved responsiveness with Tailwind CSS.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Debugging: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Postman for API testing and React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DevTools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debugging.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Hosting: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Managed frontend-backend communication with proper port settings.</a:t>
            </a:r>
          </a:p>
        </p:txBody>
      </p:sp>
    </p:spTree>
    <p:extLst>
      <p:ext uri="{BB962C8B-B14F-4D97-AF65-F5344CB8AC3E}">
        <p14:creationId xmlns:p14="http://schemas.microsoft.com/office/powerpoint/2010/main" val="8665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9639301" y="114300"/>
            <a:ext cx="2185988" cy="19431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266700" y="228601"/>
            <a:ext cx="1543050" cy="1557338"/>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0B079212-759B-C618-DF71-A051727B4FF0}"/>
              </a:ext>
            </a:extLst>
          </p:cNvPr>
          <p:cNvSpPr txBox="1"/>
          <p:nvPr/>
        </p:nvSpPr>
        <p:spPr>
          <a:xfrm>
            <a:off x="4613720" y="624185"/>
            <a:ext cx="203650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Future Scope</a:t>
            </a:r>
          </a:p>
        </p:txBody>
      </p:sp>
      <p:sp>
        <p:nvSpPr>
          <p:cNvPr id="11" name="TextBox 10">
            <a:extLst>
              <a:ext uri="{FF2B5EF4-FFF2-40B4-BE49-F238E27FC236}">
                <a16:creationId xmlns:a16="http://schemas.microsoft.com/office/drawing/2014/main" id="{1964752F-2551-432D-4735-698C2355E947}"/>
              </a:ext>
            </a:extLst>
          </p:cNvPr>
          <p:cNvSpPr txBox="1"/>
          <p:nvPr/>
        </p:nvSpPr>
        <p:spPr>
          <a:xfrm>
            <a:off x="404813" y="2037434"/>
            <a:ext cx="8417814" cy="187743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Enhancements &amp; Improvements</a:t>
            </a:r>
          </a:p>
          <a:p>
            <a:pPr marL="0" marR="0" lvl="0" indent="0" algn="l" defTabSz="914400" rtl="0" eaLnBrk="0" fontAlgn="base" latinLnBrk="0" hangingPunct="0">
              <a:lnSpc>
                <a:spcPct val="100000"/>
              </a:lnSpc>
              <a:spcBef>
                <a:spcPct val="0"/>
              </a:spcBef>
              <a:spcAft>
                <a:spcPct val="0"/>
              </a:spcAft>
              <a:buClrTx/>
              <a:buSzTx/>
              <a:tabLst/>
            </a:pPr>
            <a:endParaRPr lang="en-IN" altLang="en-US" b="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Controls: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admins to delete or pin important notices.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Access: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Differentiate user roles for better notice management.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UI/UX:</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design with better responsiveness and styling.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email or push notifications for new notices.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&amp; Filtering: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search and filter notices easily.</a:t>
            </a:r>
          </a:p>
        </p:txBody>
      </p:sp>
      <p:sp>
        <p:nvSpPr>
          <p:cNvPr id="13" name="TextBox 12">
            <a:extLst>
              <a:ext uri="{FF2B5EF4-FFF2-40B4-BE49-F238E27FC236}">
                <a16:creationId xmlns:a16="http://schemas.microsoft.com/office/drawing/2014/main" id="{C3DBA475-9ADE-EFBA-FC9D-0102513A0396}"/>
              </a:ext>
            </a:extLst>
          </p:cNvPr>
          <p:cNvSpPr txBox="1"/>
          <p:nvPr/>
        </p:nvSpPr>
        <p:spPr>
          <a:xfrm>
            <a:off x="404813" y="4254000"/>
            <a:ext cx="8878062" cy="210057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How This Project Can Be Extended</a:t>
            </a:r>
          </a:p>
          <a:p>
            <a:endParaRPr lang="en-US" sz="165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an Android/iOS app for better accessibility.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Multi-Organization Support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 different organizations to use a single system with separate notice boards.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Access Control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Introduce roles like admin, moderator, and user for better notice management.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Notices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Allow users to post images, PDFs, and videos along with text notices.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9639302" y="114300"/>
            <a:ext cx="2057400" cy="19431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810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1C19F4F4-FEB2-3282-1104-078173802777}"/>
              </a:ext>
            </a:extLst>
          </p:cNvPr>
          <p:cNvSpPr txBox="1"/>
          <p:nvPr/>
        </p:nvSpPr>
        <p:spPr>
          <a:xfrm>
            <a:off x="4573526" y="831934"/>
            <a:ext cx="60944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13" name="TextBox 12">
            <a:extLst>
              <a:ext uri="{FF2B5EF4-FFF2-40B4-BE49-F238E27FC236}">
                <a16:creationId xmlns:a16="http://schemas.microsoft.com/office/drawing/2014/main" id="{88163918-5B9B-43B3-40F4-8FA4F0BBC30D}"/>
              </a:ext>
            </a:extLst>
          </p:cNvPr>
          <p:cNvSpPr txBox="1"/>
          <p:nvPr/>
        </p:nvSpPr>
        <p:spPr>
          <a:xfrm>
            <a:off x="1409700" y="2743200"/>
            <a:ext cx="8572500" cy="2800767"/>
          </a:xfrm>
          <a:prstGeom prst="rect">
            <a:avLst/>
          </a:prstGeom>
          <a:noFill/>
        </p:spPr>
        <p:txBody>
          <a:bodyPr wrap="square">
            <a:spAutoFit/>
          </a:bodyPr>
          <a:lstStyle/>
          <a:p>
            <a:pPr algn="just">
              <a:buNone/>
            </a:pPr>
            <a:r>
              <a:rPr lang="en-US" sz="1600" dirty="0">
                <a:latin typeface="Times New Roman" panose="02020603050405020304" pitchFamily="18" charset="0"/>
                <a:cs typeface="Times New Roman" panose="02020603050405020304" pitchFamily="18" charset="0"/>
              </a:rPr>
              <a:t>The SaaS-Based Real-Time Notice Board provides an efficient and scalable solution for modern notice-sharing. By leveraging Flask (backend), React (frontend), and Firebase (authentication &amp; database), the system ensures real-time updates, secure access, and seamless user experience. Unlike traditional notice boards, this cloud-based system enhances accessibility, automation, and instant communication, reducing delays and miscommunication.</a:t>
            </a:r>
          </a:p>
          <a:p>
            <a:pPr algn="just">
              <a:buNone/>
            </a:pPr>
            <a:r>
              <a:rPr lang="en-US" sz="1600" dirty="0">
                <a:latin typeface="Times New Roman" panose="02020603050405020304" pitchFamily="18" charset="0"/>
                <a:cs typeface="Times New Roman" panose="02020603050405020304" pitchFamily="18" charset="0"/>
              </a:rPr>
              <a:t>The project successfully implements user authentication, notice posting, and real-time updates, making it suitable for educational institutions, corporate offices, and organizations. While the system currently focuses on essential features, it has great potential for future enhancements, such as mobile app integration, role-based access control, multimedia notices, and notification systems.</a:t>
            </a:r>
          </a:p>
          <a:p>
            <a:pPr algn="just"/>
            <a:r>
              <a:rPr lang="en-US" sz="1600" dirty="0">
                <a:latin typeface="Times New Roman" panose="02020603050405020304" pitchFamily="18" charset="0"/>
                <a:cs typeface="Times New Roman" panose="02020603050405020304" pitchFamily="18" charset="0"/>
              </a:rPr>
              <a:t>Overall, this project demonstrates how cloud-based SaaS solutions can revolutionize notice-sharing, making communication more efficient, reliable, and accessible from anywhere.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57055-0F32-E0C9-D297-342CF65D5E54}"/>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E66BDDC2-6471-59FD-59F4-595096325E19}"/>
              </a:ext>
            </a:extLst>
          </p:cNvPr>
          <p:cNvPicPr>
            <a:picLocks noChangeAspect="1" noChangeArrowheads="1"/>
          </p:cNvPicPr>
          <p:nvPr/>
        </p:nvPicPr>
        <p:blipFill>
          <a:blip r:embed="rId2"/>
          <a:srcRect/>
          <a:stretch>
            <a:fillRect/>
          </a:stretch>
        </p:blipFill>
        <p:spPr bwMode="auto">
          <a:xfrm>
            <a:off x="9639302" y="114300"/>
            <a:ext cx="2057400" cy="1943100"/>
          </a:xfrm>
          <a:prstGeom prst="rect">
            <a:avLst/>
          </a:prstGeom>
          <a:noFill/>
          <a:ln w="9525">
            <a:noFill/>
            <a:miter lim="800000"/>
            <a:headEnd/>
            <a:tailEnd/>
          </a:ln>
          <a:effectLst/>
        </p:spPr>
      </p:pic>
      <p:pic>
        <p:nvPicPr>
          <p:cNvPr id="11267" name="Picture 3">
            <a:extLst>
              <a:ext uri="{FF2B5EF4-FFF2-40B4-BE49-F238E27FC236}">
                <a16:creationId xmlns:a16="http://schemas.microsoft.com/office/drawing/2014/main" id="{6BD63E36-99B1-70B1-157D-4EFD6BDDA112}"/>
              </a:ext>
            </a:extLst>
          </p:cNvPr>
          <p:cNvPicPr>
            <a:picLocks noChangeAspect="1" noChangeArrowheads="1"/>
          </p:cNvPicPr>
          <p:nvPr/>
        </p:nvPicPr>
        <p:blipFill>
          <a:blip r:embed="rId3"/>
          <a:srcRect/>
          <a:stretch>
            <a:fillRect/>
          </a:stretch>
        </p:blipFill>
        <p:spPr bwMode="auto">
          <a:xfrm>
            <a:off x="3810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479F35D7-9D89-57DB-1FFE-52B9856ECC1A}"/>
              </a:ext>
            </a:extLst>
          </p:cNvPr>
          <p:cNvSpPr txBox="1"/>
          <p:nvPr/>
        </p:nvSpPr>
        <p:spPr>
          <a:xfrm>
            <a:off x="4267200" y="673120"/>
            <a:ext cx="72009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414499-A5D9-4D41-61D1-C7FFBD822F96}"/>
              </a:ext>
            </a:extLst>
          </p:cNvPr>
          <p:cNvSpPr txBox="1"/>
          <p:nvPr/>
        </p:nvSpPr>
        <p:spPr>
          <a:xfrm>
            <a:off x="1409700" y="2743201"/>
            <a:ext cx="8572500" cy="346249"/>
          </a:xfrm>
          <a:prstGeom prst="rect">
            <a:avLst/>
          </a:prstGeom>
          <a:noFill/>
        </p:spPr>
        <p:txBody>
          <a:bodyPr wrap="square">
            <a:spAutoFit/>
          </a:bodyPr>
          <a:lstStyle/>
          <a:p>
            <a:endParaRPr lang="en-US" sz="165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F09EF2DA-C44D-22C1-065A-93D1DEFC2120}"/>
              </a:ext>
            </a:extLst>
          </p:cNvPr>
          <p:cNvSpPr>
            <a:spLocks noChangeArrowheads="1"/>
          </p:cNvSpPr>
          <p:nvPr/>
        </p:nvSpPr>
        <p:spPr bwMode="auto">
          <a:xfrm>
            <a:off x="1866901" y="2211788"/>
            <a:ext cx="8115299" cy="341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60" tIns="68580" rIns="137160" bIns="6858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Gupta, A., &amp; Sharma, R. (2021).</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Web-Based Authentication Using Firebase.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Computer Science and Technology, 12(3), 45-52.</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Team. (2023).</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 Official Documentation.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Meta. Available at</a:t>
            </a:r>
            <a:r>
              <a:rPr kumimoji="0" lang="en-US" altLang="en-US" sz="1600" i="0"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i="0"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https://react.dev/</a:t>
            </a:r>
            <a:endParaRPr lang="en-US" alt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Grinberg, M. (2018).</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Web Development: Developing Web Applications with Python.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O'Reilly Media.</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Amazon Web Services. (2022).</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SaaS Architecture Best Practices.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Available at: </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https://aws.amazon.com/what-is/saas/</a:t>
            </a:r>
            <a:endParaRPr lang="en-US" alt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Jones, D., &amp; Patel, S. (2020).</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User Authentication for Web Applications.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 Transactions on Cybersecurity, 18(4), 112-125.</a:t>
            </a:r>
          </a:p>
        </p:txBody>
      </p:sp>
    </p:spTree>
    <p:extLst>
      <p:ext uri="{BB962C8B-B14F-4D97-AF65-F5344CB8AC3E}">
        <p14:creationId xmlns:p14="http://schemas.microsoft.com/office/powerpoint/2010/main" val="315364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B683C-6923-1EF3-AA35-23454975BEA0}"/>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BAFA2983-6E94-D696-1C01-2DCFA0C4486E}"/>
              </a:ext>
            </a:extLst>
          </p:cNvPr>
          <p:cNvPicPr>
            <a:picLocks noChangeAspect="1" noChangeArrowheads="1"/>
          </p:cNvPicPr>
          <p:nvPr/>
        </p:nvPicPr>
        <p:blipFill>
          <a:blip r:embed="rId2"/>
          <a:srcRect/>
          <a:stretch>
            <a:fillRect/>
          </a:stretch>
        </p:blipFill>
        <p:spPr bwMode="auto">
          <a:xfrm>
            <a:off x="9639302" y="114300"/>
            <a:ext cx="2057400" cy="1943100"/>
          </a:xfrm>
          <a:prstGeom prst="rect">
            <a:avLst/>
          </a:prstGeom>
          <a:noFill/>
          <a:ln w="9525">
            <a:noFill/>
            <a:miter lim="800000"/>
            <a:headEnd/>
            <a:tailEnd/>
          </a:ln>
          <a:effectLst/>
        </p:spPr>
      </p:pic>
      <p:pic>
        <p:nvPicPr>
          <p:cNvPr id="11267" name="Picture 3">
            <a:extLst>
              <a:ext uri="{FF2B5EF4-FFF2-40B4-BE49-F238E27FC236}">
                <a16:creationId xmlns:a16="http://schemas.microsoft.com/office/drawing/2014/main" id="{2715194F-5668-D5E9-2027-1DF68ABA747B}"/>
              </a:ext>
            </a:extLst>
          </p:cNvPr>
          <p:cNvPicPr>
            <a:picLocks noChangeAspect="1" noChangeArrowheads="1"/>
          </p:cNvPicPr>
          <p:nvPr/>
        </p:nvPicPr>
        <p:blipFill>
          <a:blip r:embed="rId3"/>
          <a:srcRect/>
          <a:stretch>
            <a:fillRect/>
          </a:stretch>
        </p:blipFill>
        <p:spPr bwMode="auto">
          <a:xfrm>
            <a:off x="3810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52E211B-C860-E5DC-C3ED-977638C2561B}"/>
              </a:ext>
            </a:extLst>
          </p:cNvPr>
          <p:cNvSpPr txBox="1"/>
          <p:nvPr/>
        </p:nvSpPr>
        <p:spPr>
          <a:xfrm>
            <a:off x="4724400" y="2875825"/>
            <a:ext cx="7200900" cy="507831"/>
          </a:xfrm>
          <a:prstGeom prst="rect">
            <a:avLst/>
          </a:prstGeom>
          <a:noFill/>
        </p:spPr>
        <p:txBody>
          <a:bodyPr wrap="square">
            <a:spAutoFit/>
          </a:bodyPr>
          <a:lstStyle/>
          <a:p>
            <a:r>
              <a:rPr lang="en-IN" sz="2700" dirty="0">
                <a:latin typeface="Times New Roman" panose="02020603050405020304" pitchFamily="18" charset="0"/>
                <a:cs typeface="Times New Roman" panose="02020603050405020304" pitchFamily="18" charset="0"/>
              </a:rPr>
              <a:t>Thank You!</a:t>
            </a:r>
          </a:p>
        </p:txBody>
      </p:sp>
      <p:sp>
        <p:nvSpPr>
          <p:cNvPr id="13" name="TextBox 12">
            <a:extLst>
              <a:ext uri="{FF2B5EF4-FFF2-40B4-BE49-F238E27FC236}">
                <a16:creationId xmlns:a16="http://schemas.microsoft.com/office/drawing/2014/main" id="{3799C5F4-2293-B162-E932-CF59CCBBDFB5}"/>
              </a:ext>
            </a:extLst>
          </p:cNvPr>
          <p:cNvSpPr txBox="1"/>
          <p:nvPr/>
        </p:nvSpPr>
        <p:spPr>
          <a:xfrm>
            <a:off x="1409700" y="2743201"/>
            <a:ext cx="8572500" cy="346249"/>
          </a:xfrm>
          <a:prstGeom prst="rect">
            <a:avLst/>
          </a:prstGeom>
          <a:noFill/>
        </p:spPr>
        <p:txBody>
          <a:bodyPr wrap="square">
            <a:spAutoFit/>
          </a:bodyPr>
          <a:lstStyle/>
          <a:p>
            <a:endParaRPr lang="en-US"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5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94754" y="1089993"/>
            <a:ext cx="3730112" cy="425564"/>
          </a:xfrm>
          <a:prstGeom prst="rect">
            <a:avLst/>
          </a:prstGeom>
        </p:spPr>
        <p:txBody>
          <a:bodyPr vert="horz" wrap="square" lIns="0" tIns="88581" rIns="0" bIns="0" rtlCol="0">
            <a:spAutoFit/>
          </a:bodyPr>
          <a:lstStyle/>
          <a:p>
            <a:pPr marL="19050" marR="7620" indent="1905" algn="ctr">
              <a:lnSpc>
                <a:spcPct val="90800"/>
              </a:lnSpc>
              <a:spcBef>
                <a:spcPts val="696"/>
              </a:spcBef>
            </a:pPr>
            <a:r>
              <a:rPr lang="en-IN"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5359810" y="2282315"/>
            <a:ext cx="6097633" cy="3955827"/>
          </a:xfrm>
          <a:prstGeom prst="rect">
            <a:avLst/>
          </a:prstGeom>
        </p:spPr>
        <p:txBody>
          <a:bodyPr vert="horz" wrap="square" lIns="0" tIns="7620" rIns="0" bIns="0" rtlCol="0">
            <a:spAutoFit/>
          </a:bodyPr>
          <a:lstStyle/>
          <a:p>
            <a:pPr algn="just">
              <a:buNone/>
            </a:pPr>
            <a:r>
              <a:rPr lang="en-US" sz="1600" dirty="0">
                <a:latin typeface="Times New Roman" panose="02020603050405020304" pitchFamily="18" charset="0"/>
                <a:cs typeface="Times New Roman" panose="02020603050405020304" pitchFamily="18" charset="0"/>
              </a:rPr>
              <a:t>Effective communication is crucial for organizations, institutions, and workplaces in today's fast-paced environments. Traditional notice boards rely on manual updates, leading to delays, inefficiency, and limited accessibility.</a:t>
            </a:r>
          </a:p>
          <a:p>
            <a:pPr algn="just">
              <a:buNone/>
            </a:pPr>
            <a:r>
              <a:rPr lang="en-US" sz="1600" dirty="0">
                <a:latin typeface="Times New Roman" panose="02020603050405020304" pitchFamily="18" charset="0"/>
                <a:cs typeface="Times New Roman" panose="02020603050405020304" pitchFamily="18" charset="0"/>
              </a:rPr>
              <a:t>Our project, SaaS-Based Real-Time Notice Board, offers a modern solution by providing a cloud-based platform where users can sign up, log in, and post notices instantly. Built using Flask (backend) and React (frontend) with Firebase Authentication and </a:t>
            </a:r>
            <a:r>
              <a:rPr lang="en-US" sz="1600" dirty="0" err="1">
                <a:latin typeface="Times New Roman" panose="02020603050405020304" pitchFamily="18" charset="0"/>
                <a:cs typeface="Times New Roman" panose="02020603050405020304" pitchFamily="18" charset="0"/>
              </a:rPr>
              <a:t>Firestore</a:t>
            </a:r>
            <a:r>
              <a:rPr lang="en-US" sz="1600" dirty="0">
                <a:latin typeface="Times New Roman" panose="02020603050405020304" pitchFamily="18" charset="0"/>
                <a:cs typeface="Times New Roman" panose="02020603050405020304" pitchFamily="18" charset="0"/>
              </a:rPr>
              <a:t>, it ensures secure access and real-time updates.</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Key Features: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Secure User Authentication</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Real-Time Notice Posting</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Cloud-Based Access from Any Device</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No Manual Updates Required</a:t>
            </a:r>
          </a:p>
          <a:p>
            <a:pPr marL="20003" marR="7620" indent="-1905" algn="just">
              <a:lnSpc>
                <a:spcPct val="104800"/>
              </a:lnSpc>
              <a:spcBef>
                <a:spcPts val="60"/>
              </a:spcBef>
            </a:pPr>
            <a:endParaRPr sz="16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381000" y="1"/>
            <a:ext cx="1543050" cy="201453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639301" y="114300"/>
            <a:ext cx="2185988" cy="1857375"/>
          </a:xfrm>
          <a:prstGeom prst="rect">
            <a:avLst/>
          </a:prstGeom>
          <a:noFill/>
          <a:ln w="9525">
            <a:noFill/>
            <a:miter lim="800000"/>
            <a:headEnd/>
            <a:tailEnd/>
          </a:ln>
          <a:effectLst/>
        </p:spPr>
      </p:pic>
      <p:pic>
        <p:nvPicPr>
          <p:cNvPr id="1026" name="Picture 2" descr="Digital Bulletin Board For Internal Communication - Pickcel">
            <a:extLst>
              <a:ext uri="{FF2B5EF4-FFF2-40B4-BE49-F238E27FC236}">
                <a16:creationId xmlns:a16="http://schemas.microsoft.com/office/drawing/2014/main" id="{1B654498-A4DA-18B2-2AA9-A63054D855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331" t="16307" r="8722" b="9799"/>
          <a:stretch/>
        </p:blipFill>
        <p:spPr bwMode="auto">
          <a:xfrm>
            <a:off x="88490" y="2428568"/>
            <a:ext cx="4847273" cy="3126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5E048-3CF7-BEAF-9DD3-8C662393F7C8}"/>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9787663-13E8-CF86-4EBF-A7AC4F74CAFB}"/>
              </a:ext>
            </a:extLst>
          </p:cNvPr>
          <p:cNvSpPr txBox="1"/>
          <p:nvPr/>
        </p:nvSpPr>
        <p:spPr>
          <a:xfrm>
            <a:off x="3358039" y="813598"/>
            <a:ext cx="4847273" cy="458778"/>
          </a:xfrm>
          <a:prstGeom prst="rect">
            <a:avLst/>
          </a:prstGeom>
        </p:spPr>
        <p:txBody>
          <a:bodyPr vert="horz" wrap="square" lIns="0" tIns="88581" rIns="0" bIns="0" rtlCol="0">
            <a:spAutoFit/>
          </a:bodyPr>
          <a:lstStyle/>
          <a:p>
            <a:pPr marL="30480" algn="ctr">
              <a:spcBef>
                <a:spcPts val="1560"/>
              </a:spcBef>
            </a:pPr>
            <a:r>
              <a:rPr lang="en-IN" sz="2400" b="1" dirty="0">
                <a:latin typeface="Times New Roman" panose="02020603050405020304" pitchFamily="18" charset="0"/>
                <a:cs typeface="Times New Roman" panose="02020603050405020304" pitchFamily="18" charset="0"/>
              </a:rPr>
              <a:t>Objectives</a:t>
            </a:r>
          </a:p>
        </p:txBody>
      </p:sp>
      <p:pic>
        <p:nvPicPr>
          <p:cNvPr id="2050" name="Picture 2">
            <a:extLst>
              <a:ext uri="{FF2B5EF4-FFF2-40B4-BE49-F238E27FC236}">
                <a16:creationId xmlns:a16="http://schemas.microsoft.com/office/drawing/2014/main" id="{575A2241-061A-D663-5179-3B2340BF27F8}"/>
              </a:ext>
            </a:extLst>
          </p:cNvPr>
          <p:cNvPicPr>
            <a:picLocks noChangeAspect="1" noChangeArrowheads="1"/>
          </p:cNvPicPr>
          <p:nvPr/>
        </p:nvPicPr>
        <p:blipFill>
          <a:blip r:embed="rId3"/>
          <a:srcRect/>
          <a:stretch>
            <a:fillRect/>
          </a:stretch>
        </p:blipFill>
        <p:spPr bwMode="auto">
          <a:xfrm>
            <a:off x="381000" y="1"/>
            <a:ext cx="1543050" cy="2014538"/>
          </a:xfrm>
          <a:prstGeom prst="rect">
            <a:avLst/>
          </a:prstGeom>
          <a:noFill/>
          <a:ln w="9525">
            <a:noFill/>
            <a:miter lim="800000"/>
            <a:headEnd/>
            <a:tailEnd/>
          </a:ln>
          <a:effectLst/>
        </p:spPr>
      </p:pic>
      <p:pic>
        <p:nvPicPr>
          <p:cNvPr id="2051" name="Picture 3">
            <a:extLst>
              <a:ext uri="{FF2B5EF4-FFF2-40B4-BE49-F238E27FC236}">
                <a16:creationId xmlns:a16="http://schemas.microsoft.com/office/drawing/2014/main" id="{1AD96DE3-301A-E072-0038-EB9973136987}"/>
              </a:ext>
            </a:extLst>
          </p:cNvPr>
          <p:cNvPicPr>
            <a:picLocks noChangeAspect="1" noChangeArrowheads="1"/>
          </p:cNvPicPr>
          <p:nvPr/>
        </p:nvPicPr>
        <p:blipFill>
          <a:blip r:embed="rId4"/>
          <a:srcRect/>
          <a:stretch>
            <a:fillRect/>
          </a:stretch>
        </p:blipFill>
        <p:spPr bwMode="auto">
          <a:xfrm>
            <a:off x="9639301" y="114300"/>
            <a:ext cx="2185988" cy="1857375"/>
          </a:xfrm>
          <a:prstGeom prst="rect">
            <a:avLst/>
          </a:prstGeom>
          <a:noFill/>
          <a:ln w="9525">
            <a:noFill/>
            <a:miter lim="800000"/>
            <a:headEnd/>
            <a:tailEnd/>
          </a:ln>
          <a:effectLst/>
        </p:spPr>
      </p:pic>
      <p:sp>
        <p:nvSpPr>
          <p:cNvPr id="3" name="object 3">
            <a:extLst>
              <a:ext uri="{FF2B5EF4-FFF2-40B4-BE49-F238E27FC236}">
                <a16:creationId xmlns:a16="http://schemas.microsoft.com/office/drawing/2014/main" id="{9AF6D76F-D277-CF36-AAFE-BE2258478262}"/>
              </a:ext>
            </a:extLst>
          </p:cNvPr>
          <p:cNvSpPr txBox="1"/>
          <p:nvPr/>
        </p:nvSpPr>
        <p:spPr>
          <a:xfrm>
            <a:off x="381000" y="1971675"/>
            <a:ext cx="3518940" cy="4481996"/>
          </a:xfrm>
          <a:prstGeom prst="rect">
            <a:avLst/>
          </a:prstGeom>
        </p:spPr>
        <p:txBody>
          <a:bodyPr vert="horz" wrap="square" lIns="0" tIns="118110" rIns="0" bIns="0" rtlCol="0">
            <a:spAutoFit/>
          </a:bodyPr>
          <a:lstStyle/>
          <a:p>
            <a:pPr marL="27623" algn="just">
              <a:spcBef>
                <a:spcPts val="930"/>
              </a:spcBef>
            </a:pPr>
            <a:r>
              <a:rPr lang="en-IN" b="1" spc="-30" dirty="0">
                <a:solidFill>
                  <a:srgbClr val="343434"/>
                </a:solidFill>
                <a:latin typeface="Times New Roman" panose="02020603050405020304" pitchFamily="18" charset="0"/>
                <a:cs typeface="Times New Roman" panose="02020603050405020304" pitchFamily="18" charset="0"/>
              </a:rPr>
              <a:t>Define Clear Goals</a:t>
            </a:r>
          </a:p>
          <a:p>
            <a:pPr marL="27623" algn="just">
              <a:spcBef>
                <a:spcPts val="930"/>
              </a:spcBef>
            </a:pPr>
            <a:endParaRPr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The SaaS-Based Real-Time Notice Board aims to provide instant, secure, and accessible notice-sharing. Key goals include:</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Real-Time Updates </a:t>
            </a:r>
            <a:r>
              <a:rPr lang="en-US" sz="1600" dirty="0">
                <a:latin typeface="Times New Roman" panose="02020603050405020304" pitchFamily="18" charset="0"/>
                <a:cs typeface="Times New Roman" panose="02020603050405020304" pitchFamily="18" charset="0"/>
              </a:rPr>
              <a:t>– Ensure instant notice posting and visibility.</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Secure Access </a:t>
            </a:r>
            <a:r>
              <a:rPr lang="en-US" sz="1600" dirty="0">
                <a:latin typeface="Times New Roman" panose="02020603050405020304" pitchFamily="18" charset="0"/>
                <a:cs typeface="Times New Roman" panose="02020603050405020304" pitchFamily="18" charset="0"/>
              </a:rPr>
              <a:t>– Implement user authentication for controlled posting.</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Cloud-Based Storage </a:t>
            </a:r>
            <a:r>
              <a:rPr lang="en-US" sz="1600" dirty="0">
                <a:latin typeface="Times New Roman" panose="02020603050405020304" pitchFamily="18" charset="0"/>
                <a:cs typeface="Times New Roman" panose="02020603050405020304" pitchFamily="18" charset="0"/>
              </a:rPr>
              <a:t>– Use Firebase </a:t>
            </a:r>
            <a:r>
              <a:rPr lang="en-US" sz="1600" dirty="0" err="1">
                <a:latin typeface="Times New Roman" panose="02020603050405020304" pitchFamily="18" charset="0"/>
                <a:cs typeface="Times New Roman" panose="02020603050405020304" pitchFamily="18" charset="0"/>
              </a:rPr>
              <a:t>Firestore</a:t>
            </a:r>
            <a:r>
              <a:rPr lang="en-US" sz="1600" dirty="0">
                <a:latin typeface="Times New Roman" panose="02020603050405020304" pitchFamily="18" charset="0"/>
                <a:cs typeface="Times New Roman" panose="02020603050405020304" pitchFamily="18" charset="0"/>
              </a:rPr>
              <a:t> for centralized, scalable data management.</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User-Friendly Interface </a:t>
            </a:r>
            <a:r>
              <a:rPr lang="en-US" sz="1600" dirty="0">
                <a:latin typeface="Times New Roman" panose="02020603050405020304" pitchFamily="18" charset="0"/>
                <a:cs typeface="Times New Roman" panose="02020603050405020304" pitchFamily="18" charset="0"/>
              </a:rPr>
              <a:t>– Develop an intuitive UI with React.js.</a:t>
            </a: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Efficient Backend </a:t>
            </a:r>
            <a:r>
              <a:rPr lang="en-US" sz="1600" dirty="0">
                <a:latin typeface="Times New Roman" panose="02020603050405020304" pitchFamily="18" charset="0"/>
                <a:cs typeface="Times New Roman" panose="02020603050405020304" pitchFamily="18" charset="0"/>
              </a:rPr>
              <a:t>– Utilize Flask for smooth API handling.</a:t>
            </a:r>
          </a:p>
        </p:txBody>
      </p:sp>
      <p:sp>
        <p:nvSpPr>
          <p:cNvPr id="6" name="object 4">
            <a:extLst>
              <a:ext uri="{FF2B5EF4-FFF2-40B4-BE49-F238E27FC236}">
                <a16:creationId xmlns:a16="http://schemas.microsoft.com/office/drawing/2014/main" id="{3CF03E8F-CEC9-0E9B-29D2-9A599BC01AE9}"/>
              </a:ext>
            </a:extLst>
          </p:cNvPr>
          <p:cNvSpPr txBox="1"/>
          <p:nvPr/>
        </p:nvSpPr>
        <p:spPr>
          <a:xfrm>
            <a:off x="4511036" y="2124076"/>
            <a:ext cx="3403932" cy="3990516"/>
          </a:xfrm>
          <a:prstGeom prst="rect">
            <a:avLst/>
          </a:prstGeom>
        </p:spPr>
        <p:txBody>
          <a:bodyPr vert="horz" wrap="square" lIns="0" tIns="119063" rIns="0" bIns="0" rtlCol="0">
            <a:spAutoFit/>
          </a:bodyPr>
          <a:lstStyle/>
          <a:p>
            <a:pPr marL="19050" algn="just">
              <a:spcBef>
                <a:spcPts val="938"/>
              </a:spcBef>
            </a:pPr>
            <a:r>
              <a:rPr b="1" spc="-45" dirty="0">
                <a:solidFill>
                  <a:srgbClr val="343434"/>
                </a:solidFill>
                <a:latin typeface="Times New Roman" panose="02020603050405020304" pitchFamily="18" charset="0"/>
                <a:cs typeface="Times New Roman" panose="02020603050405020304" pitchFamily="18" charset="0"/>
              </a:rPr>
              <a:t>Problem</a:t>
            </a:r>
            <a:r>
              <a:rPr b="1" spc="-8" dirty="0">
                <a:solidFill>
                  <a:srgbClr val="343434"/>
                </a:solidFill>
                <a:latin typeface="Times New Roman" panose="02020603050405020304" pitchFamily="18" charset="0"/>
                <a:cs typeface="Times New Roman" panose="02020603050405020304" pitchFamily="18" charset="0"/>
              </a:rPr>
              <a:t> </a:t>
            </a:r>
            <a:r>
              <a:rPr b="1" spc="-15" dirty="0">
                <a:solidFill>
                  <a:srgbClr val="343434"/>
                </a:solidFill>
                <a:latin typeface="Times New Roman" panose="02020603050405020304" pitchFamily="18" charset="0"/>
                <a:cs typeface="Times New Roman" panose="02020603050405020304" pitchFamily="18" charset="0"/>
              </a:rPr>
              <a:t>statement</a:t>
            </a:r>
            <a:endParaRPr lang="en-IN" b="1" spc="-15" dirty="0">
              <a:solidFill>
                <a:srgbClr val="343434"/>
              </a:solidFill>
              <a:latin typeface="Times New Roman" panose="02020603050405020304" pitchFamily="18" charset="0"/>
              <a:cs typeface="Times New Roman" panose="02020603050405020304" pitchFamily="18" charset="0"/>
            </a:endParaRPr>
          </a:p>
          <a:p>
            <a:pPr marL="19050" algn="just">
              <a:spcBef>
                <a:spcPts val="938"/>
              </a:spcBef>
            </a:pPr>
            <a:endParaRPr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Traditional notice boards rely on manual updates, leading to delays, inefficiencies, and limited accessibility. Physical boards require users to be present, while scattered digital messages can cause miscommunication. There is a need for a centralized, cloud-based, real-time notice board that allows authenticated users to post updates instantly, ensuring seamless communication across organizations, educational institutions, and workplaces.</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91081652-C951-B400-CC80-4975607BA699}"/>
              </a:ext>
            </a:extLst>
          </p:cNvPr>
          <p:cNvSpPr txBox="1"/>
          <p:nvPr/>
        </p:nvSpPr>
        <p:spPr>
          <a:xfrm>
            <a:off x="8379541" y="2014539"/>
            <a:ext cx="2898059" cy="3641061"/>
          </a:xfrm>
          <a:prstGeom prst="rect">
            <a:avLst/>
          </a:prstGeom>
        </p:spPr>
        <p:txBody>
          <a:bodyPr vert="horz" wrap="square" lIns="0" tIns="120968" rIns="0" bIns="0" rtlCol="0">
            <a:spAutoFit/>
          </a:bodyPr>
          <a:lstStyle/>
          <a:p>
            <a:pPr marL="19050" algn="just">
              <a:spcBef>
                <a:spcPts val="953"/>
              </a:spcBef>
            </a:pPr>
            <a:r>
              <a:rPr lang="en-US" b="1" spc="-60" dirty="0">
                <a:solidFill>
                  <a:srgbClr val="313131"/>
                </a:solidFill>
                <a:latin typeface="Times New Roman" panose="02020603050405020304" pitchFamily="18" charset="0"/>
                <a:cs typeface="Times New Roman" panose="02020603050405020304" pitchFamily="18" charset="0"/>
              </a:rPr>
              <a:t>Expected Outcomes </a:t>
            </a:r>
          </a:p>
          <a:p>
            <a:pPr marL="19050" algn="just">
              <a:spcBef>
                <a:spcPts val="953"/>
              </a:spcBef>
            </a:pPr>
            <a:endParaRPr lang="en-US" b="1" spc="-60" dirty="0">
              <a:solidFill>
                <a:srgbClr val="313131"/>
              </a:solidFill>
              <a:latin typeface="Times New Roman" panose="02020603050405020304" pitchFamily="18" charset="0"/>
              <a:cs typeface="Times New Roman" panose="02020603050405020304" pitchFamily="18" charset="0"/>
            </a:endParaRPr>
          </a:p>
          <a:p>
            <a:pPr marL="19050" algn="just">
              <a:spcBef>
                <a:spcPts val="953"/>
              </a:spcBef>
            </a:pPr>
            <a:r>
              <a:rPr lang="en-US" sz="1600" dirty="0">
                <a:latin typeface="Times New Roman" panose="02020603050405020304" pitchFamily="18" charset="0"/>
                <a:cs typeface="Times New Roman" panose="02020603050405020304" pitchFamily="18" charset="0"/>
              </a:rPr>
              <a:t>The project aims to develop a real-time, cloud-based notice board with secure user authentication and instant updates. It enhances communication efficiency by allowing users to post notices seamlessly, ensuring accessibility from any device. The system is designed to be scalable, user-friendly, and efficient for various organizations.</a:t>
            </a:r>
            <a:endParaRPr lang="en-US"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02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15929" y="1028700"/>
            <a:ext cx="5029200" cy="498213"/>
          </a:xfrm>
          <a:prstGeom prst="rect">
            <a:avLst/>
          </a:prstGeom>
        </p:spPr>
        <p:txBody>
          <a:bodyPr vert="horz" wrap="square" lIns="0" tIns="127635" rIns="0" bIns="0" rtlCol="0" anchor="ctr">
            <a:spAutoFit/>
          </a:bodyPr>
          <a:lstStyle/>
          <a:p>
            <a:pPr marL="19050" algn="ctr">
              <a:lnSpc>
                <a:spcPct val="100000"/>
              </a:lnSpc>
              <a:spcBef>
                <a:spcPts val="1005"/>
              </a:spcBef>
            </a:pPr>
            <a:r>
              <a:rPr lang="en-IN" sz="2400" b="1" dirty="0">
                <a:latin typeface="Times New Roman" panose="02020603050405020304" pitchFamily="18" charset="0"/>
                <a:cs typeface="Times New Roman" panose="02020603050405020304" pitchFamily="18" charset="0"/>
              </a:rPr>
              <a:t>Literature Review / Background</a:t>
            </a:r>
            <a:endParaRPr sz="2850" b="1"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body" idx="1"/>
          </p:nvPr>
        </p:nvSpPr>
        <p:spPr>
          <a:xfrm>
            <a:off x="381000" y="2081177"/>
            <a:ext cx="3079955" cy="3482941"/>
          </a:xfrm>
          <a:prstGeom prst="rect">
            <a:avLst/>
          </a:prstGeom>
        </p:spPr>
        <p:txBody>
          <a:bodyPr vert="horz" wrap="square" lIns="0" tIns="122873" rIns="0" bIns="0" rtlCol="0">
            <a:spAutoFit/>
          </a:bodyPr>
          <a:lstStyle/>
          <a:p>
            <a:pPr marL="0" indent="0">
              <a:buNone/>
            </a:pPr>
            <a:r>
              <a:rPr lang="en-US" sz="1800" b="1" dirty="0">
                <a:latin typeface="Times New Roman" panose="02020603050405020304" pitchFamily="18" charset="0"/>
                <a:cs typeface="Times New Roman" panose="02020603050405020304" pitchFamily="18" charset="0"/>
              </a:rPr>
              <a:t>Summary of Existing Research</a:t>
            </a:r>
          </a:p>
          <a:p>
            <a:pPr marL="0" indent="0">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Existing research highlights the inefficiencies of traditional notice boards, including delays, lack of accessibility, and miscommunication. Studies suggest that cloud-based systems with real-time updates significantly improve information dissemination. Research on SaaS solutions also emphasizes scalability, security, and ease of use, making them ideal for modern notice management.</a:t>
            </a:r>
            <a:endParaRPr lang="en-GB" sz="1600" spc="-15"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9525001" y="228600"/>
            <a:ext cx="2071688" cy="1600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1000" y="228601"/>
            <a:ext cx="1543050" cy="1671638"/>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1203375D-B52C-1041-C0FD-B8B12ECBFE1B}"/>
              </a:ext>
            </a:extLst>
          </p:cNvPr>
          <p:cNvSpPr txBox="1"/>
          <p:nvPr/>
        </p:nvSpPr>
        <p:spPr>
          <a:xfrm>
            <a:off x="3788436" y="2078988"/>
            <a:ext cx="4155469" cy="403187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Theoretical Foundation</a:t>
            </a:r>
          </a:p>
          <a:p>
            <a:pPr algn="just"/>
            <a:endParaRPr lang="en-IN" sz="160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Computing: Enables accessibility and scalability of the notice board.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SaaS Architecture: Allows users to access the system without local installations.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Synchronization: Firebase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Firestore</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instant updates and seamless data flow.</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&amp; Security: Firebase Authentication secures user access and prevents unauthorized modifications.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Frontend-Backend Communication: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(frontend) interacts with Flask API (backend) for dynamic content updates.</a:t>
            </a:r>
          </a:p>
          <a:p>
            <a:pPr algn="just"/>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C51465-77C6-C116-5AAE-D17E1191AD45}"/>
              </a:ext>
            </a:extLst>
          </p:cNvPr>
          <p:cNvSpPr txBox="1"/>
          <p:nvPr/>
        </p:nvSpPr>
        <p:spPr>
          <a:xfrm flipH="1">
            <a:off x="8271387" y="2171322"/>
            <a:ext cx="3539613" cy="38472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Research Gap</a:t>
            </a:r>
          </a:p>
          <a:p>
            <a:endParaRPr lang="en-US"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Despite advancements in digital communication, many organizations still rely on outdated, manually managed notice boards, leading to delays and inefficiencies. Existing solutions often lack real-time updates, centralized access, and secure authentication. This research bridges the gap by developing a cloud-based, SaaS-enabled real-time notice board that ensures instant updates, accessibility, and secure user management, improving communication and efficiency.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C23F3-6A59-5876-477B-490BBB96D12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136DA07-3EEA-1757-D78A-4E8E478E8DD3}"/>
              </a:ext>
            </a:extLst>
          </p:cNvPr>
          <p:cNvSpPr txBox="1">
            <a:spLocks noGrp="1"/>
          </p:cNvSpPr>
          <p:nvPr>
            <p:ph type="title"/>
          </p:nvPr>
        </p:nvSpPr>
        <p:spPr>
          <a:xfrm>
            <a:off x="3181350" y="952993"/>
            <a:ext cx="5029200" cy="498213"/>
          </a:xfrm>
          <a:prstGeom prst="rect">
            <a:avLst/>
          </a:prstGeom>
        </p:spPr>
        <p:txBody>
          <a:bodyPr vert="horz" wrap="square" lIns="0" tIns="127635" rIns="0" bIns="0" rtlCol="0" anchor="ctr">
            <a:spAutoFit/>
          </a:bodyPr>
          <a:lstStyle/>
          <a:p>
            <a:pPr marL="19050" algn="ctr">
              <a:lnSpc>
                <a:spcPct val="100000"/>
              </a:lnSpc>
              <a:spcBef>
                <a:spcPts val="1005"/>
              </a:spcBef>
            </a:pPr>
            <a:r>
              <a:rPr lang="en-IN" sz="2400" b="1" dirty="0">
                <a:latin typeface="Times New Roman" panose="02020603050405020304" pitchFamily="18" charset="0"/>
                <a:cs typeface="Times New Roman" panose="02020603050405020304" pitchFamily="18" charset="0"/>
              </a:rPr>
              <a:t>Methodology</a:t>
            </a:r>
            <a:endParaRPr sz="2400"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7BA7778-C843-0B36-43E1-40BBD98606F7}"/>
              </a:ext>
            </a:extLst>
          </p:cNvPr>
          <p:cNvPicPr>
            <a:picLocks noChangeAspect="1" noChangeArrowheads="1"/>
          </p:cNvPicPr>
          <p:nvPr/>
        </p:nvPicPr>
        <p:blipFill>
          <a:blip r:embed="rId2"/>
          <a:srcRect/>
          <a:stretch>
            <a:fillRect/>
          </a:stretch>
        </p:blipFill>
        <p:spPr bwMode="auto">
          <a:xfrm>
            <a:off x="9525001" y="228600"/>
            <a:ext cx="2071688" cy="1600200"/>
          </a:xfrm>
          <a:prstGeom prst="rect">
            <a:avLst/>
          </a:prstGeom>
          <a:noFill/>
          <a:ln w="9525">
            <a:noFill/>
            <a:miter lim="800000"/>
            <a:headEnd/>
            <a:tailEnd/>
          </a:ln>
          <a:effectLst/>
        </p:spPr>
      </p:pic>
      <p:pic>
        <p:nvPicPr>
          <p:cNvPr id="5123" name="Picture 3">
            <a:extLst>
              <a:ext uri="{FF2B5EF4-FFF2-40B4-BE49-F238E27FC236}">
                <a16:creationId xmlns:a16="http://schemas.microsoft.com/office/drawing/2014/main" id="{ADCE5061-A91F-6782-B2E8-5121701239C6}"/>
              </a:ext>
            </a:extLst>
          </p:cNvPr>
          <p:cNvPicPr>
            <a:picLocks noChangeAspect="1" noChangeArrowheads="1"/>
          </p:cNvPicPr>
          <p:nvPr/>
        </p:nvPicPr>
        <p:blipFill>
          <a:blip r:embed="rId3"/>
          <a:srcRect/>
          <a:stretch>
            <a:fillRect/>
          </a:stretch>
        </p:blipFill>
        <p:spPr bwMode="auto">
          <a:xfrm>
            <a:off x="381000" y="228601"/>
            <a:ext cx="1543050" cy="1671638"/>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D791B9BE-277C-D601-A0EC-7CB7714E0339}"/>
              </a:ext>
            </a:extLst>
          </p:cNvPr>
          <p:cNvSpPr txBox="1"/>
          <p:nvPr/>
        </p:nvSpPr>
        <p:spPr>
          <a:xfrm>
            <a:off x="5932539" y="2057400"/>
            <a:ext cx="5878461" cy="308546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Development Approach</a:t>
            </a:r>
          </a:p>
          <a:p>
            <a:endParaRPr lang="en-IN" sz="1650" b="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key features like user authentication and real-time notice posting.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frontend (React.js), backend (Flask API), and database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Firestore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UI, integrate Firebase authentication, and set up API endpoints.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Debugging: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authentication, notice posting, and UI responsiveness.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(Optional - Runs Locally):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runs on VS Code without cloud deployment.</a:t>
            </a:r>
          </a:p>
        </p:txBody>
      </p:sp>
      <p:sp>
        <p:nvSpPr>
          <p:cNvPr id="10" name="TextBox 9">
            <a:extLst>
              <a:ext uri="{FF2B5EF4-FFF2-40B4-BE49-F238E27FC236}">
                <a16:creationId xmlns:a16="http://schemas.microsoft.com/office/drawing/2014/main" id="{D072E9CC-737E-5A97-CD52-FD046C1832C5}"/>
              </a:ext>
            </a:extLst>
          </p:cNvPr>
          <p:cNvSpPr txBox="1"/>
          <p:nvPr/>
        </p:nvSpPr>
        <p:spPr>
          <a:xfrm>
            <a:off x="381000" y="2294021"/>
            <a:ext cx="4511842" cy="2400657"/>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Tools &amp; Frameworks Used</a:t>
            </a:r>
          </a:p>
          <a:p>
            <a:endParaRPr lang="en-IN" b="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React.js, Firebase SDK, CSS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 Firebase Admin SDK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&amp; Authentication: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Firebase Authentication,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Firestore</a:t>
            </a: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pip</a:t>
            </a:r>
          </a:p>
          <a:p>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1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753601" y="0"/>
            <a:ext cx="2185988" cy="22002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81000" y="228601"/>
            <a:ext cx="1543050" cy="1785938"/>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7ED88FEE-FA10-0671-DAF4-295B5915E2CE}"/>
              </a:ext>
            </a:extLst>
          </p:cNvPr>
          <p:cNvSpPr txBox="1"/>
          <p:nvPr/>
        </p:nvSpPr>
        <p:spPr>
          <a:xfrm>
            <a:off x="3730113" y="733357"/>
            <a:ext cx="56007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System Design / Architecture</a:t>
            </a:r>
          </a:p>
        </p:txBody>
      </p:sp>
      <p:sp>
        <p:nvSpPr>
          <p:cNvPr id="37" name="TextBox 36">
            <a:extLst>
              <a:ext uri="{FF2B5EF4-FFF2-40B4-BE49-F238E27FC236}">
                <a16:creationId xmlns:a16="http://schemas.microsoft.com/office/drawing/2014/main" id="{21A818ED-3D0D-A9BA-A066-2DE34FB8DBA8}"/>
              </a:ext>
            </a:extLst>
          </p:cNvPr>
          <p:cNvSpPr txBox="1"/>
          <p:nvPr/>
        </p:nvSpPr>
        <p:spPr>
          <a:xfrm>
            <a:off x="152400" y="2210797"/>
            <a:ext cx="609819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Flowcharts &amp; Block Diagrams</a:t>
            </a:r>
          </a:p>
        </p:txBody>
      </p:sp>
      <p:sp>
        <p:nvSpPr>
          <p:cNvPr id="41" name="TextBox 40">
            <a:extLst>
              <a:ext uri="{FF2B5EF4-FFF2-40B4-BE49-F238E27FC236}">
                <a16:creationId xmlns:a16="http://schemas.microsoft.com/office/drawing/2014/main" id="{73C7A3D0-D8C7-616E-2045-7CFAD2AB8504}"/>
              </a:ext>
            </a:extLst>
          </p:cNvPr>
          <p:cNvSpPr txBox="1"/>
          <p:nvPr/>
        </p:nvSpPr>
        <p:spPr>
          <a:xfrm>
            <a:off x="5945124" y="1800845"/>
            <a:ext cx="5165328" cy="187743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Technology Stack Used</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Frontend:</a:t>
            </a:r>
            <a:r>
              <a:rPr lang="en-IN" sz="1600" dirty="0">
                <a:latin typeface="Times New Roman" panose="02020603050405020304" pitchFamily="18" charset="0"/>
                <a:cs typeface="Times New Roman" panose="02020603050405020304" pitchFamily="18" charset="0"/>
              </a:rPr>
              <a:t> React.js, Firebase SDK, Tailwind CSS</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Backend:</a:t>
            </a:r>
            <a:r>
              <a:rPr lang="en-IN" sz="1600" dirty="0">
                <a:latin typeface="Times New Roman" panose="02020603050405020304" pitchFamily="18" charset="0"/>
                <a:cs typeface="Times New Roman" panose="02020603050405020304" pitchFamily="18" charset="0"/>
              </a:rPr>
              <a:t> Flask, Flask-CORS, Firebase Admin SDK</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Database &amp; Auth: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Firestore</a:t>
            </a:r>
            <a:r>
              <a:rPr lang="en-IN" sz="1600" dirty="0">
                <a:latin typeface="Times New Roman" panose="02020603050405020304" pitchFamily="18" charset="0"/>
                <a:cs typeface="Times New Roman" panose="02020603050405020304" pitchFamily="18" charset="0"/>
              </a:rPr>
              <a:t> (NoSQL), Firebase Authentication</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Tools:</a:t>
            </a:r>
            <a:r>
              <a:rPr lang="en-IN" sz="1600" dirty="0">
                <a:latin typeface="Times New Roman" panose="02020603050405020304" pitchFamily="18" charset="0"/>
                <a:cs typeface="Times New Roman" panose="02020603050405020304" pitchFamily="18" charset="0"/>
              </a:rPr>
              <a:t> VS Code, Postman, </a:t>
            </a:r>
            <a:r>
              <a:rPr lang="en-IN" sz="1600" dirty="0" err="1">
                <a:latin typeface="Times New Roman" panose="02020603050405020304" pitchFamily="18" charset="0"/>
                <a:cs typeface="Times New Roman" panose="02020603050405020304" pitchFamily="18" charset="0"/>
              </a:rPr>
              <a:t>npm</a:t>
            </a:r>
            <a:r>
              <a:rPr lang="en-IN" sz="1600" dirty="0">
                <a:latin typeface="Times New Roman" panose="02020603050405020304" pitchFamily="18" charset="0"/>
                <a:cs typeface="Times New Roman" panose="02020603050405020304" pitchFamily="18" charset="0"/>
              </a:rPr>
              <a:t>, pip</a:t>
            </a:r>
            <a:endParaRPr lang="en-IN" sz="165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F2AC1F4-8EC7-30D9-6129-71845B6547E1}"/>
              </a:ext>
            </a:extLst>
          </p:cNvPr>
          <p:cNvSpPr txBox="1"/>
          <p:nvPr/>
        </p:nvSpPr>
        <p:spPr>
          <a:xfrm>
            <a:off x="5945124" y="3956340"/>
            <a:ext cx="5874069" cy="261610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System Architecture</a:t>
            </a:r>
          </a:p>
          <a:p>
            <a:endParaRPr lang="en-IN" b="1" dirty="0">
              <a:latin typeface="Times New Roman" panose="02020603050405020304" pitchFamily="18" charset="0"/>
              <a:cs typeface="Times New Roman" panose="02020603050405020304" pitchFamily="18" charset="0"/>
            </a:endParaRPr>
          </a:p>
          <a:p>
            <a:pPr>
              <a:buNone/>
            </a:pPr>
            <a:r>
              <a:rPr lang="en-IN" sz="1600" dirty="0">
                <a:latin typeface="Times New Roman" panose="02020603050405020304" pitchFamily="18" charset="0"/>
                <a:cs typeface="Times New Roman" panose="02020603050405020304" pitchFamily="18" charset="0"/>
              </a:rPr>
              <a:t>The SaaS-Based Real-Time Notice Board follows a three-tier architecture:</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Frontend (React.js):</a:t>
            </a:r>
            <a:r>
              <a:rPr lang="en-IN" sz="1600" dirty="0">
                <a:latin typeface="Times New Roman" panose="02020603050405020304" pitchFamily="18" charset="0"/>
                <a:cs typeface="Times New Roman" panose="02020603050405020304" pitchFamily="18" charset="0"/>
              </a:rPr>
              <a:t> User interface for signup, login, and posting notices.</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Backend (Flask API):</a:t>
            </a:r>
            <a:r>
              <a:rPr lang="en-IN" sz="1600" dirty="0">
                <a:latin typeface="Times New Roman" panose="02020603050405020304" pitchFamily="18" charset="0"/>
                <a:cs typeface="Times New Roman" panose="02020603050405020304" pitchFamily="18" charset="0"/>
              </a:rPr>
              <a:t> This handles authentication and data processing.</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Database (Firebase </a:t>
            </a:r>
            <a:r>
              <a:rPr lang="en-IN" sz="1600" b="1" dirty="0" err="1">
                <a:latin typeface="Times New Roman" panose="02020603050405020304" pitchFamily="18" charset="0"/>
                <a:cs typeface="Times New Roman" panose="02020603050405020304" pitchFamily="18" charset="0"/>
              </a:rPr>
              <a:t>Firestore</a:t>
            </a:r>
            <a:r>
              <a:rPr lang="en-IN" sz="1600" b="1" dirty="0">
                <a:latin typeface="Times New Roman" panose="02020603050405020304" pitchFamily="18" charset="0"/>
                <a:cs typeface="Times New Roman" panose="02020603050405020304" pitchFamily="18" charset="0"/>
              </a:rPr>
              <a:t> &amp; Authentication):</a:t>
            </a:r>
            <a:r>
              <a:rPr lang="en-IN" sz="1600" dirty="0">
                <a:latin typeface="Times New Roman" panose="02020603050405020304" pitchFamily="18" charset="0"/>
                <a:cs typeface="Times New Roman" panose="02020603050405020304" pitchFamily="18" charset="0"/>
              </a:rPr>
              <a:t> Stores notices and manages user access.</a:t>
            </a:r>
          </a:p>
        </p:txBody>
      </p:sp>
      <p:pic>
        <p:nvPicPr>
          <p:cNvPr id="4" name="Picture 3">
            <a:extLst>
              <a:ext uri="{FF2B5EF4-FFF2-40B4-BE49-F238E27FC236}">
                <a16:creationId xmlns:a16="http://schemas.microsoft.com/office/drawing/2014/main" id="{FFBE0597-7168-C52E-B365-4BA9AE28181D}"/>
              </a:ext>
            </a:extLst>
          </p:cNvPr>
          <p:cNvPicPr>
            <a:picLocks noChangeAspect="1"/>
          </p:cNvPicPr>
          <p:nvPr/>
        </p:nvPicPr>
        <p:blipFill>
          <a:blip r:embed="rId4"/>
          <a:stretch>
            <a:fillRect/>
          </a:stretch>
        </p:blipFill>
        <p:spPr>
          <a:xfrm>
            <a:off x="152400" y="2839464"/>
            <a:ext cx="5628968" cy="2430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223D74D7-BDDA-C463-AC4C-FA0CE23064D5}"/>
              </a:ext>
            </a:extLst>
          </p:cNvPr>
          <p:cNvSpPr txBox="1"/>
          <p:nvPr/>
        </p:nvSpPr>
        <p:spPr>
          <a:xfrm>
            <a:off x="2585884" y="797867"/>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DE39946F-8A35-C7F1-41D3-D3041B4B1D57}"/>
              </a:ext>
            </a:extLst>
          </p:cNvPr>
          <p:cNvSpPr txBox="1"/>
          <p:nvPr/>
        </p:nvSpPr>
        <p:spPr>
          <a:xfrm>
            <a:off x="2170778" y="2544097"/>
            <a:ext cx="7850444" cy="2585323"/>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Key Features &amp; Functionalities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User Authentication:</a:t>
            </a:r>
            <a:r>
              <a:rPr lang="en-US" dirty="0">
                <a:latin typeface="Times New Roman" panose="02020603050405020304" pitchFamily="18" charset="0"/>
                <a:cs typeface="Times New Roman" panose="02020603050405020304" pitchFamily="18" charset="0"/>
              </a:rPr>
              <a:t> Secure signup &amp; login using Firebase Authentication.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Real-Time Notice Posting:</a:t>
            </a:r>
            <a:r>
              <a:rPr lang="en-US" dirty="0">
                <a:latin typeface="Times New Roman" panose="02020603050405020304" pitchFamily="18" charset="0"/>
                <a:cs typeface="Times New Roman" panose="02020603050405020304" pitchFamily="18" charset="0"/>
              </a:rPr>
              <a:t> Instantly publish notices with </a:t>
            </a:r>
            <a:r>
              <a:rPr lang="en-US" dirty="0" err="1">
                <a:latin typeface="Times New Roman" panose="02020603050405020304" pitchFamily="18" charset="0"/>
                <a:cs typeface="Times New Roman" panose="02020603050405020304" pitchFamily="18" charset="0"/>
              </a:rPr>
              <a:t>Firestore</a:t>
            </a:r>
            <a:r>
              <a:rPr lang="en-US" dirty="0">
                <a:latin typeface="Times New Roman" panose="02020603050405020304" pitchFamily="18" charset="0"/>
                <a:cs typeface="Times New Roman" panose="02020603050405020304" pitchFamily="18" charset="0"/>
              </a:rPr>
              <a:t> database.</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Cloud-Based Access:</a:t>
            </a:r>
            <a:r>
              <a:rPr lang="en-US" dirty="0">
                <a:latin typeface="Times New Roman" panose="02020603050405020304" pitchFamily="18" charset="0"/>
                <a:cs typeface="Times New Roman" panose="02020603050405020304" pitchFamily="18" charset="0"/>
              </a:rPr>
              <a:t> Available from any device with an internet connection.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Secure Data Management:</a:t>
            </a:r>
            <a:r>
              <a:rPr lang="en-US" dirty="0">
                <a:latin typeface="Times New Roman" panose="02020603050405020304" pitchFamily="18" charset="0"/>
                <a:cs typeface="Times New Roman" panose="02020603050405020304" pitchFamily="18" charset="0"/>
              </a:rPr>
              <a:t> Controlled user access prevents unauthorized modifications.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Simple and responsive design for easy navigation.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Designed to accommodate multiple users efficiently.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90C60-C966-F91B-DA17-43C33171FFEA}"/>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E456EC72-A7ED-E16B-858C-3CC19E6427CA}"/>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FFA57B44-8258-4635-D8AC-662159238F6E}"/>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89C05ABB-69E3-95C4-67CD-813D55831239}"/>
              </a:ext>
            </a:extLst>
          </p:cNvPr>
          <p:cNvSpPr txBox="1"/>
          <p:nvPr/>
        </p:nvSpPr>
        <p:spPr>
          <a:xfrm>
            <a:off x="2438401" y="567035"/>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40DA785A-1D85-EB9C-AF06-6FAD4A911911}"/>
              </a:ext>
            </a:extLst>
          </p:cNvPr>
          <p:cNvSpPr txBox="1"/>
          <p:nvPr/>
        </p:nvSpPr>
        <p:spPr>
          <a:xfrm>
            <a:off x="1981199" y="1313610"/>
            <a:ext cx="1774723"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Screenshots</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AA901B-98E7-4A89-9E15-483E3F93DD9D}"/>
              </a:ext>
            </a:extLst>
          </p:cNvPr>
          <p:cNvSpPr txBox="1"/>
          <p:nvPr/>
        </p:nvSpPr>
        <p:spPr>
          <a:xfrm>
            <a:off x="364408" y="2060185"/>
            <a:ext cx="28906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Executing Backend (Flask) </a:t>
            </a:r>
          </a:p>
        </p:txBody>
      </p:sp>
      <p:pic>
        <p:nvPicPr>
          <p:cNvPr id="7" name="Picture 6">
            <a:extLst>
              <a:ext uri="{FF2B5EF4-FFF2-40B4-BE49-F238E27FC236}">
                <a16:creationId xmlns:a16="http://schemas.microsoft.com/office/drawing/2014/main" id="{F4B5F3AF-D8C5-F1CE-3FC5-003A4B958B73}"/>
              </a:ext>
            </a:extLst>
          </p:cNvPr>
          <p:cNvPicPr>
            <a:picLocks noChangeAspect="1"/>
          </p:cNvPicPr>
          <p:nvPr/>
        </p:nvPicPr>
        <p:blipFill>
          <a:blip r:embed="rId4"/>
          <a:stretch>
            <a:fillRect/>
          </a:stretch>
        </p:blipFill>
        <p:spPr>
          <a:xfrm>
            <a:off x="364408" y="2519385"/>
            <a:ext cx="9713657" cy="1819230"/>
          </a:xfrm>
          <a:prstGeom prst="rect">
            <a:avLst/>
          </a:prstGeom>
        </p:spPr>
      </p:pic>
      <p:sp>
        <p:nvSpPr>
          <p:cNvPr id="10" name="TextBox 9">
            <a:extLst>
              <a:ext uri="{FF2B5EF4-FFF2-40B4-BE49-F238E27FC236}">
                <a16:creationId xmlns:a16="http://schemas.microsoft.com/office/drawing/2014/main" id="{76AE6AC8-46D8-6D92-FBCF-CA72834CC5D5}"/>
              </a:ext>
            </a:extLst>
          </p:cNvPr>
          <p:cNvSpPr txBox="1"/>
          <p:nvPr/>
        </p:nvSpPr>
        <p:spPr>
          <a:xfrm>
            <a:off x="364408" y="4528727"/>
            <a:ext cx="3048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Executing Frontend (React) </a:t>
            </a:r>
          </a:p>
        </p:txBody>
      </p:sp>
      <p:pic>
        <p:nvPicPr>
          <p:cNvPr id="14" name="Picture 13">
            <a:extLst>
              <a:ext uri="{FF2B5EF4-FFF2-40B4-BE49-F238E27FC236}">
                <a16:creationId xmlns:a16="http://schemas.microsoft.com/office/drawing/2014/main" id="{C40704F5-1721-BA3F-B036-8BD9E9ECF01E}"/>
              </a:ext>
            </a:extLst>
          </p:cNvPr>
          <p:cNvPicPr>
            <a:picLocks noChangeAspect="1"/>
          </p:cNvPicPr>
          <p:nvPr/>
        </p:nvPicPr>
        <p:blipFill>
          <a:blip r:embed="rId5"/>
          <a:stretch>
            <a:fillRect/>
          </a:stretch>
        </p:blipFill>
        <p:spPr>
          <a:xfrm>
            <a:off x="364408" y="5033999"/>
            <a:ext cx="9802147" cy="1671638"/>
          </a:xfrm>
          <a:prstGeom prst="rect">
            <a:avLst/>
          </a:prstGeom>
        </p:spPr>
      </p:pic>
    </p:spTree>
    <p:extLst>
      <p:ext uri="{BB962C8B-B14F-4D97-AF65-F5344CB8AC3E}">
        <p14:creationId xmlns:p14="http://schemas.microsoft.com/office/powerpoint/2010/main" val="7463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68C71-19CA-C15E-2875-85F2C120DBAF}"/>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3A17A0E7-7A93-440F-931B-2745AC8EA386}"/>
              </a:ext>
            </a:extLst>
          </p:cNvPr>
          <p:cNvPicPr>
            <a:picLocks noChangeAspect="1" noChangeArrowheads="1"/>
          </p:cNvPicPr>
          <p:nvPr/>
        </p:nvPicPr>
        <p:blipFill>
          <a:blip r:embed="rId2"/>
          <a:srcRect/>
          <a:stretch>
            <a:fillRect/>
          </a:stretch>
        </p:blipFill>
        <p:spPr bwMode="auto">
          <a:xfrm>
            <a:off x="9639301" y="114300"/>
            <a:ext cx="2185988" cy="18288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3BEA734F-A480-6FF2-34EA-09564ACD438F}"/>
              </a:ext>
            </a:extLst>
          </p:cNvPr>
          <p:cNvPicPr>
            <a:picLocks noChangeAspect="1" noChangeArrowheads="1"/>
          </p:cNvPicPr>
          <p:nvPr/>
        </p:nvPicPr>
        <p:blipFill>
          <a:blip r:embed="rId3"/>
          <a:srcRect/>
          <a:stretch>
            <a:fillRect/>
          </a:stretch>
        </p:blipFill>
        <p:spPr bwMode="auto">
          <a:xfrm>
            <a:off x="266700" y="114301"/>
            <a:ext cx="1543050" cy="167163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E69A7B14-5D30-E076-77FF-A57B061E704B}"/>
              </a:ext>
            </a:extLst>
          </p:cNvPr>
          <p:cNvSpPr txBox="1"/>
          <p:nvPr/>
        </p:nvSpPr>
        <p:spPr>
          <a:xfrm>
            <a:off x="2526891" y="719287"/>
            <a:ext cx="609447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07DC2BCB-EC96-5B77-E97F-BF96C6C33B25}"/>
              </a:ext>
            </a:extLst>
          </p:cNvPr>
          <p:cNvSpPr txBox="1"/>
          <p:nvPr/>
        </p:nvSpPr>
        <p:spPr>
          <a:xfrm>
            <a:off x="1981200" y="1143001"/>
            <a:ext cx="214312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Screenshots </a:t>
            </a:r>
          </a:p>
        </p:txBody>
      </p:sp>
      <p:sp>
        <p:nvSpPr>
          <p:cNvPr id="3" name="TextBox 2">
            <a:extLst>
              <a:ext uri="{FF2B5EF4-FFF2-40B4-BE49-F238E27FC236}">
                <a16:creationId xmlns:a16="http://schemas.microsoft.com/office/drawing/2014/main" id="{30DFD488-B87C-7206-403A-546DBADEBEEB}"/>
              </a:ext>
            </a:extLst>
          </p:cNvPr>
          <p:cNvSpPr txBox="1"/>
          <p:nvPr/>
        </p:nvSpPr>
        <p:spPr>
          <a:xfrm>
            <a:off x="266700" y="1715563"/>
            <a:ext cx="3048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Saas Notice Board Web App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C6182F-C30A-277A-C9FE-3649FE90D375}"/>
              </a:ext>
            </a:extLst>
          </p:cNvPr>
          <p:cNvPicPr>
            <a:picLocks noChangeAspect="1"/>
          </p:cNvPicPr>
          <p:nvPr/>
        </p:nvPicPr>
        <p:blipFill>
          <a:blip r:embed="rId4"/>
          <a:stretch>
            <a:fillRect/>
          </a:stretch>
        </p:blipFill>
        <p:spPr>
          <a:xfrm>
            <a:off x="300191" y="2084895"/>
            <a:ext cx="8435463" cy="1645361"/>
          </a:xfrm>
          <a:prstGeom prst="rect">
            <a:avLst/>
          </a:prstGeom>
        </p:spPr>
      </p:pic>
      <p:pic>
        <p:nvPicPr>
          <p:cNvPr id="7" name="Picture 6">
            <a:extLst>
              <a:ext uri="{FF2B5EF4-FFF2-40B4-BE49-F238E27FC236}">
                <a16:creationId xmlns:a16="http://schemas.microsoft.com/office/drawing/2014/main" id="{E7574F23-B05E-3E66-2B30-3F0AE252DA8B}"/>
              </a:ext>
            </a:extLst>
          </p:cNvPr>
          <p:cNvPicPr>
            <a:picLocks noChangeAspect="1"/>
          </p:cNvPicPr>
          <p:nvPr/>
        </p:nvPicPr>
        <p:blipFill>
          <a:blip r:embed="rId5"/>
          <a:srcRect b="23279"/>
          <a:stretch/>
        </p:blipFill>
        <p:spPr>
          <a:xfrm>
            <a:off x="300191" y="4211091"/>
            <a:ext cx="8135886" cy="1927621"/>
          </a:xfrm>
          <a:prstGeom prst="rect">
            <a:avLst/>
          </a:prstGeom>
        </p:spPr>
      </p:pic>
      <p:sp>
        <p:nvSpPr>
          <p:cNvPr id="9" name="TextBox 8">
            <a:extLst>
              <a:ext uri="{FF2B5EF4-FFF2-40B4-BE49-F238E27FC236}">
                <a16:creationId xmlns:a16="http://schemas.microsoft.com/office/drawing/2014/main" id="{85CFB3D3-787C-8B8C-E35F-CB577B11F735}"/>
              </a:ext>
            </a:extLst>
          </p:cNvPr>
          <p:cNvSpPr txBox="1"/>
          <p:nvPr/>
        </p:nvSpPr>
        <p:spPr>
          <a:xfrm>
            <a:off x="266700" y="3741763"/>
            <a:ext cx="468015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Real-Time Monitoring in Firebase Console</a:t>
            </a:r>
          </a:p>
        </p:txBody>
      </p:sp>
    </p:spTree>
    <p:extLst>
      <p:ext uri="{BB962C8B-B14F-4D97-AF65-F5344CB8AC3E}">
        <p14:creationId xmlns:p14="http://schemas.microsoft.com/office/powerpoint/2010/main" val="382762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1483</Words>
  <Application>Microsoft Office PowerPoint</Application>
  <PresentationFormat>Widescreen</PresentationFormat>
  <Paragraphs>142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REAL-TIME SAAS NOTICE BOARD WITH CLOUD SYNC</vt:lpstr>
      <vt:lpstr>PowerPoint Presentation</vt:lpstr>
      <vt:lpstr>PowerPoint Presentation</vt:lpstr>
      <vt:lpstr>Literature Review / Background</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girija balasubramaniyan</dc:creator>
  <cp:lastModifiedBy>girija balasubramaniyan</cp:lastModifiedBy>
  <cp:revision>2</cp:revision>
  <dcterms:created xsi:type="dcterms:W3CDTF">2025-03-17T04:25:15Z</dcterms:created>
  <dcterms:modified xsi:type="dcterms:W3CDTF">2025-04-03T03:19:17Z</dcterms:modified>
</cp:coreProperties>
</file>