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67" r:id="rId4"/>
    <p:sldId id="260" r:id="rId5"/>
    <p:sldId id="268" r:id="rId6"/>
    <p:sldId id="262" r:id="rId7"/>
    <p:sldId id="263" r:id="rId8"/>
    <p:sldId id="269" r:id="rId9"/>
    <p:sldId id="270" r:id="rId10"/>
    <p:sldId id="271" r:id="rId11"/>
    <p:sldId id="272" r:id="rId12"/>
    <p:sldId id="273" r:id="rId13"/>
    <p:sldId id="265" r:id="rId14"/>
    <p:sldId id="266" r:id="rId15"/>
    <p:sldId id="274" r:id="rId16"/>
    <p:sldId id="275" r:id="rId17"/>
  </p:sldIdLst>
  <p:sldSz cx="8128000" cy="4572000"/>
  <p:notesSz cx="8128000" cy="4572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8305F-7846-4BC2-917C-B6FBC6C06317}" v="43" dt="2025-03-20T03:19:15.12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85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ja balasubramaniyan" userId="a977ef643087b2a4" providerId="LiveId" clId="{7E58305F-7846-4BC2-917C-B6FBC6C06317}"/>
    <pc:docChg chg="undo redo custSel addSld delSld modSld sldOrd">
      <pc:chgData name="girija balasubramaniyan" userId="a977ef643087b2a4" providerId="LiveId" clId="{7E58305F-7846-4BC2-917C-B6FBC6C06317}" dt="2025-03-20T03:21:54.835" v="1245" actId="255"/>
      <pc:docMkLst>
        <pc:docMk/>
      </pc:docMkLst>
      <pc:sldChg chg="modSp mod">
        <pc:chgData name="girija balasubramaniyan" userId="a977ef643087b2a4" providerId="LiveId" clId="{7E58305F-7846-4BC2-917C-B6FBC6C06317}" dt="2025-03-20T03:21:54.835" v="1245" actId="255"/>
        <pc:sldMkLst>
          <pc:docMk/>
          <pc:sldMk cId="0" sldId="256"/>
        </pc:sldMkLst>
        <pc:spChg chg="mod">
          <ac:chgData name="girija balasubramaniyan" userId="a977ef643087b2a4" providerId="LiveId" clId="{7E58305F-7846-4BC2-917C-B6FBC6C06317}" dt="2025-02-27T13:57:23.646" v="10" actId="1076"/>
          <ac:spMkLst>
            <pc:docMk/>
            <pc:sldMk cId="0" sldId="256"/>
            <ac:spMk id="4" creationId="{00000000-0000-0000-0000-000000000000}"/>
          </ac:spMkLst>
        </pc:spChg>
        <pc:spChg chg="mod">
          <ac:chgData name="girija balasubramaniyan" userId="a977ef643087b2a4" providerId="LiveId" clId="{7E58305F-7846-4BC2-917C-B6FBC6C06317}" dt="2025-03-20T03:21:54.835" v="1245" actId="255"/>
          <ac:spMkLst>
            <pc:docMk/>
            <pc:sldMk cId="0" sldId="256"/>
            <ac:spMk id="5" creationId="{00000000-0000-0000-0000-000000000000}"/>
          </ac:spMkLst>
        </pc:spChg>
      </pc:sldChg>
      <pc:sldChg chg="addSp modSp mod ord">
        <pc:chgData name="girija balasubramaniyan" userId="a977ef643087b2a4" providerId="LiveId" clId="{7E58305F-7846-4BC2-917C-B6FBC6C06317}" dt="2025-03-20T02:45:47.836" v="1204" actId="1076"/>
        <pc:sldMkLst>
          <pc:docMk/>
          <pc:sldMk cId="0" sldId="257"/>
        </pc:sldMkLst>
        <pc:spChg chg="mod">
          <ac:chgData name="girija balasubramaniyan" userId="a977ef643087b2a4" providerId="LiveId" clId="{7E58305F-7846-4BC2-917C-B6FBC6C06317}" dt="2025-02-27T16:52:31.589" v="901" actId="255"/>
          <ac:spMkLst>
            <pc:docMk/>
            <pc:sldMk cId="0" sldId="257"/>
            <ac:spMk id="4" creationId="{00000000-0000-0000-0000-000000000000}"/>
          </ac:spMkLst>
        </pc:spChg>
        <pc:spChg chg="mod">
          <ac:chgData name="girija balasubramaniyan" userId="a977ef643087b2a4" providerId="LiveId" clId="{7E58305F-7846-4BC2-917C-B6FBC6C06317}" dt="2025-03-20T02:45:47.836" v="1204" actId="1076"/>
          <ac:spMkLst>
            <pc:docMk/>
            <pc:sldMk cId="0" sldId="257"/>
            <ac:spMk id="5" creationId="{00000000-0000-0000-0000-000000000000}"/>
          </ac:spMkLst>
        </pc:spChg>
        <pc:picChg chg="add mod">
          <ac:chgData name="girija balasubramaniyan" userId="a977ef643087b2a4" providerId="LiveId" clId="{7E58305F-7846-4BC2-917C-B6FBC6C06317}" dt="2025-02-27T14:05:49.208" v="134" actId="962"/>
          <ac:picMkLst>
            <pc:docMk/>
            <pc:sldMk cId="0" sldId="257"/>
            <ac:picMk id="2" creationId="{E22634A4-F032-2602-11BD-CECC15459DEB}"/>
          </ac:picMkLst>
        </pc:picChg>
      </pc:sldChg>
      <pc:sldChg chg="modSp del mod">
        <pc:chgData name="girija balasubramaniyan" userId="a977ef643087b2a4" providerId="LiveId" clId="{7E58305F-7846-4BC2-917C-B6FBC6C06317}" dt="2025-02-27T14:26:29.833" v="342" actId="47"/>
        <pc:sldMkLst>
          <pc:docMk/>
          <pc:sldMk cId="0" sldId="258"/>
        </pc:sldMkLst>
      </pc:sldChg>
      <pc:sldChg chg="del">
        <pc:chgData name="girija balasubramaniyan" userId="a977ef643087b2a4" providerId="LiveId" clId="{7E58305F-7846-4BC2-917C-B6FBC6C06317}" dt="2025-02-27T14:39:35.102" v="495" actId="47"/>
        <pc:sldMkLst>
          <pc:docMk/>
          <pc:sldMk cId="0" sldId="259"/>
        </pc:sldMkLst>
      </pc:sldChg>
      <pc:sldChg chg="addSp delSp modSp mod">
        <pc:chgData name="girija balasubramaniyan" userId="a977ef643087b2a4" providerId="LiveId" clId="{7E58305F-7846-4BC2-917C-B6FBC6C06317}" dt="2025-03-20T03:14:42.125" v="1224" actId="1076"/>
        <pc:sldMkLst>
          <pc:docMk/>
          <pc:sldMk cId="0" sldId="260"/>
        </pc:sldMkLst>
        <pc:spChg chg="add mod">
          <ac:chgData name="girija balasubramaniyan" userId="a977ef643087b2a4" providerId="LiveId" clId="{7E58305F-7846-4BC2-917C-B6FBC6C06317}" dt="2025-02-27T14:53:52.972" v="565" actId="14100"/>
          <ac:spMkLst>
            <pc:docMk/>
            <pc:sldMk cId="0" sldId="260"/>
            <ac:spMk id="2" creationId="{1203375D-B52C-1041-C0FD-B8B12ECBFE1B}"/>
          </ac:spMkLst>
        </pc:spChg>
        <pc:spChg chg="mod">
          <ac:chgData name="girija balasubramaniyan" userId="a977ef643087b2a4" providerId="LiveId" clId="{7E58305F-7846-4BC2-917C-B6FBC6C06317}" dt="2025-02-27T14:49:08.136" v="538" actId="2711"/>
          <ac:spMkLst>
            <pc:docMk/>
            <pc:sldMk cId="0" sldId="260"/>
            <ac:spMk id="3" creationId="{00000000-0000-0000-0000-000000000000}"/>
          </ac:spMkLst>
        </pc:spChg>
        <pc:spChg chg="mod">
          <ac:chgData name="girija balasubramaniyan" userId="a977ef643087b2a4" providerId="LiveId" clId="{7E58305F-7846-4BC2-917C-B6FBC6C06317}" dt="2025-03-20T03:14:42.125" v="1224" actId="1076"/>
          <ac:spMkLst>
            <pc:docMk/>
            <pc:sldMk cId="0" sldId="260"/>
            <ac:spMk id="4" creationId="{00000000-0000-0000-0000-000000000000}"/>
          </ac:spMkLst>
        </pc:spChg>
        <pc:spChg chg="add mod">
          <ac:chgData name="girija balasubramaniyan" userId="a977ef643087b2a4" providerId="LiveId" clId="{7E58305F-7846-4BC2-917C-B6FBC6C06317}" dt="2025-02-27T16:55:13.470" v="945" actId="113"/>
          <ac:spMkLst>
            <pc:docMk/>
            <pc:sldMk cId="0" sldId="260"/>
            <ac:spMk id="6" creationId="{84C51465-77C6-C116-5AAE-D17E1191AD45}"/>
          </ac:spMkLst>
        </pc:spChg>
      </pc:sldChg>
      <pc:sldChg chg="delSp del mod">
        <pc:chgData name="girija balasubramaniyan" userId="a977ef643087b2a4" providerId="LiveId" clId="{7E58305F-7846-4BC2-917C-B6FBC6C06317}" dt="2025-02-27T14:55:42.217" v="580" actId="47"/>
        <pc:sldMkLst>
          <pc:docMk/>
          <pc:sldMk cId="0" sldId="261"/>
        </pc:sldMkLst>
      </pc:sldChg>
      <pc:sldChg chg="addSp delSp modSp mod">
        <pc:chgData name="girija balasubramaniyan" userId="a977ef643087b2a4" providerId="LiveId" clId="{7E58305F-7846-4BC2-917C-B6FBC6C06317}" dt="2025-03-20T03:14:33.889" v="1223" actId="1076"/>
        <pc:sldMkLst>
          <pc:docMk/>
          <pc:sldMk cId="0" sldId="262"/>
        </pc:sldMkLst>
        <pc:spChg chg="add mod">
          <ac:chgData name="girija balasubramaniyan" userId="a977ef643087b2a4" providerId="LiveId" clId="{7E58305F-7846-4BC2-917C-B6FBC6C06317}" dt="2025-02-27T16:58:33.912" v="993" actId="255"/>
          <ac:spMkLst>
            <pc:docMk/>
            <pc:sldMk cId="0" sldId="262"/>
            <ac:spMk id="2" creationId="{7ED88FEE-FA10-0671-DAF4-295B5915E2CE}"/>
          </ac:spMkLst>
        </pc:spChg>
        <pc:spChg chg="add mod">
          <ac:chgData name="girija balasubramaniyan" userId="a977ef643087b2a4" providerId="LiveId" clId="{7E58305F-7846-4BC2-917C-B6FBC6C06317}" dt="2025-02-27T15:48:08.258" v="624" actId="1076"/>
          <ac:spMkLst>
            <pc:docMk/>
            <pc:sldMk cId="0" sldId="262"/>
            <ac:spMk id="37" creationId="{21A818ED-3D0D-A9BA-A066-2DE34FB8DBA8}"/>
          </ac:spMkLst>
        </pc:spChg>
        <pc:spChg chg="add mod">
          <ac:chgData name="girija balasubramaniyan" userId="a977ef643087b2a4" providerId="LiveId" clId="{7E58305F-7846-4BC2-917C-B6FBC6C06317}" dt="2025-03-20T03:14:33.889" v="1223" actId="1076"/>
          <ac:spMkLst>
            <pc:docMk/>
            <pc:sldMk cId="0" sldId="262"/>
            <ac:spMk id="41" creationId="{73C7A3D0-D8C7-616E-2045-7CFAD2AB8504}"/>
          </ac:spMkLst>
        </pc:spChg>
        <pc:spChg chg="add mod">
          <ac:chgData name="girija balasubramaniyan" userId="a977ef643087b2a4" providerId="LiveId" clId="{7E58305F-7846-4BC2-917C-B6FBC6C06317}" dt="2025-02-27T16:56:57.235" v="961" actId="113"/>
          <ac:spMkLst>
            <pc:docMk/>
            <pc:sldMk cId="0" sldId="262"/>
            <ac:spMk id="43" creationId="{CF2AC1F4-8EC7-30D9-6129-71845B6547E1}"/>
          </ac:spMkLst>
        </pc:spChg>
        <pc:picChg chg="add mod">
          <ac:chgData name="girija balasubramaniyan" userId="a977ef643087b2a4" providerId="LiveId" clId="{7E58305F-7846-4BC2-917C-B6FBC6C06317}" dt="2025-03-20T03:14:28.629" v="1222" actId="1076"/>
          <ac:picMkLst>
            <pc:docMk/>
            <pc:sldMk cId="0" sldId="262"/>
            <ac:picMk id="49" creationId="{9035025A-B983-EDCD-C0AC-D3FB616DCDE2}"/>
          </ac:picMkLst>
        </pc:picChg>
      </pc:sldChg>
      <pc:sldChg chg="addSp delSp modSp mod">
        <pc:chgData name="girija balasubramaniyan" userId="a977ef643087b2a4" providerId="LiveId" clId="{7E58305F-7846-4BC2-917C-B6FBC6C06317}" dt="2025-02-27T16:58:53.832" v="996" actId="113"/>
        <pc:sldMkLst>
          <pc:docMk/>
          <pc:sldMk cId="0" sldId="263"/>
        </pc:sldMkLst>
        <pc:spChg chg="add mod">
          <ac:chgData name="girija balasubramaniyan" userId="a977ef643087b2a4" providerId="LiveId" clId="{7E58305F-7846-4BC2-917C-B6FBC6C06317}" dt="2025-02-27T16:58:53.832" v="996" actId="113"/>
          <ac:spMkLst>
            <pc:docMk/>
            <pc:sldMk cId="0" sldId="263"/>
            <ac:spMk id="11" creationId="{223D74D7-BDDA-C463-AC4C-FA0CE23064D5}"/>
          </ac:spMkLst>
        </pc:spChg>
        <pc:spChg chg="add mod">
          <ac:chgData name="girija balasubramaniyan" userId="a977ef643087b2a4" providerId="LiveId" clId="{7E58305F-7846-4BC2-917C-B6FBC6C06317}" dt="2025-02-27T16:58:13.670" v="992" actId="123"/>
          <ac:spMkLst>
            <pc:docMk/>
            <pc:sldMk cId="0" sldId="263"/>
            <ac:spMk id="13" creationId="{DE39946F-8A35-C7F1-41D3-D3041B4B1D57}"/>
          </ac:spMkLst>
        </pc:spChg>
      </pc:sldChg>
      <pc:sldChg chg="delSp modSp del mod">
        <pc:chgData name="girija balasubramaniyan" userId="a977ef643087b2a4" providerId="LiveId" clId="{7E58305F-7846-4BC2-917C-B6FBC6C06317}" dt="2025-02-27T16:33:05.975" v="781" actId="47"/>
        <pc:sldMkLst>
          <pc:docMk/>
          <pc:sldMk cId="0" sldId="264"/>
        </pc:sldMkLst>
      </pc:sldChg>
      <pc:sldChg chg="addSp delSp modSp mod">
        <pc:chgData name="girija balasubramaniyan" userId="a977ef643087b2a4" providerId="LiveId" clId="{7E58305F-7846-4BC2-917C-B6FBC6C06317}" dt="2025-03-19T17:30:18.782" v="1184" actId="1076"/>
        <pc:sldMkLst>
          <pc:docMk/>
          <pc:sldMk cId="0" sldId="265"/>
        </pc:sldMkLst>
        <pc:spChg chg="add mod">
          <ac:chgData name="girija balasubramaniyan" userId="a977ef643087b2a4" providerId="LiveId" clId="{7E58305F-7846-4BC2-917C-B6FBC6C06317}" dt="2025-03-19T17:30:18.782" v="1184" actId="1076"/>
          <ac:spMkLst>
            <pc:docMk/>
            <pc:sldMk cId="0" sldId="265"/>
            <ac:spMk id="9" creationId="{0B079212-759B-C618-DF71-A051727B4FF0}"/>
          </ac:spMkLst>
        </pc:spChg>
        <pc:spChg chg="add mod">
          <ac:chgData name="girija balasubramaniyan" userId="a977ef643087b2a4" providerId="LiveId" clId="{7E58305F-7846-4BC2-917C-B6FBC6C06317}" dt="2025-03-19T17:29:08.713" v="1172" actId="113"/>
          <ac:spMkLst>
            <pc:docMk/>
            <pc:sldMk cId="0" sldId="265"/>
            <ac:spMk id="11" creationId="{1964752F-2551-432D-4735-698C2355E947}"/>
          </ac:spMkLst>
        </pc:spChg>
        <pc:spChg chg="add mod">
          <ac:chgData name="girija balasubramaniyan" userId="a977ef643087b2a4" providerId="LiveId" clId="{7E58305F-7846-4BC2-917C-B6FBC6C06317}" dt="2025-03-19T17:29:27.456" v="1178" actId="113"/>
          <ac:spMkLst>
            <pc:docMk/>
            <pc:sldMk cId="0" sldId="265"/>
            <ac:spMk id="13" creationId="{C3DBA475-9ADE-EFBA-FC9D-0102513A0396}"/>
          </ac:spMkLst>
        </pc:spChg>
      </pc:sldChg>
      <pc:sldChg chg="addSp delSp modSp mod">
        <pc:chgData name="girija balasubramaniyan" userId="a977ef643087b2a4" providerId="LiveId" clId="{7E58305F-7846-4BC2-917C-B6FBC6C06317}" dt="2025-03-19T17:30:05.369" v="1182" actId="1076"/>
        <pc:sldMkLst>
          <pc:docMk/>
          <pc:sldMk cId="0" sldId="266"/>
        </pc:sldMkLst>
        <pc:spChg chg="add mod">
          <ac:chgData name="girija balasubramaniyan" userId="a977ef643087b2a4" providerId="LiveId" clId="{7E58305F-7846-4BC2-917C-B6FBC6C06317}" dt="2025-03-19T17:30:05.369" v="1182" actId="1076"/>
          <ac:spMkLst>
            <pc:docMk/>
            <pc:sldMk cId="0" sldId="266"/>
            <ac:spMk id="11" creationId="{1C19F4F4-FEB2-3282-1104-078173802777}"/>
          </ac:spMkLst>
        </pc:spChg>
        <pc:spChg chg="add mod">
          <ac:chgData name="girija balasubramaniyan" userId="a977ef643087b2a4" providerId="LiveId" clId="{7E58305F-7846-4BC2-917C-B6FBC6C06317}" dt="2025-03-19T17:29:38.127" v="1179" actId="1076"/>
          <ac:spMkLst>
            <pc:docMk/>
            <pc:sldMk cId="0" sldId="266"/>
            <ac:spMk id="13" creationId="{88163918-5B9B-43B3-40F4-8FA4F0BBC30D}"/>
          </ac:spMkLst>
        </pc:spChg>
      </pc:sldChg>
      <pc:sldChg chg="addSp delSp modSp add mod">
        <pc:chgData name="girija balasubramaniyan" userId="a977ef643087b2a4" providerId="LiveId" clId="{7E58305F-7846-4BC2-917C-B6FBC6C06317}" dt="2025-03-01T04:10:48.825" v="1132" actId="20577"/>
        <pc:sldMkLst>
          <pc:docMk/>
          <pc:sldMk cId="1786022030" sldId="267"/>
        </pc:sldMkLst>
        <pc:spChg chg="add mod">
          <ac:chgData name="girija balasubramaniyan" userId="a977ef643087b2a4" providerId="LiveId" clId="{7E58305F-7846-4BC2-917C-B6FBC6C06317}" dt="2025-03-01T04:10:36.954" v="1123" actId="1076"/>
          <ac:spMkLst>
            <pc:docMk/>
            <pc:sldMk cId="1786022030" sldId="267"/>
            <ac:spMk id="3" creationId="{9AF6D76F-D277-CF36-AAFE-BE2258478262}"/>
          </ac:spMkLst>
        </pc:spChg>
        <pc:spChg chg="mod">
          <ac:chgData name="girija balasubramaniyan" userId="a977ef643087b2a4" providerId="LiveId" clId="{7E58305F-7846-4BC2-917C-B6FBC6C06317}" dt="2025-02-27T16:52:44.175" v="902" actId="255"/>
          <ac:spMkLst>
            <pc:docMk/>
            <pc:sldMk cId="1786022030" sldId="267"/>
            <ac:spMk id="4" creationId="{F9787663-13E8-CF86-4EBF-A7AC4F74CAFB}"/>
          </ac:spMkLst>
        </pc:spChg>
        <pc:spChg chg="add mod">
          <ac:chgData name="girija balasubramaniyan" userId="a977ef643087b2a4" providerId="LiveId" clId="{7E58305F-7846-4BC2-917C-B6FBC6C06317}" dt="2025-03-01T04:10:35.099" v="1120" actId="1076"/>
          <ac:spMkLst>
            <pc:docMk/>
            <pc:sldMk cId="1786022030" sldId="267"/>
            <ac:spMk id="6" creationId="{3CF03E8F-CEC9-0E9B-29D2-9A599BC01AE9}"/>
          </ac:spMkLst>
        </pc:spChg>
        <pc:spChg chg="add mod">
          <ac:chgData name="girija balasubramaniyan" userId="a977ef643087b2a4" providerId="LiveId" clId="{7E58305F-7846-4BC2-917C-B6FBC6C06317}" dt="2025-03-01T04:10:48.825" v="1132" actId="20577"/>
          <ac:spMkLst>
            <pc:docMk/>
            <pc:sldMk cId="1786022030" sldId="267"/>
            <ac:spMk id="7" creationId="{91081652-C951-B400-CC80-4975607BA699}"/>
          </ac:spMkLst>
        </pc:spChg>
      </pc:sldChg>
      <pc:sldChg chg="modSp add mod">
        <pc:chgData name="girija balasubramaniyan" userId="a977ef643087b2a4" providerId="LiveId" clId="{7E58305F-7846-4BC2-917C-B6FBC6C06317}" dt="2025-02-27T16:55:05.176" v="943" actId="1076"/>
        <pc:sldMkLst>
          <pc:docMk/>
          <pc:sldMk cId="242186367" sldId="268"/>
        </pc:sldMkLst>
        <pc:spChg chg="mod">
          <ac:chgData name="girija balasubramaniyan" userId="a977ef643087b2a4" providerId="LiveId" clId="{7E58305F-7846-4BC2-917C-B6FBC6C06317}" dt="2025-02-27T16:55:05.176" v="943" actId="1076"/>
          <ac:spMkLst>
            <pc:docMk/>
            <pc:sldMk cId="242186367" sldId="268"/>
            <ac:spMk id="2" creationId="{C4A8D490-AF79-6057-5D61-D407D29CE76B}"/>
          </ac:spMkLst>
        </pc:spChg>
        <pc:spChg chg="mod">
          <ac:chgData name="girija balasubramaniyan" userId="a977ef643087b2a4" providerId="LiveId" clId="{7E58305F-7846-4BC2-917C-B6FBC6C06317}" dt="2025-02-27T16:53:33.591" v="907" actId="1076"/>
          <ac:spMkLst>
            <pc:docMk/>
            <pc:sldMk cId="242186367" sldId="268"/>
            <ac:spMk id="3" creationId="{2136DA07-3EEA-1757-D78A-4E8E478E8DD3}"/>
          </ac:spMkLst>
        </pc:spChg>
        <pc:spChg chg="mod">
          <ac:chgData name="girija balasubramaniyan" userId="a977ef643087b2a4" providerId="LiveId" clId="{7E58305F-7846-4BC2-917C-B6FBC6C06317}" dt="2025-02-27T16:54:05.322" v="921" actId="113"/>
          <ac:spMkLst>
            <pc:docMk/>
            <pc:sldMk cId="242186367" sldId="268"/>
            <ac:spMk id="4" creationId="{9F55D16B-B327-C09A-69B3-42550D956B20}"/>
          </ac:spMkLst>
        </pc:spChg>
        <pc:spChg chg="mod">
          <ac:chgData name="girija balasubramaniyan" userId="a977ef643087b2a4" providerId="LiveId" clId="{7E58305F-7846-4BC2-917C-B6FBC6C06317}" dt="2025-02-27T16:54:45.448" v="939" actId="2711"/>
          <ac:spMkLst>
            <pc:docMk/>
            <pc:sldMk cId="242186367" sldId="268"/>
            <ac:spMk id="6" creationId="{D791B9BE-277C-D601-A0EC-7CB7714E0339}"/>
          </ac:spMkLst>
        </pc:spChg>
      </pc:sldChg>
      <pc:sldChg chg="addSp delSp modSp add mod">
        <pc:chgData name="girija balasubramaniyan" userId="a977ef643087b2a4" providerId="LiveId" clId="{7E58305F-7846-4BC2-917C-B6FBC6C06317}" dt="2025-03-19T17:58:33.008" v="1199" actId="1076"/>
        <pc:sldMkLst>
          <pc:docMk/>
          <pc:sldMk cId="746303193" sldId="269"/>
        </pc:sldMkLst>
        <pc:spChg chg="mod">
          <ac:chgData name="girija balasubramaniyan" userId="a977ef643087b2a4" providerId="LiveId" clId="{7E58305F-7846-4BC2-917C-B6FBC6C06317}" dt="2025-02-27T16:59:05.429" v="999" actId="113"/>
          <ac:spMkLst>
            <pc:docMk/>
            <pc:sldMk cId="746303193" sldId="269"/>
            <ac:spMk id="11" creationId="{89C05ABB-69E3-95C4-67CD-813D55831239}"/>
          </ac:spMkLst>
        </pc:spChg>
        <pc:spChg chg="mod">
          <ac:chgData name="girija balasubramaniyan" userId="a977ef643087b2a4" providerId="LiveId" clId="{7E58305F-7846-4BC2-917C-B6FBC6C06317}" dt="2025-02-27T16:59:26.863" v="1004" actId="255"/>
          <ac:spMkLst>
            <pc:docMk/>
            <pc:sldMk cId="746303193" sldId="269"/>
            <ac:spMk id="13" creationId="{40DA785A-1D85-EB9C-AF06-6FAD4A911911}"/>
          </ac:spMkLst>
        </pc:spChg>
        <pc:picChg chg="add mod">
          <ac:chgData name="girija balasubramaniyan" userId="a977ef643087b2a4" providerId="LiveId" clId="{7E58305F-7846-4BC2-917C-B6FBC6C06317}" dt="2025-03-19T17:56:53.306" v="1185" actId="14100"/>
          <ac:picMkLst>
            <pc:docMk/>
            <pc:sldMk cId="746303193" sldId="269"/>
            <ac:picMk id="3" creationId="{489BE6AA-384D-9942-193F-8733756ABDBA}"/>
          </ac:picMkLst>
        </pc:picChg>
        <pc:picChg chg="add mod">
          <ac:chgData name="girija balasubramaniyan" userId="a977ef643087b2a4" providerId="LiveId" clId="{7E58305F-7846-4BC2-917C-B6FBC6C06317}" dt="2025-03-19T17:58:33.008" v="1199" actId="1076"/>
          <ac:picMkLst>
            <pc:docMk/>
            <pc:sldMk cId="746303193" sldId="269"/>
            <ac:picMk id="4" creationId="{DCEFE30A-CD3C-7C07-437B-F39BAAF0AF55}"/>
          </ac:picMkLst>
        </pc:picChg>
        <pc:picChg chg="add mod">
          <ac:chgData name="girija balasubramaniyan" userId="a977ef643087b2a4" providerId="LiveId" clId="{7E58305F-7846-4BC2-917C-B6FBC6C06317}" dt="2025-03-19T17:58:29.847" v="1198" actId="1076"/>
          <ac:picMkLst>
            <pc:docMk/>
            <pc:sldMk cId="746303193" sldId="269"/>
            <ac:picMk id="6" creationId="{70A9A955-3F6F-A22B-6556-B64C38B913AC}"/>
          </ac:picMkLst>
        </pc:picChg>
        <pc:picChg chg="add mod">
          <ac:chgData name="girija balasubramaniyan" userId="a977ef643087b2a4" providerId="LiveId" clId="{7E58305F-7846-4BC2-917C-B6FBC6C06317}" dt="2025-03-19T17:57:04.081" v="1189" actId="14100"/>
          <ac:picMkLst>
            <pc:docMk/>
            <pc:sldMk cId="746303193" sldId="269"/>
            <ac:picMk id="8" creationId="{7E2B01E1-15C2-A86D-66D3-8B3FB7767EF7}"/>
          </ac:picMkLst>
        </pc:picChg>
      </pc:sldChg>
      <pc:sldChg chg="addSp delSp modSp add mod">
        <pc:chgData name="girija balasubramaniyan" userId="a977ef643087b2a4" providerId="LiveId" clId="{7E58305F-7846-4BC2-917C-B6FBC6C06317}" dt="2025-02-27T16:59:50.898" v="1006" actId="2711"/>
        <pc:sldMkLst>
          <pc:docMk/>
          <pc:sldMk cId="3827626989" sldId="270"/>
        </pc:sldMkLst>
        <pc:spChg chg="add mod">
          <ac:chgData name="girija balasubramaniyan" userId="a977ef643087b2a4" providerId="LiveId" clId="{7E58305F-7846-4BC2-917C-B6FBC6C06317}" dt="2025-02-27T16:26:13.811" v="747" actId="1076"/>
          <ac:spMkLst>
            <pc:docMk/>
            <pc:sldMk cId="3827626989" sldId="270"/>
            <ac:spMk id="10" creationId="{E4D7061C-AF51-CF38-77CC-F5A9C2EDBD82}"/>
          </ac:spMkLst>
        </pc:spChg>
        <pc:spChg chg="mod">
          <ac:chgData name="girija balasubramaniyan" userId="a977ef643087b2a4" providerId="LiveId" clId="{7E58305F-7846-4BC2-917C-B6FBC6C06317}" dt="2025-02-27T16:59:18.016" v="1002" actId="113"/>
          <ac:spMkLst>
            <pc:docMk/>
            <pc:sldMk cId="3827626989" sldId="270"/>
            <ac:spMk id="11" creationId="{E69A7B14-5D30-E076-77FF-A57B061E704B}"/>
          </ac:spMkLst>
        </pc:spChg>
        <pc:spChg chg="mod">
          <ac:chgData name="girija balasubramaniyan" userId="a977ef643087b2a4" providerId="LiveId" clId="{7E58305F-7846-4BC2-917C-B6FBC6C06317}" dt="2025-02-27T16:59:40.757" v="1005" actId="2711"/>
          <ac:spMkLst>
            <pc:docMk/>
            <pc:sldMk cId="3827626989" sldId="270"/>
            <ac:spMk id="13" creationId="{07DC2BCB-EC96-5B77-E97F-BF96C6C33B25}"/>
          </ac:spMkLst>
        </pc:spChg>
        <pc:spChg chg="add mod">
          <ac:chgData name="girija balasubramaniyan" userId="a977ef643087b2a4" providerId="LiveId" clId="{7E58305F-7846-4BC2-917C-B6FBC6C06317}" dt="2025-02-27T16:59:50.898" v="1006" actId="2711"/>
          <ac:spMkLst>
            <pc:docMk/>
            <pc:sldMk cId="3827626989" sldId="270"/>
            <ac:spMk id="16" creationId="{04EDCF08-F8E3-1F76-2101-C8DA68820B51}"/>
          </ac:spMkLst>
        </pc:spChg>
        <pc:picChg chg="add mod">
          <ac:chgData name="girija balasubramaniyan" userId="a977ef643087b2a4" providerId="LiveId" clId="{7E58305F-7846-4BC2-917C-B6FBC6C06317}" dt="2025-02-27T16:26:21.520" v="749" actId="14100"/>
          <ac:picMkLst>
            <pc:docMk/>
            <pc:sldMk cId="3827626989" sldId="270"/>
            <ac:picMk id="14" creationId="{B172E98D-CAC4-37AD-2590-69366B5F4562}"/>
          </ac:picMkLst>
        </pc:picChg>
        <pc:picChg chg="add mod">
          <ac:chgData name="girija balasubramaniyan" userId="a977ef643087b2a4" providerId="LiveId" clId="{7E58305F-7846-4BC2-917C-B6FBC6C06317}" dt="2025-02-27T16:27:44.383" v="762" actId="14100"/>
          <ac:picMkLst>
            <pc:docMk/>
            <pc:sldMk cId="3827626989" sldId="270"/>
            <ac:picMk id="18" creationId="{3FE30933-0FBA-177C-7C28-529D802DF48F}"/>
          </ac:picMkLst>
        </pc:picChg>
      </pc:sldChg>
      <pc:sldChg chg="addSp delSp modSp add mod">
        <pc:chgData name="girija balasubramaniyan" userId="a977ef643087b2a4" providerId="LiveId" clId="{7E58305F-7846-4BC2-917C-B6FBC6C06317}" dt="2025-03-20T03:17:06.720" v="1225" actId="2711"/>
        <pc:sldMkLst>
          <pc:docMk/>
          <pc:sldMk cId="189650438" sldId="271"/>
        </pc:sldMkLst>
        <pc:spChg chg="mod">
          <ac:chgData name="girija balasubramaniyan" userId="a977ef643087b2a4" providerId="LiveId" clId="{7E58305F-7846-4BC2-917C-B6FBC6C06317}" dt="2025-02-27T16:59:57.938" v="1007" actId="2711"/>
          <ac:spMkLst>
            <pc:docMk/>
            <pc:sldMk cId="189650438" sldId="271"/>
            <ac:spMk id="10" creationId="{F78E9A1E-5724-3D40-413F-5B3BD99D7C12}"/>
          </ac:spMkLst>
        </pc:spChg>
        <pc:spChg chg="mod">
          <ac:chgData name="girija balasubramaniyan" userId="a977ef643087b2a4" providerId="LiveId" clId="{7E58305F-7846-4BC2-917C-B6FBC6C06317}" dt="2025-02-27T17:02:01.523" v="1050" actId="113"/>
          <ac:spMkLst>
            <pc:docMk/>
            <pc:sldMk cId="189650438" sldId="271"/>
            <ac:spMk id="11" creationId="{2E339EF0-D72F-AEC6-20C2-F97099C6A64F}"/>
          </ac:spMkLst>
        </pc:spChg>
        <pc:spChg chg="mod">
          <ac:chgData name="girija balasubramaniyan" userId="a977ef643087b2a4" providerId="LiveId" clId="{7E58305F-7846-4BC2-917C-B6FBC6C06317}" dt="2025-03-20T03:17:06.720" v="1225" actId="2711"/>
          <ac:spMkLst>
            <pc:docMk/>
            <pc:sldMk cId="189650438" sldId="271"/>
            <ac:spMk id="13" creationId="{A7300854-8421-12F7-F4CC-4DEEDE1D5A3E}"/>
          </ac:spMkLst>
        </pc:spChg>
        <pc:spChg chg="mod">
          <ac:chgData name="girija balasubramaniyan" userId="a977ef643087b2a4" providerId="LiveId" clId="{7E58305F-7846-4BC2-917C-B6FBC6C06317}" dt="2025-02-27T17:00:02.991" v="1008" actId="2711"/>
          <ac:spMkLst>
            <pc:docMk/>
            <pc:sldMk cId="189650438" sldId="271"/>
            <ac:spMk id="16" creationId="{8AE85638-A995-FD33-80C1-685E57479AA0}"/>
          </ac:spMkLst>
        </pc:spChg>
        <pc:picChg chg="add mod">
          <ac:chgData name="girija balasubramaniyan" userId="a977ef643087b2a4" providerId="LiveId" clId="{7E58305F-7846-4BC2-917C-B6FBC6C06317}" dt="2025-02-27T16:29:12.939" v="770" actId="1076"/>
          <ac:picMkLst>
            <pc:docMk/>
            <pc:sldMk cId="189650438" sldId="271"/>
            <ac:picMk id="3" creationId="{27B33408-A66D-931A-38B2-830F99EE7824}"/>
          </ac:picMkLst>
        </pc:picChg>
        <pc:picChg chg="add mod">
          <ac:chgData name="girija balasubramaniyan" userId="a977ef643087b2a4" providerId="LiveId" clId="{7E58305F-7846-4BC2-917C-B6FBC6C06317}" dt="2025-02-27T16:30:16.451" v="776" actId="1076"/>
          <ac:picMkLst>
            <pc:docMk/>
            <pc:sldMk cId="189650438" sldId="271"/>
            <ac:picMk id="5" creationId="{82C01285-0749-54D1-12E6-D3FD62464D1A}"/>
          </ac:picMkLst>
        </pc:picChg>
      </pc:sldChg>
      <pc:sldChg chg="addSp delSp modSp add mod">
        <pc:chgData name="girija balasubramaniyan" userId="a977ef643087b2a4" providerId="LiveId" clId="{7E58305F-7846-4BC2-917C-B6FBC6C06317}" dt="2025-03-20T03:18:01.570" v="1237" actId="1076"/>
        <pc:sldMkLst>
          <pc:docMk/>
          <pc:sldMk cId="1961041072" sldId="272"/>
        </pc:sldMkLst>
        <pc:spChg chg="add mod">
          <ac:chgData name="girija balasubramaniyan" userId="a977ef643087b2a4" providerId="LiveId" clId="{7E58305F-7846-4BC2-917C-B6FBC6C06317}" dt="2025-03-20T03:18:01.570" v="1237" actId="1076"/>
          <ac:spMkLst>
            <pc:docMk/>
            <pc:sldMk cId="1961041072" sldId="272"/>
            <ac:spMk id="4" creationId="{1B484FD8-1E66-8BD0-B113-515383D4191E}"/>
          </ac:spMkLst>
        </pc:spChg>
        <pc:spChg chg="add mod">
          <ac:chgData name="girija balasubramaniyan" userId="a977ef643087b2a4" providerId="LiveId" clId="{7E58305F-7846-4BC2-917C-B6FBC6C06317}" dt="2025-02-27T17:01:01.101" v="1028" actId="113"/>
          <ac:spMkLst>
            <pc:docMk/>
            <pc:sldMk cId="1961041072" sldId="272"/>
            <ac:spMk id="7" creationId="{36B8A29D-DD63-BFF7-263A-2F27394932B5}"/>
          </ac:spMkLst>
        </pc:spChg>
        <pc:spChg chg="mod">
          <ac:chgData name="girija balasubramaniyan" userId="a977ef643087b2a4" providerId="LiveId" clId="{7E58305F-7846-4BC2-917C-B6FBC6C06317}" dt="2025-02-27T17:01:48.585" v="1048" actId="2711"/>
          <ac:spMkLst>
            <pc:docMk/>
            <pc:sldMk cId="1961041072" sldId="272"/>
            <ac:spMk id="11" creationId="{D841636E-28FA-D636-FA1F-E0185A206D92}"/>
          </ac:spMkLst>
        </pc:spChg>
        <pc:picChg chg="add mod">
          <ac:chgData name="girija balasubramaniyan" userId="a977ef643087b2a4" providerId="LiveId" clId="{7E58305F-7846-4BC2-917C-B6FBC6C06317}" dt="2025-02-27T17:01:09.837" v="1030" actId="1076"/>
          <ac:picMkLst>
            <pc:docMk/>
            <pc:sldMk cId="1961041072" sldId="272"/>
            <ac:picMk id="9" creationId="{2DA0E841-9A8F-FD34-DE46-191C4F5EBD45}"/>
          </ac:picMkLst>
        </pc:picChg>
      </pc:sldChg>
      <pc:sldChg chg="delSp modSp add mod">
        <pc:chgData name="girija balasubramaniyan" userId="a977ef643087b2a4" providerId="LiveId" clId="{7E58305F-7846-4BC2-917C-B6FBC6C06317}" dt="2025-03-20T03:18:12.475" v="1239" actId="1076"/>
        <pc:sldMkLst>
          <pc:docMk/>
          <pc:sldMk cId="86650331" sldId="273"/>
        </pc:sldMkLst>
        <pc:spChg chg="mod">
          <ac:chgData name="girija balasubramaniyan" userId="a977ef643087b2a4" providerId="LiveId" clId="{7E58305F-7846-4BC2-917C-B6FBC6C06317}" dt="2025-03-20T03:18:07.454" v="1238" actId="1076"/>
          <ac:spMkLst>
            <pc:docMk/>
            <pc:sldMk cId="86650331" sldId="273"/>
            <ac:spMk id="4" creationId="{D8CFF87D-EAD7-6735-127B-875C827AB66D}"/>
          </ac:spMkLst>
        </pc:spChg>
        <pc:spChg chg="mod">
          <ac:chgData name="girija balasubramaniyan" userId="a977ef643087b2a4" providerId="LiveId" clId="{7E58305F-7846-4BC2-917C-B6FBC6C06317}" dt="2025-03-20T03:18:12.475" v="1239" actId="1076"/>
          <ac:spMkLst>
            <pc:docMk/>
            <pc:sldMk cId="86650331" sldId="273"/>
            <ac:spMk id="7" creationId="{6AF5D8A5-9C90-8806-7932-CD9E16959DEC}"/>
          </ac:spMkLst>
        </pc:spChg>
        <pc:spChg chg="mod">
          <ac:chgData name="girija balasubramaniyan" userId="a977ef643087b2a4" providerId="LiveId" clId="{7E58305F-7846-4BC2-917C-B6FBC6C06317}" dt="2025-02-27T17:03:03.082" v="1074" actId="113"/>
          <ac:spMkLst>
            <pc:docMk/>
            <pc:sldMk cId="86650331" sldId="273"/>
            <ac:spMk id="11" creationId="{3756CB82-20EF-78F9-E163-20B960F02524}"/>
          </ac:spMkLst>
        </pc:spChg>
      </pc:sldChg>
      <pc:sldChg chg="addSp delSp modSp add mod">
        <pc:chgData name="girija balasubramaniyan" userId="a977ef643087b2a4" providerId="LiveId" clId="{7E58305F-7846-4BC2-917C-B6FBC6C06317}" dt="2025-03-20T03:19:15.123" v="1244" actId="14100"/>
        <pc:sldMkLst>
          <pc:docMk/>
          <pc:sldMk cId="3153643901" sldId="274"/>
        </pc:sldMkLst>
        <pc:spChg chg="add mod">
          <ac:chgData name="girija balasubramaniyan" userId="a977ef643087b2a4" providerId="LiveId" clId="{7E58305F-7846-4BC2-917C-B6FBC6C06317}" dt="2025-03-20T03:19:15.123" v="1244" actId="14100"/>
          <ac:spMkLst>
            <pc:docMk/>
            <pc:sldMk cId="3153643901" sldId="274"/>
            <ac:spMk id="9" creationId="{F09EF2DA-C44D-22C1-065A-93D1DEFC2120}"/>
          </ac:spMkLst>
        </pc:spChg>
        <pc:spChg chg="mod">
          <ac:chgData name="girija balasubramaniyan" userId="a977ef643087b2a4" providerId="LiveId" clId="{7E58305F-7846-4BC2-917C-B6FBC6C06317}" dt="2025-03-19T17:30:11.470" v="1183" actId="1076"/>
          <ac:spMkLst>
            <pc:docMk/>
            <pc:sldMk cId="3153643901" sldId="274"/>
            <ac:spMk id="11" creationId="{479F35D7-9D89-57DB-1FFE-52B9856ECC1A}"/>
          </ac:spMkLst>
        </pc:spChg>
        <pc:spChg chg="add del mod">
          <ac:chgData name="girija balasubramaniyan" userId="a977ef643087b2a4" providerId="LiveId" clId="{7E58305F-7846-4BC2-917C-B6FBC6C06317}" dt="2025-02-27T16:47:54.354" v="868" actId="47"/>
          <ac:spMkLst>
            <pc:docMk/>
            <pc:sldMk cId="3153643901" sldId="274"/>
            <ac:spMk id="13" creationId="{3A414499-A5D9-4D41-61D1-C7FFBD822F96}"/>
          </ac:spMkLst>
        </pc:spChg>
      </pc:sldChg>
      <pc:sldChg chg="delSp modSp add mod">
        <pc:chgData name="girija balasubramaniyan" userId="a977ef643087b2a4" providerId="LiveId" clId="{7E58305F-7846-4BC2-917C-B6FBC6C06317}" dt="2025-02-27T17:04:23.229" v="1098" actId="1076"/>
        <pc:sldMkLst>
          <pc:docMk/>
          <pc:sldMk cId="3033250600" sldId="275"/>
        </pc:sldMkLst>
        <pc:spChg chg="mod">
          <ac:chgData name="girija balasubramaniyan" userId="a977ef643087b2a4" providerId="LiveId" clId="{7E58305F-7846-4BC2-917C-B6FBC6C06317}" dt="2025-02-27T17:04:23.229" v="1098" actId="1076"/>
          <ac:spMkLst>
            <pc:docMk/>
            <pc:sldMk cId="3033250600" sldId="275"/>
            <ac:spMk id="11" creationId="{C52E211B-C860-E5DC-C3ED-977638C256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22663" cy="2286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03750" y="0"/>
            <a:ext cx="3522663" cy="228600"/>
          </a:xfrm>
          <a:prstGeom prst="rect">
            <a:avLst/>
          </a:prstGeom>
        </p:spPr>
        <p:txBody>
          <a:bodyPr vert="horz" lIns="91440" tIns="45720" rIns="91440" bIns="45720" rtlCol="0"/>
          <a:lstStyle>
            <a:lvl1pPr algn="r">
              <a:defRPr sz="1200"/>
            </a:lvl1pPr>
          </a:lstStyle>
          <a:p>
            <a:fld id="{7D2962D3-8385-47FF-9CC8-FB5B99A1BC89}" type="datetimeFigureOut">
              <a:rPr lang="en-US" smtClean="0"/>
              <a:pPr/>
              <a:t>3/20/2025</a:t>
            </a:fld>
            <a:endParaRPr lang="en-US"/>
          </a:p>
        </p:txBody>
      </p:sp>
      <p:sp>
        <p:nvSpPr>
          <p:cNvPr id="4" name="Slide Image Placeholder 3"/>
          <p:cNvSpPr>
            <a:spLocks noGrp="1" noRot="1" noChangeAspect="1"/>
          </p:cNvSpPr>
          <p:nvPr>
            <p:ph type="sldImg" idx="2"/>
          </p:nvPr>
        </p:nvSpPr>
        <p:spPr>
          <a:xfrm>
            <a:off x="2540000" y="342900"/>
            <a:ext cx="3048000" cy="1714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12800" y="2171700"/>
            <a:ext cx="6502400" cy="2057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343400"/>
            <a:ext cx="3522663" cy="2286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03750" y="4343400"/>
            <a:ext cx="3522663" cy="228600"/>
          </a:xfrm>
          <a:prstGeom prst="rect">
            <a:avLst/>
          </a:prstGeom>
        </p:spPr>
        <p:txBody>
          <a:bodyPr vert="horz" lIns="91440" tIns="45720" rIns="91440" bIns="45720" rtlCol="0" anchor="b"/>
          <a:lstStyle>
            <a:lvl1pPr algn="r">
              <a:defRPr sz="1200"/>
            </a:lvl1pPr>
          </a:lstStyle>
          <a:p>
            <a:fld id="{4E918E2A-67E9-43D6-995E-0A5690F9A0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918E2A-67E9-43D6-995E-0A5690F9A0CE}" type="slidenum">
              <a:rPr lang="en-US" smtClean="0"/>
              <a:pPr/>
              <a:t>3</a:t>
            </a:fld>
            <a:endParaRPr lang="en-US"/>
          </a:p>
        </p:txBody>
      </p:sp>
    </p:spTree>
    <p:extLst>
      <p:ext uri="{BB962C8B-B14F-4D97-AF65-F5344CB8AC3E}">
        <p14:creationId xmlns:p14="http://schemas.microsoft.com/office/powerpoint/2010/main" val="257348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918E2A-67E9-43D6-995E-0A5690F9A0C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09600" y="1417320"/>
            <a:ext cx="6908800" cy="960120"/>
          </a:xfrm>
          <a:prstGeom prst="rect">
            <a:avLst/>
          </a:prstGeom>
        </p:spPr>
        <p:txBody>
          <a:bodyPr wrap="square" lIns="0" tIns="0" rIns="0" bIns="0">
            <a:spAutoFit/>
          </a:bodyPr>
          <a:lstStyle>
            <a:lvl1pPr>
              <a:defRPr sz="2000" b="1" i="0">
                <a:solidFill>
                  <a:srgbClr val="363636"/>
                </a:solidFill>
                <a:latin typeface="Calibri"/>
                <a:cs typeface="Calibri"/>
              </a:defRPr>
            </a:lvl1pPr>
          </a:lstStyle>
          <a:p>
            <a:endParaRPr/>
          </a:p>
        </p:txBody>
      </p:sp>
      <p:sp>
        <p:nvSpPr>
          <p:cNvPr id="3" name="Holder 3"/>
          <p:cNvSpPr>
            <a:spLocks noGrp="1"/>
          </p:cNvSpPr>
          <p:nvPr>
            <p:ph type="subTitle" idx="4"/>
          </p:nvPr>
        </p:nvSpPr>
        <p:spPr>
          <a:xfrm>
            <a:off x="1219200" y="2560320"/>
            <a:ext cx="5689600" cy="1143000"/>
          </a:xfrm>
          <a:prstGeom prst="rect">
            <a:avLst/>
          </a:prstGeom>
        </p:spPr>
        <p:txBody>
          <a:bodyPr wrap="square" lIns="0" tIns="0" rIns="0" bIns="0">
            <a:spAutoFit/>
          </a:bodyPr>
          <a:lstStyle>
            <a:lvl1pPr>
              <a:defRPr sz="950" b="0" i="0">
                <a:solidFill>
                  <a:srgbClr val="343434"/>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36363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950" b="0" i="0">
                <a:solidFill>
                  <a:srgbClr val="343434"/>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363636"/>
                </a:solidFill>
                <a:latin typeface="Calibri"/>
                <a:cs typeface="Calibri"/>
              </a:defRPr>
            </a:lvl1pPr>
          </a:lstStyle>
          <a:p>
            <a:endParaRPr/>
          </a:p>
        </p:txBody>
      </p:sp>
      <p:sp>
        <p:nvSpPr>
          <p:cNvPr id="3" name="Holder 3"/>
          <p:cNvSpPr>
            <a:spLocks noGrp="1"/>
          </p:cNvSpPr>
          <p:nvPr>
            <p:ph sz="half" idx="2"/>
          </p:nvPr>
        </p:nvSpPr>
        <p:spPr>
          <a:xfrm>
            <a:off x="406400" y="1051560"/>
            <a:ext cx="3535680" cy="30175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85920" y="1051560"/>
            <a:ext cx="3535680" cy="30175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622475" y="4200144"/>
            <a:ext cx="1334857" cy="201168"/>
          </a:xfrm>
          <a:prstGeom prst="rect">
            <a:avLst/>
          </a:prstGeom>
        </p:spPr>
      </p:pic>
      <p:sp>
        <p:nvSpPr>
          <p:cNvPr id="2" name="Holder 2"/>
          <p:cNvSpPr>
            <a:spLocks noGrp="1"/>
          </p:cNvSpPr>
          <p:nvPr>
            <p:ph type="title"/>
          </p:nvPr>
        </p:nvSpPr>
        <p:spPr/>
        <p:txBody>
          <a:bodyPr lIns="0" tIns="0" rIns="0" bIns="0"/>
          <a:lstStyle>
            <a:lvl1pPr>
              <a:defRPr sz="2000" b="1" i="0">
                <a:solidFill>
                  <a:srgbClr val="363636"/>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607237" y="4200144"/>
            <a:ext cx="1353143" cy="21945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2077" y="219964"/>
            <a:ext cx="7483844" cy="581611"/>
          </a:xfrm>
          <a:prstGeom prst="rect">
            <a:avLst/>
          </a:prstGeom>
        </p:spPr>
        <p:txBody>
          <a:bodyPr wrap="square" lIns="0" tIns="0" rIns="0" bIns="0">
            <a:spAutoFit/>
          </a:bodyPr>
          <a:lstStyle>
            <a:lvl1pPr>
              <a:defRPr sz="2000" b="1" i="0">
                <a:solidFill>
                  <a:srgbClr val="363636"/>
                </a:solidFill>
                <a:latin typeface="Calibri"/>
                <a:cs typeface="Calibri"/>
              </a:defRPr>
            </a:lvl1pPr>
          </a:lstStyle>
          <a:p>
            <a:endParaRPr/>
          </a:p>
        </p:txBody>
      </p:sp>
      <p:sp>
        <p:nvSpPr>
          <p:cNvPr id="3" name="Holder 3"/>
          <p:cNvSpPr>
            <a:spLocks noGrp="1"/>
          </p:cNvSpPr>
          <p:nvPr>
            <p:ph type="body" idx="1"/>
          </p:nvPr>
        </p:nvSpPr>
        <p:spPr>
          <a:xfrm>
            <a:off x="2438261" y="1373025"/>
            <a:ext cx="5285740" cy="1595120"/>
          </a:xfrm>
          <a:prstGeom prst="rect">
            <a:avLst/>
          </a:prstGeom>
        </p:spPr>
        <p:txBody>
          <a:bodyPr wrap="square" lIns="0" tIns="0" rIns="0" bIns="0">
            <a:spAutoFit/>
          </a:bodyPr>
          <a:lstStyle>
            <a:lvl1pPr>
              <a:defRPr sz="950" b="0" i="0">
                <a:solidFill>
                  <a:srgbClr val="343434"/>
                </a:solidFill>
                <a:latin typeface="Arial MT"/>
                <a:cs typeface="Arial MT"/>
              </a:defRPr>
            </a:lvl1pPr>
          </a:lstStyle>
          <a:p>
            <a:endParaRPr/>
          </a:p>
        </p:txBody>
      </p:sp>
      <p:sp>
        <p:nvSpPr>
          <p:cNvPr id="4" name="Holder 4"/>
          <p:cNvSpPr>
            <a:spLocks noGrp="1"/>
          </p:cNvSpPr>
          <p:nvPr>
            <p:ph type="ftr" sz="quarter" idx="5"/>
          </p:nvPr>
        </p:nvSpPr>
        <p:spPr>
          <a:xfrm>
            <a:off x="2763520" y="4251960"/>
            <a:ext cx="2600960" cy="2286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06400" y="4251960"/>
            <a:ext cx="1869440" cy="2286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3/20/2025</a:t>
            </a:fld>
            <a:endParaRPr lang="en-US"/>
          </a:p>
        </p:txBody>
      </p:sp>
      <p:sp>
        <p:nvSpPr>
          <p:cNvPr id="6" name="Holder 6"/>
          <p:cNvSpPr>
            <a:spLocks noGrp="1"/>
          </p:cNvSpPr>
          <p:nvPr>
            <p:ph type="sldNum" sz="quarter" idx="7"/>
          </p:nvPr>
        </p:nvSpPr>
        <p:spPr>
          <a:xfrm>
            <a:off x="5852160" y="4251960"/>
            <a:ext cx="1869440" cy="2286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968500" y="1261883"/>
            <a:ext cx="4191000" cy="371833"/>
          </a:xfrm>
          <a:prstGeom prst="rect">
            <a:avLst/>
          </a:prstGeom>
        </p:spPr>
        <p:txBody>
          <a:bodyPr vert="horz" wrap="square" lIns="0" tIns="57785" rIns="0" bIns="0" rtlCol="0">
            <a:spAutoFit/>
          </a:bodyPr>
          <a:lstStyle/>
          <a:p>
            <a:pPr marL="12700" marR="88265" algn="ctr">
              <a:lnSpc>
                <a:spcPts val="2740"/>
              </a:lnSpc>
              <a:spcBef>
                <a:spcPts val="455"/>
              </a:spcBef>
            </a:pPr>
            <a:r>
              <a:rPr lang="en-IN" sz="1800" b="1" dirty="0">
                <a:effectLst/>
                <a:latin typeface="Times New Roman" panose="02020603050405020304" pitchFamily="18" charset="0"/>
                <a:ea typeface="Calibri" panose="020F0502020204030204" pitchFamily="34" charset="0"/>
              </a:rPr>
              <a:t>PREDICTIVE PARSER GENERATOR</a:t>
            </a:r>
            <a:endParaRPr lang="en-US" sz="1050" dirty="0">
              <a:latin typeface="Cambria"/>
              <a:cs typeface="Cambria"/>
            </a:endParaRPr>
          </a:p>
        </p:txBody>
      </p:sp>
      <p:sp>
        <p:nvSpPr>
          <p:cNvPr id="5" name="object 5"/>
          <p:cNvSpPr txBox="1"/>
          <p:nvPr/>
        </p:nvSpPr>
        <p:spPr>
          <a:xfrm>
            <a:off x="1701800" y="2286000"/>
            <a:ext cx="4294049" cy="1195327"/>
          </a:xfrm>
          <a:prstGeom prst="rect">
            <a:avLst/>
          </a:prstGeom>
        </p:spPr>
        <p:txBody>
          <a:bodyPr vert="horz" wrap="square" lIns="0" tIns="43180" rIns="0" bIns="0" rtlCol="0">
            <a:spAutoFit/>
          </a:bodyPr>
          <a:lstStyle/>
          <a:p>
            <a:pPr marL="12700" algn="ctr">
              <a:lnSpc>
                <a:spcPct val="150000"/>
              </a:lnSpc>
              <a:spcBef>
                <a:spcPts val="340"/>
              </a:spcBef>
            </a:pPr>
            <a:r>
              <a:rPr sz="1200" b="1" spc="-125" dirty="0">
                <a:solidFill>
                  <a:srgbClr val="343434"/>
                </a:solidFill>
                <a:latin typeface="Times New Roman" panose="02020603050405020304" pitchFamily="18" charset="0"/>
                <a:cs typeface="Times New Roman" panose="02020603050405020304" pitchFamily="18" charset="0"/>
              </a:rPr>
              <a:t>PRESENTED</a:t>
            </a:r>
            <a:r>
              <a:rPr sz="1200" b="1" spc="70" dirty="0">
                <a:solidFill>
                  <a:srgbClr val="343434"/>
                </a:solidFill>
                <a:latin typeface="Times New Roman" panose="02020603050405020304" pitchFamily="18" charset="0"/>
                <a:cs typeface="Times New Roman" panose="02020603050405020304" pitchFamily="18" charset="0"/>
              </a:rPr>
              <a:t> </a:t>
            </a:r>
            <a:r>
              <a:rPr sz="1200" b="1" spc="-25" dirty="0">
                <a:solidFill>
                  <a:srgbClr val="343434"/>
                </a:solidFill>
                <a:latin typeface="Times New Roman" panose="02020603050405020304" pitchFamily="18" charset="0"/>
                <a:cs typeface="Times New Roman" panose="02020603050405020304" pitchFamily="18" charset="0"/>
              </a:rPr>
              <a:t>BY:</a:t>
            </a:r>
            <a:endParaRPr lang="en-IN" sz="1200" b="1" spc="-25" dirty="0">
              <a:solidFill>
                <a:srgbClr val="343434"/>
              </a:solidFill>
              <a:latin typeface="Times New Roman" panose="02020603050405020304" pitchFamily="18" charset="0"/>
              <a:cs typeface="Times New Roman" panose="02020603050405020304" pitchFamily="18" charset="0"/>
            </a:endParaRPr>
          </a:p>
          <a:p>
            <a:pPr marL="12700" algn="ctr">
              <a:lnSpc>
                <a:spcPct val="150000"/>
              </a:lnSpc>
              <a:spcBef>
                <a:spcPts val="240"/>
              </a:spcBef>
            </a:pPr>
            <a:r>
              <a:rPr lang="en-US" sz="1200" b="1" spc="-110" dirty="0">
                <a:solidFill>
                  <a:srgbClr val="343434"/>
                </a:solidFill>
                <a:latin typeface="Times New Roman" panose="02020603050405020304" pitchFamily="18" charset="0"/>
                <a:cs typeface="Times New Roman" panose="02020603050405020304" pitchFamily="18" charset="0"/>
              </a:rPr>
              <a:t>GIRIJA B   [192311044]</a:t>
            </a:r>
            <a:endParaRPr lang="en-US" sz="1200" b="1" dirty="0">
              <a:latin typeface="Times New Roman" panose="02020603050405020304" pitchFamily="18" charset="0"/>
              <a:cs typeface="Times New Roman" panose="02020603050405020304" pitchFamily="18" charset="0"/>
            </a:endParaRPr>
          </a:p>
          <a:p>
            <a:pPr marL="12700" algn="ctr">
              <a:lnSpc>
                <a:spcPct val="150000"/>
              </a:lnSpc>
              <a:spcBef>
                <a:spcPts val="215"/>
              </a:spcBef>
            </a:pPr>
            <a:r>
              <a:rPr lang="en-US" sz="1200" b="1" spc="-70" dirty="0">
                <a:solidFill>
                  <a:srgbClr val="343434"/>
                </a:solidFill>
                <a:latin typeface="Times New Roman" panose="02020603050405020304" pitchFamily="18" charset="0"/>
                <a:cs typeface="Times New Roman" panose="02020603050405020304" pitchFamily="18" charset="0"/>
              </a:rPr>
              <a:t>CSA1428-</a:t>
            </a:r>
            <a:r>
              <a:rPr lang="en-US" sz="1200" b="1" spc="-75" dirty="0">
                <a:solidFill>
                  <a:srgbClr val="343434"/>
                </a:solidFill>
                <a:latin typeface="Times New Roman" panose="02020603050405020304" pitchFamily="18" charset="0"/>
                <a:cs typeface="Times New Roman" panose="02020603050405020304" pitchFamily="18" charset="0"/>
              </a:rPr>
              <a:t>COMPILER</a:t>
            </a:r>
            <a:r>
              <a:rPr lang="en-US" sz="1200" b="1" spc="-10" dirty="0">
                <a:solidFill>
                  <a:srgbClr val="343434"/>
                </a:solidFill>
                <a:latin typeface="Times New Roman" panose="02020603050405020304" pitchFamily="18" charset="0"/>
                <a:cs typeface="Times New Roman" panose="02020603050405020304" pitchFamily="18" charset="0"/>
              </a:rPr>
              <a:t> </a:t>
            </a:r>
            <a:r>
              <a:rPr lang="en-US" sz="1200" b="1" spc="-110" dirty="0">
                <a:solidFill>
                  <a:srgbClr val="343434"/>
                </a:solidFill>
                <a:latin typeface="Times New Roman" panose="02020603050405020304" pitchFamily="18" charset="0"/>
                <a:cs typeface="Times New Roman" panose="02020603050405020304" pitchFamily="18" charset="0"/>
              </a:rPr>
              <a:t>DESIGN</a:t>
            </a:r>
            <a:r>
              <a:rPr lang="en-US" sz="1200" b="1" spc="85" dirty="0">
                <a:solidFill>
                  <a:srgbClr val="343434"/>
                </a:solidFill>
                <a:latin typeface="Times New Roman" panose="02020603050405020304" pitchFamily="18" charset="0"/>
                <a:cs typeface="Times New Roman" panose="02020603050405020304" pitchFamily="18" charset="0"/>
              </a:rPr>
              <a:t> </a:t>
            </a:r>
            <a:r>
              <a:rPr lang="en-US" sz="1200" b="1" spc="-95" dirty="0">
                <a:solidFill>
                  <a:srgbClr val="363636"/>
                </a:solidFill>
                <a:latin typeface="Times New Roman" panose="02020603050405020304" pitchFamily="18" charset="0"/>
                <a:cs typeface="Times New Roman" panose="02020603050405020304" pitchFamily="18" charset="0"/>
              </a:rPr>
              <a:t>WITH</a:t>
            </a:r>
            <a:r>
              <a:rPr lang="en-US" sz="1200" b="1" spc="15" dirty="0">
                <a:solidFill>
                  <a:srgbClr val="363636"/>
                </a:solidFill>
                <a:latin typeface="Times New Roman" panose="02020603050405020304" pitchFamily="18" charset="0"/>
                <a:cs typeface="Times New Roman" panose="02020603050405020304" pitchFamily="18" charset="0"/>
              </a:rPr>
              <a:t> </a:t>
            </a:r>
            <a:r>
              <a:rPr lang="en-US" sz="1200" b="1" spc="-85" dirty="0">
                <a:solidFill>
                  <a:srgbClr val="333333"/>
                </a:solidFill>
                <a:latin typeface="Times New Roman" panose="02020603050405020304" pitchFamily="18" charset="0"/>
                <a:cs typeface="Times New Roman" panose="02020603050405020304" pitchFamily="18" charset="0"/>
              </a:rPr>
              <a:t>LEXICAL</a:t>
            </a:r>
            <a:r>
              <a:rPr lang="en-US" sz="1200" b="1" spc="120" dirty="0">
                <a:solidFill>
                  <a:srgbClr val="333333"/>
                </a:solidFill>
                <a:latin typeface="Times New Roman" panose="02020603050405020304" pitchFamily="18" charset="0"/>
                <a:cs typeface="Times New Roman" panose="02020603050405020304" pitchFamily="18" charset="0"/>
              </a:rPr>
              <a:t> </a:t>
            </a:r>
            <a:r>
              <a:rPr lang="en-US" sz="1200" b="1" spc="-55" dirty="0">
                <a:solidFill>
                  <a:srgbClr val="343434"/>
                </a:solidFill>
                <a:latin typeface="Times New Roman" panose="02020603050405020304" pitchFamily="18" charset="0"/>
                <a:cs typeface="Times New Roman" panose="02020603050405020304" pitchFamily="18" charset="0"/>
              </a:rPr>
              <a:t>ANALYSIS</a:t>
            </a:r>
          </a:p>
          <a:p>
            <a:pPr marL="12700" algn="ctr">
              <a:lnSpc>
                <a:spcPct val="150000"/>
              </a:lnSpc>
              <a:spcBef>
                <a:spcPts val="215"/>
              </a:spcBef>
            </a:pPr>
            <a:r>
              <a:rPr lang="en-US" sz="1200" b="1" spc="-55" dirty="0">
                <a:solidFill>
                  <a:srgbClr val="343434"/>
                </a:solidFill>
                <a:latin typeface="Times New Roman" panose="02020603050405020304" pitchFamily="18" charset="0"/>
                <a:cs typeface="Times New Roman" panose="02020603050405020304" pitchFamily="18" charset="0"/>
              </a:rPr>
              <a:t>MARCH-2025</a:t>
            </a:r>
            <a:endParaRPr lang="en-US" sz="12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406400" y="76200"/>
            <a:ext cx="1028700" cy="1295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502400" y="76200"/>
            <a:ext cx="1381125" cy="13716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F8A81E1-09E7-8C11-A4C7-DBC9BDA932A1}"/>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A82747F2-59C8-0454-0079-55851A7050E8}"/>
              </a:ext>
            </a:extLst>
          </p:cNvPr>
          <p:cNvPicPr>
            <a:picLocks noChangeAspect="1" noChangeArrowheads="1"/>
          </p:cNvPicPr>
          <p:nvPr/>
        </p:nvPicPr>
        <p:blipFill>
          <a:blip r:embed="rId2"/>
          <a:srcRect/>
          <a:stretch>
            <a:fillRect/>
          </a:stretch>
        </p:blipFill>
        <p:spPr bwMode="auto">
          <a:xfrm>
            <a:off x="6426200" y="76200"/>
            <a:ext cx="1457325" cy="12192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70300075-40DE-A8D2-6242-89DA9D0F959C}"/>
              </a:ext>
            </a:extLst>
          </p:cNvPr>
          <p:cNvPicPr>
            <a:picLocks noChangeAspect="1" noChangeArrowheads="1"/>
          </p:cNvPicPr>
          <p:nvPr/>
        </p:nvPicPr>
        <p:blipFill>
          <a:blip r:embed="rId3"/>
          <a:srcRect/>
          <a:stretch>
            <a:fillRect/>
          </a:stretch>
        </p:blipFill>
        <p:spPr bwMode="auto">
          <a:xfrm>
            <a:off x="177800" y="76200"/>
            <a:ext cx="1028700" cy="1114425"/>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2E339EF0-D72F-AEC6-20C2-F97099C6A64F}"/>
              </a:ext>
            </a:extLst>
          </p:cNvPr>
          <p:cNvSpPr txBox="1"/>
          <p:nvPr/>
        </p:nvSpPr>
        <p:spPr>
          <a:xfrm>
            <a:off x="1625600" y="340852"/>
            <a:ext cx="4062984"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A7300854-8421-12F7-F4CC-4DEEDE1D5A3E}"/>
              </a:ext>
            </a:extLst>
          </p:cNvPr>
          <p:cNvSpPr txBox="1"/>
          <p:nvPr/>
        </p:nvSpPr>
        <p:spPr>
          <a:xfrm>
            <a:off x="1320800" y="762000"/>
            <a:ext cx="1428750"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Code Snippets </a:t>
            </a:r>
          </a:p>
        </p:txBody>
      </p:sp>
      <p:sp>
        <p:nvSpPr>
          <p:cNvPr id="10" name="TextBox 9">
            <a:extLst>
              <a:ext uri="{FF2B5EF4-FFF2-40B4-BE49-F238E27FC236}">
                <a16:creationId xmlns:a16="http://schemas.microsoft.com/office/drawing/2014/main" id="{F78E9A1E-5724-3D40-413F-5B3BD99D7C12}"/>
              </a:ext>
            </a:extLst>
          </p:cNvPr>
          <p:cNvSpPr txBox="1"/>
          <p:nvPr/>
        </p:nvSpPr>
        <p:spPr>
          <a:xfrm>
            <a:off x="896684" y="1204897"/>
            <a:ext cx="1769237"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LL(1) Table Generation</a:t>
            </a:r>
          </a:p>
        </p:txBody>
      </p:sp>
      <p:sp>
        <p:nvSpPr>
          <p:cNvPr id="16" name="TextBox 15">
            <a:extLst>
              <a:ext uri="{FF2B5EF4-FFF2-40B4-BE49-F238E27FC236}">
                <a16:creationId xmlns:a16="http://schemas.microsoft.com/office/drawing/2014/main" id="{8AE85638-A995-FD33-80C1-685E57479AA0}"/>
              </a:ext>
            </a:extLst>
          </p:cNvPr>
          <p:cNvSpPr txBox="1"/>
          <p:nvPr/>
        </p:nvSpPr>
        <p:spPr>
          <a:xfrm>
            <a:off x="4368800" y="1128385"/>
            <a:ext cx="1727708"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Parsing Simulation</a:t>
            </a:r>
          </a:p>
        </p:txBody>
      </p:sp>
      <p:pic>
        <p:nvPicPr>
          <p:cNvPr id="3" name="Picture 2">
            <a:extLst>
              <a:ext uri="{FF2B5EF4-FFF2-40B4-BE49-F238E27FC236}">
                <a16:creationId xmlns:a16="http://schemas.microsoft.com/office/drawing/2014/main" id="{27B33408-A66D-931A-38B2-830F99EE7824}"/>
              </a:ext>
            </a:extLst>
          </p:cNvPr>
          <p:cNvPicPr>
            <a:picLocks noChangeAspect="1"/>
          </p:cNvPicPr>
          <p:nvPr/>
        </p:nvPicPr>
        <p:blipFill>
          <a:blip r:embed="rId4"/>
          <a:stretch>
            <a:fillRect/>
          </a:stretch>
        </p:blipFill>
        <p:spPr>
          <a:xfrm>
            <a:off x="262253" y="1491722"/>
            <a:ext cx="3725545" cy="2458337"/>
          </a:xfrm>
          <a:prstGeom prst="rect">
            <a:avLst/>
          </a:prstGeom>
        </p:spPr>
      </p:pic>
      <p:pic>
        <p:nvPicPr>
          <p:cNvPr id="5" name="Picture 4">
            <a:extLst>
              <a:ext uri="{FF2B5EF4-FFF2-40B4-BE49-F238E27FC236}">
                <a16:creationId xmlns:a16="http://schemas.microsoft.com/office/drawing/2014/main" id="{82C01285-0749-54D1-12E6-D3FD62464D1A}"/>
              </a:ext>
            </a:extLst>
          </p:cNvPr>
          <p:cNvPicPr>
            <a:picLocks noChangeAspect="1"/>
          </p:cNvPicPr>
          <p:nvPr/>
        </p:nvPicPr>
        <p:blipFill>
          <a:blip r:embed="rId5"/>
          <a:stretch>
            <a:fillRect/>
          </a:stretch>
        </p:blipFill>
        <p:spPr>
          <a:xfrm>
            <a:off x="4368800" y="1491722"/>
            <a:ext cx="3193856" cy="2819400"/>
          </a:xfrm>
          <a:prstGeom prst="rect">
            <a:avLst/>
          </a:prstGeom>
        </p:spPr>
      </p:pic>
    </p:spTree>
    <p:extLst>
      <p:ext uri="{BB962C8B-B14F-4D97-AF65-F5344CB8AC3E}">
        <p14:creationId xmlns:p14="http://schemas.microsoft.com/office/powerpoint/2010/main" val="18965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026DA6A-4B03-F393-B241-4027C7776869}"/>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7BD56A38-946A-AB17-35A8-DCB236EA8AD7}"/>
              </a:ext>
            </a:extLst>
          </p:cNvPr>
          <p:cNvPicPr>
            <a:picLocks noChangeAspect="1" noChangeArrowheads="1"/>
          </p:cNvPicPr>
          <p:nvPr/>
        </p:nvPicPr>
        <p:blipFill>
          <a:blip r:embed="rId2"/>
          <a:srcRect/>
          <a:stretch>
            <a:fillRect/>
          </a:stretch>
        </p:blipFill>
        <p:spPr bwMode="auto">
          <a:xfrm>
            <a:off x="6426200" y="76200"/>
            <a:ext cx="1457325" cy="12192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1BC4A544-63D8-77D9-59D2-34DF570CD626}"/>
              </a:ext>
            </a:extLst>
          </p:cNvPr>
          <p:cNvPicPr>
            <a:picLocks noChangeAspect="1" noChangeArrowheads="1"/>
          </p:cNvPicPr>
          <p:nvPr/>
        </p:nvPicPr>
        <p:blipFill>
          <a:blip r:embed="rId3"/>
          <a:srcRect/>
          <a:stretch>
            <a:fillRect/>
          </a:stretch>
        </p:blipFill>
        <p:spPr bwMode="auto">
          <a:xfrm>
            <a:off x="177800" y="76200"/>
            <a:ext cx="1028700" cy="1114425"/>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D841636E-28FA-D636-FA1F-E0185A206D92}"/>
              </a:ext>
            </a:extLst>
          </p:cNvPr>
          <p:cNvSpPr txBox="1"/>
          <p:nvPr/>
        </p:nvSpPr>
        <p:spPr>
          <a:xfrm>
            <a:off x="1625600" y="340852"/>
            <a:ext cx="4062984"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Results &amp; Discussion</a:t>
            </a:r>
          </a:p>
        </p:txBody>
      </p:sp>
      <p:sp>
        <p:nvSpPr>
          <p:cNvPr id="4" name="TextBox 3">
            <a:extLst>
              <a:ext uri="{FF2B5EF4-FFF2-40B4-BE49-F238E27FC236}">
                <a16:creationId xmlns:a16="http://schemas.microsoft.com/office/drawing/2014/main" id="{1B484FD8-1E66-8BD0-B113-515383D4191E}"/>
              </a:ext>
            </a:extLst>
          </p:cNvPr>
          <p:cNvSpPr txBox="1"/>
          <p:nvPr/>
        </p:nvSpPr>
        <p:spPr>
          <a:xfrm>
            <a:off x="338606" y="1398941"/>
            <a:ext cx="3733800" cy="1615827"/>
          </a:xfrm>
          <a:prstGeom prst="rect">
            <a:avLst/>
          </a:prstGeom>
          <a:noFill/>
        </p:spPr>
        <p:txBody>
          <a:bodyPr wrap="square">
            <a:spAutoFit/>
          </a:bodyPr>
          <a:lstStyle/>
          <a:p>
            <a:pPr algn="l"/>
            <a:r>
              <a:rPr lang="en-IN" sz="1100" b="1" dirty="0">
                <a:latin typeface="Times New Roman" panose="02020603050405020304" pitchFamily="18" charset="0"/>
                <a:cs typeface="Times New Roman" panose="02020603050405020304" pitchFamily="18" charset="0"/>
              </a:rPr>
              <a:t>Outcomes of the Project</a:t>
            </a:r>
          </a:p>
          <a:p>
            <a:pPr algn="l"/>
            <a:endParaRPr lang="en-IN" sz="1100" b="1" dirty="0">
              <a:latin typeface="Times New Roman" panose="02020603050405020304" pitchFamily="18" charset="0"/>
              <a:cs typeface="Times New Roman" panose="02020603050405020304" pitchFamily="18" charset="0"/>
            </a:endParaRPr>
          </a:p>
          <a:p>
            <a:pPr algn="l"/>
            <a:r>
              <a:rPr lang="en-IN" sz="1100" b="1" dirty="0">
                <a:latin typeface="Times New Roman" panose="02020603050405020304" pitchFamily="18" charset="0"/>
                <a:cs typeface="Times New Roman" panose="02020603050405020304" pitchFamily="18" charset="0"/>
              </a:rPr>
              <a:t>-Automated LL(1) Parser Generator:</a:t>
            </a:r>
            <a:r>
              <a:rPr lang="en-IN" sz="1100" dirty="0">
                <a:latin typeface="Times New Roman" panose="02020603050405020304" pitchFamily="18" charset="0"/>
                <a:cs typeface="Times New Roman" panose="02020603050405020304" pitchFamily="18" charset="0"/>
              </a:rPr>
              <a:t> Successfully computes First &amp; Follow sets, generates LL(1) parsing tables, and simulates parsing steps using a </a:t>
            </a:r>
            <a:r>
              <a:rPr lang="en-IN" sz="1100" dirty="0" err="1">
                <a:latin typeface="Times New Roman" panose="02020603050405020304" pitchFamily="18" charset="0"/>
                <a:cs typeface="Times New Roman" panose="02020603050405020304" pitchFamily="18" charset="0"/>
              </a:rPr>
              <a:t>Tkinter</a:t>
            </a:r>
            <a:r>
              <a:rPr lang="en-IN" sz="1100" dirty="0">
                <a:latin typeface="Times New Roman" panose="02020603050405020304" pitchFamily="18" charset="0"/>
                <a:cs typeface="Times New Roman" panose="02020603050405020304" pitchFamily="18" charset="0"/>
              </a:rPr>
              <a:t>-based GUI.</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b="1" dirty="0">
                <a:latin typeface="Times New Roman" panose="02020603050405020304" pitchFamily="18" charset="0"/>
                <a:cs typeface="Times New Roman" panose="02020603050405020304" pitchFamily="18" charset="0"/>
              </a:rPr>
              <a:t>Error Handling &amp; Debugging:</a:t>
            </a:r>
            <a:r>
              <a:rPr lang="en-IN" sz="1100" dirty="0">
                <a:latin typeface="Times New Roman" panose="02020603050405020304" pitchFamily="18" charset="0"/>
                <a:cs typeface="Times New Roman" panose="02020603050405020304" pitchFamily="18" charset="0"/>
              </a:rPr>
              <a:t> Detects grammar errors, ambiguous rules, and parsing failures for better debugging.</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b="1" dirty="0">
                <a:latin typeface="Times New Roman" panose="02020603050405020304" pitchFamily="18" charset="0"/>
                <a:cs typeface="Times New Roman" panose="02020603050405020304" pitchFamily="18" charset="0"/>
              </a:rPr>
              <a:t>Step-by-Step Visualization:</a:t>
            </a:r>
            <a:r>
              <a:rPr lang="en-IN" sz="1100" dirty="0">
                <a:latin typeface="Times New Roman" panose="02020603050405020304" pitchFamily="18" charset="0"/>
                <a:cs typeface="Times New Roman" panose="02020603050405020304" pitchFamily="18" charset="0"/>
              </a:rPr>
              <a:t> Users can see each step of parsing, making it easier to understand LL(1) parsing concepts.</a:t>
            </a:r>
          </a:p>
        </p:txBody>
      </p:sp>
      <p:sp>
        <p:nvSpPr>
          <p:cNvPr id="7" name="TextBox 6">
            <a:extLst>
              <a:ext uri="{FF2B5EF4-FFF2-40B4-BE49-F238E27FC236}">
                <a16:creationId xmlns:a16="http://schemas.microsoft.com/office/drawing/2014/main" id="{36B8A29D-DD63-BFF7-263A-2F27394932B5}"/>
              </a:ext>
            </a:extLst>
          </p:cNvPr>
          <p:cNvSpPr txBox="1"/>
          <p:nvPr/>
        </p:nvSpPr>
        <p:spPr>
          <a:xfrm>
            <a:off x="4279138" y="1190625"/>
            <a:ext cx="2261108" cy="430887"/>
          </a:xfrm>
          <a:prstGeom prst="rect">
            <a:avLst/>
          </a:prstGeom>
          <a:noFill/>
        </p:spPr>
        <p:txBody>
          <a:bodyPr wrap="square">
            <a:spAutoFit/>
          </a:bodyPr>
          <a:lstStyle/>
          <a:p>
            <a:r>
              <a:rPr lang="en-IN" sz="1100" b="1" dirty="0">
                <a:latin typeface="Times New Roman" panose="02020603050405020304" pitchFamily="18" charset="0"/>
                <a:cs typeface="Times New Roman" panose="02020603050405020304" pitchFamily="18" charset="0"/>
              </a:rPr>
              <a:t>Comparison with Existing Solutions</a:t>
            </a:r>
          </a:p>
        </p:txBody>
      </p:sp>
      <p:pic>
        <p:nvPicPr>
          <p:cNvPr id="9" name="Picture 8">
            <a:extLst>
              <a:ext uri="{FF2B5EF4-FFF2-40B4-BE49-F238E27FC236}">
                <a16:creationId xmlns:a16="http://schemas.microsoft.com/office/drawing/2014/main" id="{2DA0E841-9A8F-FD34-DE46-191C4F5EBD45}"/>
              </a:ext>
            </a:extLst>
          </p:cNvPr>
          <p:cNvPicPr>
            <a:picLocks noChangeAspect="1"/>
          </p:cNvPicPr>
          <p:nvPr/>
        </p:nvPicPr>
        <p:blipFill>
          <a:blip r:embed="rId4"/>
          <a:stretch>
            <a:fillRect/>
          </a:stretch>
        </p:blipFill>
        <p:spPr>
          <a:xfrm>
            <a:off x="4393184" y="1621512"/>
            <a:ext cx="3683000" cy="2107690"/>
          </a:xfrm>
          <a:prstGeom prst="rect">
            <a:avLst/>
          </a:prstGeom>
        </p:spPr>
      </p:pic>
    </p:spTree>
    <p:extLst>
      <p:ext uri="{BB962C8B-B14F-4D97-AF65-F5344CB8AC3E}">
        <p14:creationId xmlns:p14="http://schemas.microsoft.com/office/powerpoint/2010/main" val="196104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0C2B52D-615B-E530-3E77-74F3B6BF4CAF}"/>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9DF0929D-C7BF-294B-A2A3-CC15A756E29B}"/>
              </a:ext>
            </a:extLst>
          </p:cNvPr>
          <p:cNvPicPr>
            <a:picLocks noChangeAspect="1" noChangeArrowheads="1"/>
          </p:cNvPicPr>
          <p:nvPr/>
        </p:nvPicPr>
        <p:blipFill>
          <a:blip r:embed="rId2"/>
          <a:srcRect/>
          <a:stretch>
            <a:fillRect/>
          </a:stretch>
        </p:blipFill>
        <p:spPr bwMode="auto">
          <a:xfrm>
            <a:off x="6426200" y="76200"/>
            <a:ext cx="1457325" cy="12192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BC5131C1-EE9F-6468-7EAC-D3240792BEB1}"/>
              </a:ext>
            </a:extLst>
          </p:cNvPr>
          <p:cNvPicPr>
            <a:picLocks noChangeAspect="1" noChangeArrowheads="1"/>
          </p:cNvPicPr>
          <p:nvPr/>
        </p:nvPicPr>
        <p:blipFill>
          <a:blip r:embed="rId3"/>
          <a:srcRect/>
          <a:stretch>
            <a:fillRect/>
          </a:stretch>
        </p:blipFill>
        <p:spPr bwMode="auto">
          <a:xfrm>
            <a:off x="177800" y="76200"/>
            <a:ext cx="1028700" cy="1114425"/>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3756CB82-20EF-78F9-E163-20B960F02524}"/>
              </a:ext>
            </a:extLst>
          </p:cNvPr>
          <p:cNvSpPr txBox="1"/>
          <p:nvPr/>
        </p:nvSpPr>
        <p:spPr>
          <a:xfrm>
            <a:off x="1625600" y="340852"/>
            <a:ext cx="4062984"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Challenges &amp; Limitations</a:t>
            </a:r>
          </a:p>
        </p:txBody>
      </p:sp>
      <p:sp>
        <p:nvSpPr>
          <p:cNvPr id="4" name="TextBox 3">
            <a:extLst>
              <a:ext uri="{FF2B5EF4-FFF2-40B4-BE49-F238E27FC236}">
                <a16:creationId xmlns:a16="http://schemas.microsoft.com/office/drawing/2014/main" id="{D8CFF87D-EAD7-6735-127B-875C827AB66D}"/>
              </a:ext>
            </a:extLst>
          </p:cNvPr>
          <p:cNvSpPr txBox="1"/>
          <p:nvPr/>
        </p:nvSpPr>
        <p:spPr>
          <a:xfrm>
            <a:off x="140157" y="1524000"/>
            <a:ext cx="4062984" cy="1785104"/>
          </a:xfrm>
          <a:prstGeom prst="rect">
            <a:avLst/>
          </a:prstGeom>
          <a:noFill/>
        </p:spPr>
        <p:txBody>
          <a:bodyPr wrap="square">
            <a:spAutoFit/>
          </a:bodyPr>
          <a:lstStyle/>
          <a:p>
            <a:pPr algn="l"/>
            <a:r>
              <a:rPr lang="en-US" sz="1100" b="1" dirty="0">
                <a:latin typeface="Times New Roman" panose="02020603050405020304" pitchFamily="18" charset="0"/>
                <a:cs typeface="Times New Roman" panose="02020603050405020304" pitchFamily="18" charset="0"/>
              </a:rPr>
              <a:t>Issues Faced During Development</a:t>
            </a:r>
          </a:p>
          <a:p>
            <a:pPr algn="l"/>
            <a:endParaRPr lang="en-US" sz="1100" dirty="0">
              <a:latin typeface="Times New Roman" panose="02020603050405020304" pitchFamily="18" charset="0"/>
              <a:cs typeface="Times New Roman" panose="02020603050405020304" pitchFamily="18" charset="0"/>
            </a:endParaRPr>
          </a:p>
          <a:p>
            <a:pPr algn="l"/>
            <a:r>
              <a:rPr lang="en-US" sz="1100" b="1" dirty="0">
                <a:latin typeface="Times New Roman" panose="02020603050405020304" pitchFamily="18" charset="0"/>
                <a:cs typeface="Times New Roman" panose="02020603050405020304" pitchFamily="18" charset="0"/>
              </a:rPr>
              <a:t>-Handling Left Recursion: </a:t>
            </a:r>
            <a:r>
              <a:rPr lang="en-US" sz="1100" dirty="0">
                <a:latin typeface="Times New Roman" panose="02020603050405020304" pitchFamily="18" charset="0"/>
                <a:cs typeface="Times New Roman" panose="02020603050405020304" pitchFamily="18" charset="0"/>
              </a:rPr>
              <a:t>LL(1) parsers do not support left-recursive grammars, so manual transformation was needed.</a:t>
            </a:r>
            <a:br>
              <a:rPr lang="en-US" sz="1100" dirty="0">
                <a:latin typeface="Times New Roman" panose="02020603050405020304" pitchFamily="18" charset="0"/>
                <a:cs typeface="Times New Roman" panose="02020603050405020304" pitchFamily="18" charset="0"/>
              </a:rPr>
            </a:br>
            <a:r>
              <a:rPr lang="en-US" sz="1100" b="1" dirty="0">
                <a:latin typeface="Times New Roman" panose="02020603050405020304" pitchFamily="18" charset="0"/>
                <a:cs typeface="Times New Roman" panose="02020603050405020304" pitchFamily="18" charset="0"/>
              </a:rPr>
              <a:t>-Ambiguity in Grammar: </a:t>
            </a:r>
            <a:r>
              <a:rPr lang="en-US" sz="1100" dirty="0">
                <a:latin typeface="Times New Roman" panose="02020603050405020304" pitchFamily="18" charset="0"/>
                <a:cs typeface="Times New Roman" panose="02020603050405020304" pitchFamily="18" charset="0"/>
              </a:rPr>
              <a:t>Some CFGs are not LL(1) compatible, requiring checks and modifications.</a:t>
            </a:r>
            <a:br>
              <a:rPr lang="en-US" sz="1100" dirty="0">
                <a:latin typeface="Times New Roman" panose="02020603050405020304" pitchFamily="18" charset="0"/>
                <a:cs typeface="Times New Roman" panose="02020603050405020304" pitchFamily="18" charset="0"/>
              </a:rPr>
            </a:br>
            <a:r>
              <a:rPr lang="en-US" sz="1100" b="1" dirty="0">
                <a:latin typeface="Times New Roman" panose="02020603050405020304" pitchFamily="18" charset="0"/>
                <a:cs typeface="Times New Roman" panose="02020603050405020304" pitchFamily="18" charset="0"/>
              </a:rPr>
              <a:t>-Stack-Based Simulation Bugs: </a:t>
            </a:r>
            <a:r>
              <a:rPr lang="en-US" sz="1100" dirty="0">
                <a:latin typeface="Times New Roman" panose="02020603050405020304" pitchFamily="18" charset="0"/>
                <a:cs typeface="Times New Roman" panose="02020603050405020304" pitchFamily="18" charset="0"/>
              </a:rPr>
              <a:t>Ensuring correct push/pop operations in the parsing stack was tricky.</a:t>
            </a:r>
            <a:br>
              <a:rPr lang="en-US" sz="1100" dirty="0">
                <a:latin typeface="Times New Roman" panose="02020603050405020304" pitchFamily="18" charset="0"/>
                <a:cs typeface="Times New Roman" panose="02020603050405020304" pitchFamily="18" charset="0"/>
              </a:rPr>
            </a:br>
            <a:r>
              <a:rPr lang="en-US" sz="1100" b="1" dirty="0">
                <a:latin typeface="Times New Roman" panose="02020603050405020304" pitchFamily="18" charset="0"/>
                <a:cs typeface="Times New Roman" panose="02020603050405020304" pitchFamily="18" charset="0"/>
              </a:rPr>
              <a:t>-GUI Implementation Complexity: </a:t>
            </a:r>
            <a:r>
              <a:rPr lang="en-US" sz="1100" dirty="0">
                <a:latin typeface="Times New Roman" panose="02020603050405020304" pitchFamily="18" charset="0"/>
                <a:cs typeface="Times New Roman" panose="02020603050405020304" pitchFamily="18" charset="0"/>
              </a:rPr>
              <a:t>Displaying step-by-step parsing in </a:t>
            </a:r>
            <a:r>
              <a:rPr lang="en-US" sz="1100" dirty="0" err="1">
                <a:latin typeface="Times New Roman" panose="02020603050405020304" pitchFamily="18" charset="0"/>
                <a:cs typeface="Times New Roman" panose="02020603050405020304" pitchFamily="18" charset="0"/>
              </a:rPr>
              <a:t>Tkinter</a:t>
            </a:r>
            <a:r>
              <a:rPr lang="en-US" sz="1100" dirty="0">
                <a:latin typeface="Times New Roman" panose="02020603050405020304" pitchFamily="18" charset="0"/>
                <a:cs typeface="Times New Roman" panose="02020603050405020304" pitchFamily="18" charset="0"/>
              </a:rPr>
              <a:t> while keeping it user-friendly required multiple iterations.</a:t>
            </a:r>
          </a:p>
        </p:txBody>
      </p:sp>
      <p:sp>
        <p:nvSpPr>
          <p:cNvPr id="7" name="TextBox 6">
            <a:extLst>
              <a:ext uri="{FF2B5EF4-FFF2-40B4-BE49-F238E27FC236}">
                <a16:creationId xmlns:a16="http://schemas.microsoft.com/office/drawing/2014/main" id="{6AF5D8A5-9C90-8806-7932-CD9E16959DEC}"/>
              </a:ext>
            </a:extLst>
          </p:cNvPr>
          <p:cNvSpPr txBox="1"/>
          <p:nvPr/>
        </p:nvSpPr>
        <p:spPr>
          <a:xfrm>
            <a:off x="4368800" y="1524000"/>
            <a:ext cx="3213862" cy="1954381"/>
          </a:xfrm>
          <a:prstGeom prst="rect">
            <a:avLst/>
          </a:prstGeom>
          <a:noFill/>
        </p:spPr>
        <p:txBody>
          <a:bodyPr wrap="square">
            <a:spAutoFit/>
          </a:bodyPr>
          <a:lstStyle/>
          <a:p>
            <a:r>
              <a:rPr lang="en-US" sz="1100" b="1" dirty="0">
                <a:latin typeface="Times New Roman" panose="02020603050405020304" pitchFamily="18" charset="0"/>
                <a:cs typeface="Times New Roman" panose="02020603050405020304" pitchFamily="18" charset="0"/>
              </a:rPr>
              <a:t>Possible Constraints</a:t>
            </a:r>
          </a:p>
          <a:p>
            <a:endParaRPr lang="en-US" sz="1100" b="1"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-Limited to LL(1) Grammars:</a:t>
            </a:r>
            <a:r>
              <a:rPr lang="en-US" sz="1100" dirty="0">
                <a:latin typeface="Times New Roman" panose="02020603050405020304" pitchFamily="18" charset="0"/>
                <a:cs typeface="Times New Roman" panose="02020603050405020304" pitchFamily="18" charset="0"/>
              </a:rPr>
              <a:t> The tool works only for LL(1) parsers, so it cannot handle more complex grammars like LR(1) or ambiguous CFGs.</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a:t>
            </a:r>
            <a:r>
              <a:rPr lang="en-US" sz="1100" b="1" dirty="0">
                <a:latin typeface="Times New Roman" panose="02020603050405020304" pitchFamily="18" charset="0"/>
                <a:cs typeface="Times New Roman" panose="02020603050405020304" pitchFamily="18" charset="0"/>
              </a:rPr>
              <a:t>No Automatic Grammar Correction:</a:t>
            </a:r>
            <a:r>
              <a:rPr lang="en-US" sz="1100" dirty="0">
                <a:latin typeface="Times New Roman" panose="02020603050405020304" pitchFamily="18" charset="0"/>
                <a:cs typeface="Times New Roman" panose="02020603050405020304" pitchFamily="18" charset="0"/>
              </a:rPr>
              <a:t> Users must manually modify left-recursive and ambiguous rules before using the tool.</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a:t>
            </a:r>
            <a:r>
              <a:rPr lang="en-US" sz="1100" b="1" dirty="0">
                <a:latin typeface="Times New Roman" panose="02020603050405020304" pitchFamily="18" charset="0"/>
                <a:cs typeface="Times New Roman" panose="02020603050405020304" pitchFamily="18" charset="0"/>
              </a:rPr>
              <a:t>Scalability Issues:</a:t>
            </a:r>
            <a:r>
              <a:rPr lang="en-US" sz="1100" dirty="0">
                <a:latin typeface="Times New Roman" panose="02020603050405020304" pitchFamily="18" charset="0"/>
                <a:cs typeface="Times New Roman" panose="02020603050405020304" pitchFamily="18" charset="0"/>
              </a:rPr>
              <a:t> The </a:t>
            </a:r>
            <a:r>
              <a:rPr lang="en-US" sz="1100" dirty="0" err="1">
                <a:latin typeface="Times New Roman" panose="02020603050405020304" pitchFamily="18" charset="0"/>
                <a:cs typeface="Times New Roman" panose="02020603050405020304" pitchFamily="18" charset="0"/>
              </a:rPr>
              <a:t>Tkinter</a:t>
            </a:r>
            <a:r>
              <a:rPr lang="en-US" sz="1100" dirty="0">
                <a:latin typeface="Times New Roman" panose="02020603050405020304" pitchFamily="18" charset="0"/>
                <a:cs typeface="Times New Roman" panose="02020603050405020304" pitchFamily="18" charset="0"/>
              </a:rPr>
              <a:t> GUI may not be optimal for large grammars, as too many steps can clutter the output.</a:t>
            </a:r>
          </a:p>
        </p:txBody>
      </p:sp>
    </p:spTree>
    <p:extLst>
      <p:ext uri="{BB962C8B-B14F-4D97-AF65-F5344CB8AC3E}">
        <p14:creationId xmlns:p14="http://schemas.microsoft.com/office/powerpoint/2010/main" val="8665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srcRect/>
          <a:stretch>
            <a:fillRect/>
          </a:stretch>
        </p:blipFill>
        <p:spPr bwMode="auto">
          <a:xfrm>
            <a:off x="6426200" y="76200"/>
            <a:ext cx="1457325" cy="12954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177800" y="152400"/>
            <a:ext cx="1028700" cy="1038225"/>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0B079212-759B-C618-DF71-A051727B4FF0}"/>
              </a:ext>
            </a:extLst>
          </p:cNvPr>
          <p:cNvSpPr txBox="1"/>
          <p:nvPr/>
        </p:nvSpPr>
        <p:spPr>
          <a:xfrm>
            <a:off x="2768600" y="367323"/>
            <a:ext cx="406298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Future Scope</a:t>
            </a:r>
          </a:p>
        </p:txBody>
      </p:sp>
      <p:sp>
        <p:nvSpPr>
          <p:cNvPr id="11" name="TextBox 10">
            <a:extLst>
              <a:ext uri="{FF2B5EF4-FFF2-40B4-BE49-F238E27FC236}">
                <a16:creationId xmlns:a16="http://schemas.microsoft.com/office/drawing/2014/main" id="{1964752F-2551-432D-4735-698C2355E947}"/>
              </a:ext>
            </a:extLst>
          </p:cNvPr>
          <p:cNvSpPr txBox="1"/>
          <p:nvPr/>
        </p:nvSpPr>
        <p:spPr>
          <a:xfrm>
            <a:off x="269875" y="1358289"/>
            <a:ext cx="5611876" cy="1107996"/>
          </a:xfrm>
          <a:prstGeom prst="rect">
            <a:avLst/>
          </a:prstGeom>
          <a:noFill/>
        </p:spPr>
        <p:txBody>
          <a:bodyPr wrap="square">
            <a:spAutoFit/>
          </a:bodyPr>
          <a:lstStyle/>
          <a:p>
            <a:pPr algn="just"/>
            <a:r>
              <a:rPr lang="en-IN" sz="1100" b="1" dirty="0">
                <a:latin typeface="Times New Roman" panose="02020603050405020304" pitchFamily="18" charset="0"/>
                <a:cs typeface="Times New Roman" panose="02020603050405020304" pitchFamily="18" charset="0"/>
              </a:rPr>
              <a:t>Enhancements &amp; Improvements</a:t>
            </a:r>
          </a:p>
          <a:p>
            <a:pPr marL="171450" indent="-171450" algn="just">
              <a:buFont typeface="Arial" panose="020B0604020202020204" pitchFamily="34" charset="0"/>
              <a:buChar char="•"/>
            </a:pPr>
            <a:r>
              <a:rPr lang="en-IN" sz="1100" b="1" dirty="0">
                <a:latin typeface="Times New Roman" panose="02020603050405020304" pitchFamily="18" charset="0"/>
                <a:cs typeface="Times New Roman" panose="02020603050405020304" pitchFamily="18" charset="0"/>
              </a:rPr>
              <a:t>Support for LL(k) Parsing:</a:t>
            </a:r>
            <a:r>
              <a:rPr lang="en-IN" sz="1100" dirty="0">
                <a:latin typeface="Times New Roman" panose="02020603050405020304" pitchFamily="18" charset="0"/>
                <a:cs typeface="Times New Roman" panose="02020603050405020304" pitchFamily="18" charset="0"/>
              </a:rPr>
              <a:t> Extend the tool to handle LL(k) grammars for better flexibility.</a:t>
            </a:r>
          </a:p>
          <a:p>
            <a:pPr marL="171450" indent="-171450" algn="just">
              <a:buFont typeface="Arial" panose="020B0604020202020204" pitchFamily="34" charset="0"/>
              <a:buChar char="•"/>
            </a:pPr>
            <a:r>
              <a:rPr lang="en-IN" sz="1100" b="1" dirty="0">
                <a:latin typeface="Times New Roman" panose="02020603050405020304" pitchFamily="18" charset="0"/>
                <a:cs typeface="Times New Roman" panose="02020603050405020304" pitchFamily="18" charset="0"/>
              </a:rPr>
              <a:t>Automatic Grammar Correction:</a:t>
            </a:r>
            <a:r>
              <a:rPr lang="en-IN" sz="1100" dirty="0">
                <a:latin typeface="Times New Roman" panose="02020603050405020304" pitchFamily="18" charset="0"/>
                <a:cs typeface="Times New Roman" panose="02020603050405020304" pitchFamily="18" charset="0"/>
              </a:rPr>
              <a:t> Implement left-recursion elimination and ambiguity resolution to make it more user-friendly.</a:t>
            </a:r>
          </a:p>
          <a:p>
            <a:pPr marL="171450" indent="-171450" algn="just">
              <a:buFont typeface="Arial" panose="020B0604020202020204" pitchFamily="34" charset="0"/>
              <a:buChar char="•"/>
            </a:pPr>
            <a:r>
              <a:rPr lang="en-IN" sz="1100" b="1" dirty="0">
                <a:latin typeface="Times New Roman" panose="02020603050405020304" pitchFamily="18" charset="0"/>
                <a:cs typeface="Times New Roman" panose="02020603050405020304" pitchFamily="18" charset="0"/>
              </a:rPr>
              <a:t>Performance Optimization:</a:t>
            </a:r>
            <a:r>
              <a:rPr lang="en-IN" sz="1100" dirty="0">
                <a:latin typeface="Times New Roman" panose="02020603050405020304" pitchFamily="18" charset="0"/>
                <a:cs typeface="Times New Roman" panose="02020603050405020304" pitchFamily="18" charset="0"/>
              </a:rPr>
              <a:t> Improve parsing efficiency for large grammars using optimized data structures.</a:t>
            </a:r>
          </a:p>
        </p:txBody>
      </p:sp>
      <p:sp>
        <p:nvSpPr>
          <p:cNvPr id="13" name="TextBox 12">
            <a:extLst>
              <a:ext uri="{FF2B5EF4-FFF2-40B4-BE49-F238E27FC236}">
                <a16:creationId xmlns:a16="http://schemas.microsoft.com/office/drawing/2014/main" id="{C3DBA475-9ADE-EFBA-FC9D-0102513A0396}"/>
              </a:ext>
            </a:extLst>
          </p:cNvPr>
          <p:cNvSpPr txBox="1"/>
          <p:nvPr/>
        </p:nvSpPr>
        <p:spPr>
          <a:xfrm>
            <a:off x="197104" y="2803226"/>
            <a:ext cx="5918708" cy="1107996"/>
          </a:xfrm>
          <a:prstGeom prst="rect">
            <a:avLst/>
          </a:prstGeom>
          <a:noFill/>
        </p:spPr>
        <p:txBody>
          <a:bodyPr wrap="square">
            <a:spAutoFit/>
          </a:bodyPr>
          <a:lstStyle/>
          <a:p>
            <a:pPr algn="just"/>
            <a:r>
              <a:rPr lang="en-US" sz="1100" b="1" dirty="0">
                <a:latin typeface="Times New Roman" panose="02020603050405020304" pitchFamily="18" charset="0"/>
                <a:cs typeface="Times New Roman" panose="02020603050405020304" pitchFamily="18" charset="0"/>
              </a:rPr>
              <a:t>How This Project Can Be Extended</a:t>
            </a:r>
          </a:p>
          <a:p>
            <a:pPr algn="just"/>
            <a:endParaRPr lang="en-US" sz="1100" b="1"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Web-Based Version:</a:t>
            </a:r>
            <a:r>
              <a:rPr lang="en-US" sz="1100" dirty="0">
                <a:latin typeface="Times New Roman" panose="02020603050405020304" pitchFamily="18" charset="0"/>
                <a:cs typeface="Times New Roman" panose="02020603050405020304" pitchFamily="18" charset="0"/>
              </a:rPr>
              <a:t> Develop an interactive web app using Flask/Django for wider accessibility.</a:t>
            </a:r>
          </a:p>
          <a:p>
            <a:pPr marL="171450" indent="-171450" algn="just">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Integration with Compiler Tools:</a:t>
            </a:r>
            <a:r>
              <a:rPr lang="en-US" sz="1100" dirty="0">
                <a:latin typeface="Times New Roman" panose="02020603050405020304" pitchFamily="18" charset="0"/>
                <a:cs typeface="Times New Roman" panose="02020603050405020304" pitchFamily="18" charset="0"/>
              </a:rPr>
              <a:t> Connect with ANTLR/</a:t>
            </a:r>
            <a:r>
              <a:rPr lang="en-US" sz="1100" dirty="0" err="1">
                <a:latin typeface="Times New Roman" panose="02020603050405020304" pitchFamily="18" charset="0"/>
                <a:cs typeface="Times New Roman" panose="02020603050405020304" pitchFamily="18" charset="0"/>
              </a:rPr>
              <a:t>Yacc</a:t>
            </a:r>
            <a:r>
              <a:rPr lang="en-US" sz="1100" dirty="0">
                <a:latin typeface="Times New Roman" panose="02020603050405020304" pitchFamily="18" charset="0"/>
                <a:cs typeface="Times New Roman" panose="02020603050405020304" pitchFamily="18" charset="0"/>
              </a:rPr>
              <a:t> for generating real-world parsers.</a:t>
            </a:r>
          </a:p>
          <a:p>
            <a:pPr marL="171450" indent="-171450" algn="just">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Visualization Enhancements:</a:t>
            </a:r>
            <a:r>
              <a:rPr lang="en-US" sz="1100" dirty="0">
                <a:latin typeface="Times New Roman" panose="02020603050405020304" pitchFamily="18" charset="0"/>
                <a:cs typeface="Times New Roman" panose="02020603050405020304" pitchFamily="18" charset="0"/>
              </a:rPr>
              <a:t> Add graphical parse trees and step-by-step animation for better understanding.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6426201" y="76200"/>
            <a:ext cx="1371600" cy="12954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254000" y="76200"/>
            <a:ext cx="1028700" cy="1114425"/>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1C19F4F4-FEB2-3282-1104-078173802777}"/>
              </a:ext>
            </a:extLst>
          </p:cNvPr>
          <p:cNvSpPr txBox="1"/>
          <p:nvPr/>
        </p:nvSpPr>
        <p:spPr>
          <a:xfrm>
            <a:off x="3049017" y="539234"/>
            <a:ext cx="406298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Conclusion</a:t>
            </a:r>
          </a:p>
        </p:txBody>
      </p:sp>
      <p:sp>
        <p:nvSpPr>
          <p:cNvPr id="13" name="TextBox 12">
            <a:extLst>
              <a:ext uri="{FF2B5EF4-FFF2-40B4-BE49-F238E27FC236}">
                <a16:creationId xmlns:a16="http://schemas.microsoft.com/office/drawing/2014/main" id="{88163918-5B9B-43B3-40F4-8FA4F0BBC30D}"/>
              </a:ext>
            </a:extLst>
          </p:cNvPr>
          <p:cNvSpPr txBox="1"/>
          <p:nvPr/>
        </p:nvSpPr>
        <p:spPr>
          <a:xfrm>
            <a:off x="949960" y="1596272"/>
            <a:ext cx="5715000" cy="1785104"/>
          </a:xfrm>
          <a:prstGeom prst="rect">
            <a:avLst/>
          </a:prstGeom>
          <a:noFill/>
        </p:spPr>
        <p:txBody>
          <a:bodyPr wrap="square">
            <a:spAutoFit/>
          </a:bodyPr>
          <a:lstStyle/>
          <a:p>
            <a:pPr algn="just"/>
            <a:r>
              <a:rPr lang="en-US" sz="1100" dirty="0">
                <a:latin typeface="Times New Roman" panose="02020603050405020304" pitchFamily="18" charset="0"/>
                <a:cs typeface="Times New Roman" panose="02020603050405020304" pitchFamily="18" charset="0"/>
              </a:rPr>
              <a:t>This project successfully developed an LL(1) Predictive Parser Generator with an interactive </a:t>
            </a:r>
            <a:r>
              <a:rPr lang="en-US" sz="1100" dirty="0" err="1">
                <a:latin typeface="Times New Roman" panose="02020603050405020304" pitchFamily="18" charset="0"/>
                <a:cs typeface="Times New Roman" panose="02020603050405020304" pitchFamily="18" charset="0"/>
              </a:rPr>
              <a:t>Tkinter</a:t>
            </a:r>
            <a:r>
              <a:rPr lang="en-US" sz="1100" dirty="0">
                <a:latin typeface="Times New Roman" panose="02020603050405020304" pitchFamily="18" charset="0"/>
                <a:cs typeface="Times New Roman" panose="02020603050405020304" pitchFamily="18" charset="0"/>
              </a:rPr>
              <a:t>-based GUI. The tool automates First &amp; Follow set computation, LL(1) parsing table generation, and stack-based parsing simulation, providing users with a step-by-step visualization of the parsing process. Unlike traditional manual methods or CLI-based tools, this project enhances user-friendliness, debugging capabilities, and educational value.</a:t>
            </a:r>
          </a:p>
          <a:p>
            <a:pPr algn="just"/>
            <a:r>
              <a:rPr lang="en-US" sz="1100" dirty="0">
                <a:latin typeface="Times New Roman" panose="02020603050405020304" pitchFamily="18" charset="0"/>
                <a:cs typeface="Times New Roman" panose="02020603050405020304" pitchFamily="18" charset="0"/>
              </a:rPr>
              <a:t>The key takeaways include the importance of handling left recursion, the role of First &amp; Follow sets in parsing decisions, and the challenges of ambiguity in grammar processing. While limited to LL(1) grammars, future improvements could include LL(k) support, automatic grammar correction, and a web-based version. Overall, this project serves as a valuable learning tool for students and professionals in compiler design and parsing algorithms.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8E57055-0F32-E0C9-D297-342CF65D5E54}"/>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E66BDDC2-6471-59FD-59F4-595096325E19}"/>
              </a:ext>
            </a:extLst>
          </p:cNvPr>
          <p:cNvPicPr>
            <a:picLocks noChangeAspect="1" noChangeArrowheads="1"/>
          </p:cNvPicPr>
          <p:nvPr/>
        </p:nvPicPr>
        <p:blipFill>
          <a:blip r:embed="rId2"/>
          <a:srcRect/>
          <a:stretch>
            <a:fillRect/>
          </a:stretch>
        </p:blipFill>
        <p:spPr bwMode="auto">
          <a:xfrm>
            <a:off x="6426201" y="76200"/>
            <a:ext cx="1371600" cy="1295400"/>
          </a:xfrm>
          <a:prstGeom prst="rect">
            <a:avLst/>
          </a:prstGeom>
          <a:noFill/>
          <a:ln w="9525">
            <a:noFill/>
            <a:miter lim="800000"/>
            <a:headEnd/>
            <a:tailEnd/>
          </a:ln>
          <a:effectLst/>
        </p:spPr>
      </p:pic>
      <p:pic>
        <p:nvPicPr>
          <p:cNvPr id="11267" name="Picture 3">
            <a:extLst>
              <a:ext uri="{FF2B5EF4-FFF2-40B4-BE49-F238E27FC236}">
                <a16:creationId xmlns:a16="http://schemas.microsoft.com/office/drawing/2014/main" id="{6BD63E36-99B1-70B1-157D-4EFD6BDDA112}"/>
              </a:ext>
            </a:extLst>
          </p:cNvPr>
          <p:cNvPicPr>
            <a:picLocks noChangeAspect="1" noChangeArrowheads="1"/>
          </p:cNvPicPr>
          <p:nvPr/>
        </p:nvPicPr>
        <p:blipFill>
          <a:blip r:embed="rId3"/>
          <a:srcRect/>
          <a:stretch>
            <a:fillRect/>
          </a:stretch>
        </p:blipFill>
        <p:spPr bwMode="auto">
          <a:xfrm>
            <a:off x="254000" y="76200"/>
            <a:ext cx="1028700" cy="1114425"/>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479F35D7-9D89-57DB-1FFE-52B9856ECC1A}"/>
              </a:ext>
            </a:extLst>
          </p:cNvPr>
          <p:cNvSpPr txBox="1"/>
          <p:nvPr/>
        </p:nvSpPr>
        <p:spPr>
          <a:xfrm>
            <a:off x="2844800" y="539234"/>
            <a:ext cx="48006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A414499-A5D9-4D41-61D1-C7FFBD822F96}"/>
              </a:ext>
            </a:extLst>
          </p:cNvPr>
          <p:cNvSpPr txBox="1"/>
          <p:nvPr/>
        </p:nvSpPr>
        <p:spPr>
          <a:xfrm>
            <a:off x="939800" y="1828800"/>
            <a:ext cx="5715000" cy="261610"/>
          </a:xfrm>
          <a:prstGeom prst="rect">
            <a:avLst/>
          </a:prstGeom>
          <a:noFill/>
        </p:spPr>
        <p:txBody>
          <a:bodyPr wrap="square">
            <a:spAutoFit/>
          </a:bodyPr>
          <a:lstStyle/>
          <a:p>
            <a:endParaRPr lang="en-US" sz="1100" dirty="0">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F09EF2DA-C44D-22C1-065A-93D1DEFC2120}"/>
              </a:ext>
            </a:extLst>
          </p:cNvPr>
          <p:cNvSpPr>
            <a:spLocks noChangeArrowheads="1"/>
          </p:cNvSpPr>
          <p:nvPr/>
        </p:nvSpPr>
        <p:spPr bwMode="auto">
          <a:xfrm>
            <a:off x="1282700" y="1419762"/>
            <a:ext cx="46863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Aho, A. V., Sethi, R., &amp; Ullman, J. D. (1986). Compilers: Principles, Techniques, and Tools. Addison-Wesley. </a:t>
            </a:r>
            <a:r>
              <a:rPr kumimoji="0" lang="en-US" altLang="en-US" sz="11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Dragon Book – a fundamental resource for parsing techniques)</a:t>
            </a:r>
            <a:endPar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Hopcroft, J. E., Motwani, R., &amp; Ullman, J. D. (2006). Introduction to Automata Theory, Languages, and Computation. Pearson. </a:t>
            </a:r>
            <a:r>
              <a:rPr kumimoji="0" lang="en-US" altLang="en-US" sz="11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(Covers context-free grammars and parsing algorithms in-depth)</a:t>
            </a:r>
            <a:endPar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Grune</a:t>
            </a: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 &amp; Jacobs, C. J. H. (2008). Parsing Techniques: A Practical Guide. Springer. </a:t>
            </a:r>
            <a:r>
              <a:rPr kumimoji="0" lang="en-US" altLang="en-US" sz="11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(Explains LL(1) parsing and related algorithms with practical examples)</a:t>
            </a:r>
            <a:endPar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Knuth, D. E. (1965). On the Translation of Languages from Left to Right. </a:t>
            </a:r>
            <a:r>
              <a:rPr kumimoji="0" lang="en-US" altLang="en-US" sz="11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Information and Control, 8(6), 607-639.</a:t>
            </a: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1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(Foundational paper introducing parsing methods)</a:t>
            </a:r>
            <a:endPar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64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A5B683C-6923-1EF3-AA35-23454975BEA0}"/>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BAFA2983-6E94-D696-1C01-2DCFA0C4486E}"/>
              </a:ext>
            </a:extLst>
          </p:cNvPr>
          <p:cNvPicPr>
            <a:picLocks noChangeAspect="1" noChangeArrowheads="1"/>
          </p:cNvPicPr>
          <p:nvPr/>
        </p:nvPicPr>
        <p:blipFill>
          <a:blip r:embed="rId2"/>
          <a:srcRect/>
          <a:stretch>
            <a:fillRect/>
          </a:stretch>
        </p:blipFill>
        <p:spPr bwMode="auto">
          <a:xfrm>
            <a:off x="6426201" y="76200"/>
            <a:ext cx="1371600" cy="1295400"/>
          </a:xfrm>
          <a:prstGeom prst="rect">
            <a:avLst/>
          </a:prstGeom>
          <a:noFill/>
          <a:ln w="9525">
            <a:noFill/>
            <a:miter lim="800000"/>
            <a:headEnd/>
            <a:tailEnd/>
          </a:ln>
          <a:effectLst/>
        </p:spPr>
      </p:pic>
      <p:pic>
        <p:nvPicPr>
          <p:cNvPr id="11267" name="Picture 3">
            <a:extLst>
              <a:ext uri="{FF2B5EF4-FFF2-40B4-BE49-F238E27FC236}">
                <a16:creationId xmlns:a16="http://schemas.microsoft.com/office/drawing/2014/main" id="{2715194F-5668-D5E9-2027-1DF68ABA747B}"/>
              </a:ext>
            </a:extLst>
          </p:cNvPr>
          <p:cNvPicPr>
            <a:picLocks noChangeAspect="1" noChangeArrowheads="1"/>
          </p:cNvPicPr>
          <p:nvPr/>
        </p:nvPicPr>
        <p:blipFill>
          <a:blip r:embed="rId3"/>
          <a:srcRect/>
          <a:stretch>
            <a:fillRect/>
          </a:stretch>
        </p:blipFill>
        <p:spPr bwMode="auto">
          <a:xfrm>
            <a:off x="254000" y="76200"/>
            <a:ext cx="1028700" cy="1114425"/>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C52E211B-C860-E5DC-C3ED-977638C2561B}"/>
              </a:ext>
            </a:extLst>
          </p:cNvPr>
          <p:cNvSpPr txBox="1"/>
          <p:nvPr/>
        </p:nvSpPr>
        <p:spPr>
          <a:xfrm>
            <a:off x="3149600" y="1917216"/>
            <a:ext cx="48006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Thank You!</a:t>
            </a:r>
          </a:p>
        </p:txBody>
      </p:sp>
      <p:sp>
        <p:nvSpPr>
          <p:cNvPr id="13" name="TextBox 12">
            <a:extLst>
              <a:ext uri="{FF2B5EF4-FFF2-40B4-BE49-F238E27FC236}">
                <a16:creationId xmlns:a16="http://schemas.microsoft.com/office/drawing/2014/main" id="{3799C5F4-2293-B162-E932-CF59CCBBDFB5}"/>
              </a:ext>
            </a:extLst>
          </p:cNvPr>
          <p:cNvSpPr txBox="1"/>
          <p:nvPr/>
        </p:nvSpPr>
        <p:spPr>
          <a:xfrm>
            <a:off x="939800" y="1828800"/>
            <a:ext cx="5715000" cy="261610"/>
          </a:xfrm>
          <a:prstGeom prst="rect">
            <a:avLst/>
          </a:prstGeom>
          <a:noFill/>
        </p:spPr>
        <p:txBody>
          <a:bodyPr wrap="square">
            <a:spAutoFit/>
          </a:bodyPr>
          <a:lstStyle/>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25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311400" y="1032578"/>
            <a:ext cx="3231515" cy="283666"/>
          </a:xfrm>
          <a:prstGeom prst="rect">
            <a:avLst/>
          </a:prstGeom>
        </p:spPr>
        <p:txBody>
          <a:bodyPr vert="horz" wrap="square" lIns="0" tIns="59054" rIns="0" bIns="0" rtlCol="0">
            <a:spAutoFit/>
          </a:bodyPr>
          <a:lstStyle/>
          <a:p>
            <a:pPr marL="12700" marR="5080" indent="1270" algn="ctr">
              <a:lnSpc>
                <a:spcPct val="90800"/>
              </a:lnSpc>
              <a:spcBef>
                <a:spcPts val="464"/>
              </a:spcBef>
            </a:pPr>
            <a:r>
              <a:rPr lang="en-IN" sz="1600" b="1" dirty="0">
                <a:latin typeface="Times New Roman" panose="02020603050405020304" pitchFamily="18" charset="0"/>
                <a:cs typeface="Times New Roman" panose="02020603050405020304" pitchFamily="18" charset="0"/>
              </a:rPr>
              <a:t>Introduction</a:t>
            </a:r>
            <a:endParaRPr sz="16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3302000" y="1804971"/>
            <a:ext cx="4419600" cy="1455720"/>
          </a:xfrm>
          <a:prstGeom prst="rect">
            <a:avLst/>
          </a:prstGeom>
        </p:spPr>
        <p:txBody>
          <a:bodyPr vert="horz" wrap="square" lIns="0" tIns="5080" rIns="0" bIns="0" rtlCol="0">
            <a:spAutoFit/>
          </a:bodyPr>
          <a:lstStyle/>
          <a:p>
            <a:pPr marL="13335" marR="5080" indent="-1270" algn="just">
              <a:spcBef>
                <a:spcPts val="40"/>
              </a:spcBef>
            </a:pPr>
            <a:r>
              <a:rPr lang="en-US" sz="1200" dirty="0">
                <a:solidFill>
                  <a:schemeClr val="tx1"/>
                </a:solidFill>
                <a:latin typeface="Times New Roman" panose="02020603050405020304" pitchFamily="18" charset="0"/>
                <a:ea typeface="Lato" pitchFamily="34" charset="-122"/>
                <a:cs typeface="Times New Roman" panose="02020603050405020304" pitchFamily="18" charset="0"/>
              </a:rPr>
              <a:t>This presentation explores the development of a tool for generating predictive parsers from context-free grammars. We'll delve into the concept of CFGs, examine the process of predictive parsing, and highlight the challenges associated with manual parser construction. We'll then showcase our innovative solution: a powerful tool that automates this process, streamlining development and enhancing efficiency.</a:t>
            </a:r>
            <a:endParaRPr lang="en-US" sz="1200" dirty="0">
              <a:solidFill>
                <a:schemeClr val="tx1"/>
              </a:solidFill>
              <a:latin typeface="Times New Roman" panose="02020603050405020304" pitchFamily="18" charset="0"/>
              <a:cs typeface="Times New Roman" panose="02020603050405020304" pitchFamily="18" charset="0"/>
            </a:endParaRPr>
          </a:p>
          <a:p>
            <a:pPr marL="13335" marR="5080" indent="-1270">
              <a:lnSpc>
                <a:spcPct val="104800"/>
              </a:lnSpc>
              <a:spcBef>
                <a:spcPts val="40"/>
              </a:spcBef>
            </a:pPr>
            <a:endParaRPr sz="1050" dirty="0">
              <a:latin typeface="Cambria"/>
              <a:cs typeface="Cambria"/>
            </a:endParaRPr>
          </a:p>
        </p:txBody>
      </p:sp>
      <p:pic>
        <p:nvPicPr>
          <p:cNvPr id="2050" name="Picture 2"/>
          <p:cNvPicPr>
            <a:picLocks noChangeAspect="1" noChangeArrowheads="1"/>
          </p:cNvPicPr>
          <p:nvPr/>
        </p:nvPicPr>
        <p:blipFill>
          <a:blip r:embed="rId2"/>
          <a:srcRect/>
          <a:stretch>
            <a:fillRect/>
          </a:stretch>
        </p:blipFill>
        <p:spPr bwMode="auto">
          <a:xfrm>
            <a:off x="254000" y="0"/>
            <a:ext cx="1028700" cy="13430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426200" y="76200"/>
            <a:ext cx="1457325" cy="1238250"/>
          </a:xfrm>
          <a:prstGeom prst="rect">
            <a:avLst/>
          </a:prstGeom>
          <a:noFill/>
          <a:ln w="9525">
            <a:noFill/>
            <a:miter lim="800000"/>
            <a:headEnd/>
            <a:tailEnd/>
          </a:ln>
          <a:effectLst/>
        </p:spPr>
      </p:pic>
      <p:pic>
        <p:nvPicPr>
          <p:cNvPr id="2" name="Picture 4" descr="Predictive Parser - LL(1) Parser">
            <a:extLst>
              <a:ext uri="{FF2B5EF4-FFF2-40B4-BE49-F238E27FC236}">
                <a16:creationId xmlns:a16="http://schemas.microsoft.com/office/drawing/2014/main" id="{E22634A4-F032-2602-11BD-CECC15459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3124200" cy="2492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5C5E048-3CF7-BEAF-9DD3-8C662393F7C8}"/>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F9787663-13E8-CF86-4EBF-A7AC4F74CAFB}"/>
              </a:ext>
            </a:extLst>
          </p:cNvPr>
          <p:cNvSpPr txBox="1"/>
          <p:nvPr/>
        </p:nvSpPr>
        <p:spPr>
          <a:xfrm>
            <a:off x="2117949" y="861893"/>
            <a:ext cx="3231515" cy="305852"/>
          </a:xfrm>
          <a:prstGeom prst="rect">
            <a:avLst/>
          </a:prstGeom>
        </p:spPr>
        <p:txBody>
          <a:bodyPr vert="horz" wrap="square" lIns="0" tIns="59054" rIns="0" bIns="0" rtlCol="0">
            <a:spAutoFit/>
          </a:bodyPr>
          <a:lstStyle/>
          <a:p>
            <a:pPr marL="20320" algn="ctr">
              <a:lnSpc>
                <a:spcPct val="100000"/>
              </a:lnSpc>
              <a:spcBef>
                <a:spcPts val="1040"/>
              </a:spcBef>
            </a:pPr>
            <a:r>
              <a:rPr lang="en-IN" sz="1600" b="1" dirty="0">
                <a:latin typeface="Times New Roman" panose="02020603050405020304" pitchFamily="18" charset="0"/>
                <a:cs typeface="Times New Roman" panose="02020603050405020304" pitchFamily="18" charset="0"/>
              </a:rPr>
              <a:t>Objectives</a:t>
            </a:r>
          </a:p>
        </p:txBody>
      </p:sp>
      <p:pic>
        <p:nvPicPr>
          <p:cNvPr id="2050" name="Picture 2">
            <a:extLst>
              <a:ext uri="{FF2B5EF4-FFF2-40B4-BE49-F238E27FC236}">
                <a16:creationId xmlns:a16="http://schemas.microsoft.com/office/drawing/2014/main" id="{575A2241-061A-D663-5179-3B2340BF27F8}"/>
              </a:ext>
            </a:extLst>
          </p:cNvPr>
          <p:cNvPicPr>
            <a:picLocks noChangeAspect="1" noChangeArrowheads="1"/>
          </p:cNvPicPr>
          <p:nvPr/>
        </p:nvPicPr>
        <p:blipFill>
          <a:blip r:embed="rId3"/>
          <a:srcRect/>
          <a:stretch>
            <a:fillRect/>
          </a:stretch>
        </p:blipFill>
        <p:spPr bwMode="auto">
          <a:xfrm>
            <a:off x="254000" y="0"/>
            <a:ext cx="1028700" cy="1343025"/>
          </a:xfrm>
          <a:prstGeom prst="rect">
            <a:avLst/>
          </a:prstGeom>
          <a:noFill/>
          <a:ln w="9525">
            <a:noFill/>
            <a:miter lim="800000"/>
            <a:headEnd/>
            <a:tailEnd/>
          </a:ln>
          <a:effectLst/>
        </p:spPr>
      </p:pic>
      <p:pic>
        <p:nvPicPr>
          <p:cNvPr id="2051" name="Picture 3">
            <a:extLst>
              <a:ext uri="{FF2B5EF4-FFF2-40B4-BE49-F238E27FC236}">
                <a16:creationId xmlns:a16="http://schemas.microsoft.com/office/drawing/2014/main" id="{1AD96DE3-301A-E072-0038-EB9973136987}"/>
              </a:ext>
            </a:extLst>
          </p:cNvPr>
          <p:cNvPicPr>
            <a:picLocks noChangeAspect="1" noChangeArrowheads="1"/>
          </p:cNvPicPr>
          <p:nvPr/>
        </p:nvPicPr>
        <p:blipFill>
          <a:blip r:embed="rId4"/>
          <a:srcRect/>
          <a:stretch>
            <a:fillRect/>
          </a:stretch>
        </p:blipFill>
        <p:spPr bwMode="auto">
          <a:xfrm>
            <a:off x="6426200" y="76200"/>
            <a:ext cx="1457325" cy="1238250"/>
          </a:xfrm>
          <a:prstGeom prst="rect">
            <a:avLst/>
          </a:prstGeom>
          <a:noFill/>
          <a:ln w="9525">
            <a:noFill/>
            <a:miter lim="800000"/>
            <a:headEnd/>
            <a:tailEnd/>
          </a:ln>
          <a:effectLst/>
        </p:spPr>
      </p:pic>
      <p:sp>
        <p:nvSpPr>
          <p:cNvPr id="3" name="object 3">
            <a:extLst>
              <a:ext uri="{FF2B5EF4-FFF2-40B4-BE49-F238E27FC236}">
                <a16:creationId xmlns:a16="http://schemas.microsoft.com/office/drawing/2014/main" id="{9AF6D76F-D277-CF36-AAFE-BE2258478262}"/>
              </a:ext>
            </a:extLst>
          </p:cNvPr>
          <p:cNvSpPr txBox="1"/>
          <p:nvPr/>
        </p:nvSpPr>
        <p:spPr>
          <a:xfrm>
            <a:off x="787400" y="1419225"/>
            <a:ext cx="2661098" cy="2467535"/>
          </a:xfrm>
          <a:prstGeom prst="rect">
            <a:avLst/>
          </a:prstGeom>
        </p:spPr>
        <p:txBody>
          <a:bodyPr vert="horz" wrap="square" lIns="0" tIns="78740" rIns="0" bIns="0" rtlCol="0">
            <a:spAutoFit/>
          </a:bodyPr>
          <a:lstStyle/>
          <a:p>
            <a:pPr marL="18415" algn="l">
              <a:lnSpc>
                <a:spcPct val="100000"/>
              </a:lnSpc>
              <a:spcBef>
                <a:spcPts val="620"/>
              </a:spcBef>
            </a:pPr>
            <a:r>
              <a:rPr lang="en-IN" sz="1100" b="1" spc="-20" dirty="0">
                <a:solidFill>
                  <a:srgbClr val="343434"/>
                </a:solidFill>
                <a:latin typeface="Times New Roman" panose="02020603050405020304" pitchFamily="18" charset="0"/>
                <a:cs typeface="Times New Roman" panose="02020603050405020304" pitchFamily="18" charset="0"/>
              </a:rPr>
              <a:t>Define Clear Goals</a:t>
            </a:r>
            <a:endParaRPr sz="1100" b="1" dirty="0">
              <a:latin typeface="Times New Roman" panose="02020603050405020304" pitchFamily="18" charset="0"/>
              <a:cs typeface="Times New Roman" panose="02020603050405020304" pitchFamily="18" charset="0"/>
            </a:endParaRPr>
          </a:p>
          <a:p>
            <a:pPr marL="12700" marR="5080" algn="l">
              <a:lnSpc>
                <a:spcPct val="117800"/>
              </a:lnSpc>
              <a:spcBef>
                <a:spcPts val="300"/>
              </a:spcBef>
            </a:pPr>
            <a:r>
              <a:rPr lang="en-US" sz="1100" dirty="0">
                <a:latin typeface="Times New Roman" panose="02020603050405020304" pitchFamily="18" charset="0"/>
                <a:cs typeface="Times New Roman" panose="02020603050405020304" pitchFamily="18" charset="0"/>
              </a:rPr>
              <a:t>The primary goal of this project is to develop an interactive tool that generates LL(1) Predictive Parsers from context-free grammars. The tool should:</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*Provide a user-friendly GUI using </a:t>
            </a:r>
            <a:r>
              <a:rPr lang="en-US" sz="1100" dirty="0" err="1">
                <a:latin typeface="Times New Roman" panose="02020603050405020304" pitchFamily="18" charset="0"/>
                <a:cs typeface="Times New Roman" panose="02020603050405020304" pitchFamily="18" charset="0"/>
              </a:rPr>
              <a:t>Tkinter</a:t>
            </a:r>
            <a:r>
              <a:rPr lang="en-US" sz="1100" dirty="0">
                <a:latin typeface="Times New Roman" panose="02020603050405020304" pitchFamily="18" charset="0"/>
                <a:cs typeface="Times New Roman" panose="02020603050405020304" pitchFamily="18" charset="0"/>
              </a:rPr>
              <a:t>.</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*Allow users to input grammars in a structured format.</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*Automatically compute First and Follow sets.</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*Generate an LL(1) parsing table </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*Simulate the parsing process step-by-step</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*Highlight errors in input strings</a:t>
            </a:r>
            <a:endParaRPr sz="1100" dirty="0">
              <a:latin typeface="Times New Roman" panose="02020603050405020304" pitchFamily="18" charset="0"/>
              <a:cs typeface="Times New Roman" panose="02020603050405020304" pitchFamily="18" charset="0"/>
            </a:endParaRPr>
          </a:p>
        </p:txBody>
      </p:sp>
      <p:sp>
        <p:nvSpPr>
          <p:cNvPr id="6" name="object 4">
            <a:extLst>
              <a:ext uri="{FF2B5EF4-FFF2-40B4-BE49-F238E27FC236}">
                <a16:creationId xmlns:a16="http://schemas.microsoft.com/office/drawing/2014/main" id="{3CF03E8F-CEC9-0E9B-29D2-9A599BC01AE9}"/>
              </a:ext>
            </a:extLst>
          </p:cNvPr>
          <p:cNvSpPr txBox="1"/>
          <p:nvPr/>
        </p:nvSpPr>
        <p:spPr>
          <a:xfrm>
            <a:off x="4141411" y="1419225"/>
            <a:ext cx="2922270" cy="1442254"/>
          </a:xfrm>
          <a:prstGeom prst="rect">
            <a:avLst/>
          </a:prstGeom>
        </p:spPr>
        <p:txBody>
          <a:bodyPr vert="horz" wrap="square" lIns="0" tIns="79375" rIns="0" bIns="0" rtlCol="0">
            <a:spAutoFit/>
          </a:bodyPr>
          <a:lstStyle/>
          <a:p>
            <a:pPr marL="12700">
              <a:lnSpc>
                <a:spcPct val="100000"/>
              </a:lnSpc>
              <a:spcBef>
                <a:spcPts val="625"/>
              </a:spcBef>
            </a:pPr>
            <a:r>
              <a:rPr sz="1100" b="1" spc="-30" dirty="0">
                <a:solidFill>
                  <a:srgbClr val="343434"/>
                </a:solidFill>
                <a:latin typeface="Times New Roman" panose="02020603050405020304" pitchFamily="18" charset="0"/>
                <a:cs typeface="Times New Roman" panose="02020603050405020304" pitchFamily="18" charset="0"/>
              </a:rPr>
              <a:t>Problem</a:t>
            </a:r>
            <a:r>
              <a:rPr sz="1100" b="1" spc="-5" dirty="0">
                <a:solidFill>
                  <a:srgbClr val="343434"/>
                </a:solidFill>
                <a:latin typeface="Times New Roman" panose="02020603050405020304" pitchFamily="18" charset="0"/>
                <a:cs typeface="Times New Roman" panose="02020603050405020304" pitchFamily="18" charset="0"/>
              </a:rPr>
              <a:t> </a:t>
            </a:r>
            <a:r>
              <a:rPr sz="1100" b="1" spc="-10" dirty="0">
                <a:solidFill>
                  <a:srgbClr val="343434"/>
                </a:solidFill>
                <a:latin typeface="Times New Roman" panose="02020603050405020304" pitchFamily="18" charset="0"/>
                <a:cs typeface="Times New Roman" panose="02020603050405020304" pitchFamily="18" charset="0"/>
              </a:rPr>
              <a:t>statement</a:t>
            </a:r>
            <a:endParaRPr sz="1100" dirty="0">
              <a:latin typeface="Times New Roman" panose="02020603050405020304" pitchFamily="18" charset="0"/>
              <a:cs typeface="Times New Roman" panose="02020603050405020304" pitchFamily="18" charset="0"/>
            </a:endParaRPr>
          </a:p>
          <a:p>
            <a:pPr marL="13335" marR="5080" indent="-1270" algn="just">
              <a:lnSpc>
                <a:spcPct val="116300"/>
              </a:lnSpc>
              <a:spcBef>
                <a:spcPts val="270"/>
              </a:spcBef>
            </a:pPr>
            <a:r>
              <a:rPr lang="en-US" sz="1100" dirty="0">
                <a:latin typeface="Times New Roman" panose="02020603050405020304" pitchFamily="18" charset="0"/>
                <a:cs typeface="Times New Roman" panose="02020603050405020304" pitchFamily="18" charset="0"/>
              </a:rPr>
              <a:t>Parsing is a crucial step in compiler design and is essential for processing programming languages. However, manually computing First and Follow sets, constructing LL(1) parsing tables, and executing the parsing process can be complex and error-prone.</a:t>
            </a:r>
            <a:endParaRPr sz="1100"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91081652-C951-B400-CC80-4975607BA699}"/>
              </a:ext>
            </a:extLst>
          </p:cNvPr>
          <p:cNvSpPr txBox="1"/>
          <p:nvPr/>
        </p:nvSpPr>
        <p:spPr>
          <a:xfrm>
            <a:off x="4141411" y="2946229"/>
            <a:ext cx="2922270" cy="1004762"/>
          </a:xfrm>
          <a:prstGeom prst="rect">
            <a:avLst/>
          </a:prstGeom>
        </p:spPr>
        <p:txBody>
          <a:bodyPr vert="horz" wrap="square" lIns="0" tIns="80645" rIns="0" bIns="0" rtlCol="0">
            <a:spAutoFit/>
          </a:bodyPr>
          <a:lstStyle/>
          <a:p>
            <a:pPr marL="12700" algn="just">
              <a:lnSpc>
                <a:spcPct val="100000"/>
              </a:lnSpc>
              <a:spcBef>
                <a:spcPts val="635"/>
              </a:spcBef>
            </a:pPr>
            <a:r>
              <a:rPr lang="en-US" sz="1100" b="1" spc="-40" dirty="0">
                <a:solidFill>
                  <a:srgbClr val="313131"/>
                </a:solidFill>
                <a:latin typeface="Times New Roman" panose="02020603050405020304" pitchFamily="18" charset="0"/>
                <a:cs typeface="Times New Roman" panose="02020603050405020304" pitchFamily="18" charset="0"/>
              </a:rPr>
              <a:t>Expected Outcomes </a:t>
            </a:r>
          </a:p>
          <a:p>
            <a:pPr marL="12700" algn="just">
              <a:lnSpc>
                <a:spcPct val="100000"/>
              </a:lnSpc>
              <a:spcBef>
                <a:spcPts val="635"/>
              </a:spcBef>
            </a:pPr>
            <a:r>
              <a:rPr lang="en-US" sz="1100" dirty="0">
                <a:latin typeface="Times New Roman" panose="02020603050405020304" pitchFamily="18" charset="0"/>
                <a:cs typeface="Times New Roman" panose="02020603050405020304" pitchFamily="18" charset="0"/>
              </a:rPr>
              <a:t>A user-friendly GUI that takes a grammar as input, displays First/Follow sets, generates parsing tables, and parses input strings with detailed steps, ensuring clarity in predictive parsing. </a:t>
            </a:r>
          </a:p>
        </p:txBody>
      </p:sp>
    </p:spTree>
    <p:extLst>
      <p:ext uri="{BB962C8B-B14F-4D97-AF65-F5344CB8AC3E}">
        <p14:creationId xmlns:p14="http://schemas.microsoft.com/office/powerpoint/2010/main" val="178602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87600" y="685800"/>
            <a:ext cx="3352800" cy="332142"/>
          </a:xfrm>
          <a:prstGeom prst="rect">
            <a:avLst/>
          </a:prstGeom>
        </p:spPr>
        <p:txBody>
          <a:bodyPr vert="horz" wrap="square" lIns="0" tIns="85090" rIns="0" bIns="0" rtlCol="0">
            <a:spAutoFit/>
          </a:bodyPr>
          <a:lstStyle/>
          <a:p>
            <a:pPr marL="12700" algn="ctr">
              <a:lnSpc>
                <a:spcPct val="100000"/>
              </a:lnSpc>
              <a:spcBef>
                <a:spcPts val="670"/>
              </a:spcBef>
            </a:pPr>
            <a:r>
              <a:rPr lang="en-IN" sz="1600" dirty="0">
                <a:latin typeface="Times New Roman" panose="02020603050405020304" pitchFamily="18" charset="0"/>
                <a:cs typeface="Times New Roman" panose="02020603050405020304" pitchFamily="18" charset="0"/>
              </a:rPr>
              <a:t>Literature Review / Background</a:t>
            </a:r>
            <a:endParaRPr sz="19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body" idx="1"/>
          </p:nvPr>
        </p:nvSpPr>
        <p:spPr>
          <a:xfrm>
            <a:off x="482600" y="1529062"/>
            <a:ext cx="3352800" cy="1513876"/>
          </a:xfrm>
          <a:prstGeom prst="rect">
            <a:avLst/>
          </a:prstGeom>
        </p:spPr>
        <p:txBody>
          <a:bodyPr vert="horz" wrap="square" lIns="0" tIns="81915" rIns="0" bIns="0" rtlCol="0">
            <a:spAutoFit/>
          </a:bodyPr>
          <a:lstStyle/>
          <a:p>
            <a:pPr algn="just"/>
            <a:r>
              <a:rPr lang="en-US" sz="1100" b="1" dirty="0">
                <a:latin typeface="Times New Roman" panose="02020603050405020304" pitchFamily="18" charset="0"/>
                <a:cs typeface="Times New Roman" panose="02020603050405020304" pitchFamily="18" charset="0"/>
              </a:rPr>
              <a:t>Summary of Existing Research</a:t>
            </a:r>
          </a:p>
          <a:p>
            <a:pPr algn="just"/>
            <a:r>
              <a:rPr lang="en-US" sz="1100" dirty="0">
                <a:latin typeface="Times New Roman" panose="02020603050405020304" pitchFamily="18" charset="0"/>
                <a:cs typeface="Times New Roman" panose="02020603050405020304" pitchFamily="18" charset="0"/>
              </a:rPr>
              <a:t>Existing research on LL(1) parsing is covered in classic texts like the Dragon Book (Aho, Ullman, Sethi) and Hopcroft &amp; Ullman’s Automata Theory. These works define First &amp; Follow sets, LL(1) parsing tables, and stack-based parsing. However, most of tools lack interactive step-by-step visualization.</a:t>
            </a:r>
          </a:p>
          <a:p>
            <a:pPr marL="12700" algn="just">
              <a:lnSpc>
                <a:spcPct val="100000"/>
              </a:lnSpc>
              <a:spcBef>
                <a:spcPts val="645"/>
              </a:spcBef>
            </a:pPr>
            <a:endParaRPr lang="en-GB" sz="1100" spc="-1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srcRect/>
          <a:stretch>
            <a:fillRect/>
          </a:stretch>
        </p:blipFill>
        <p:spPr bwMode="auto">
          <a:xfrm>
            <a:off x="6350000" y="152400"/>
            <a:ext cx="1381125" cy="1066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54000" y="152400"/>
            <a:ext cx="1028700" cy="1114425"/>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1203375D-B52C-1041-C0FD-B8B12ECBFE1B}"/>
              </a:ext>
            </a:extLst>
          </p:cNvPr>
          <p:cNvSpPr txBox="1"/>
          <p:nvPr/>
        </p:nvSpPr>
        <p:spPr>
          <a:xfrm>
            <a:off x="4140200" y="1600200"/>
            <a:ext cx="4038600" cy="1277273"/>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Theoretical Foundation</a:t>
            </a:r>
          </a:p>
          <a:p>
            <a:r>
              <a:rPr lang="en-IN" sz="1100" dirty="0">
                <a:latin typeface="Times New Roman" panose="02020603050405020304" pitchFamily="18" charset="0"/>
                <a:cs typeface="Times New Roman" panose="02020603050405020304" pitchFamily="18" charset="0"/>
              </a:rPr>
              <a:t>Predictive parsing relies on:</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b="1" dirty="0">
                <a:latin typeface="Times New Roman" panose="02020603050405020304" pitchFamily="18" charset="0"/>
                <a:cs typeface="Times New Roman" panose="02020603050405020304" pitchFamily="18" charset="0"/>
              </a:rPr>
              <a:t>Context-Free Grammars (CFGs)</a:t>
            </a:r>
            <a:r>
              <a:rPr lang="en-IN" sz="1100" dirty="0">
                <a:latin typeface="Times New Roman" panose="02020603050405020304" pitchFamily="18" charset="0"/>
                <a:cs typeface="Times New Roman" panose="02020603050405020304" pitchFamily="18" charset="0"/>
              </a:rPr>
              <a:t> – Defines syntax rules.</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 </a:t>
            </a:r>
            <a:r>
              <a:rPr lang="en-IN" sz="1100" b="1" dirty="0">
                <a:latin typeface="Times New Roman" panose="02020603050405020304" pitchFamily="18" charset="0"/>
                <a:cs typeface="Times New Roman" panose="02020603050405020304" pitchFamily="18" charset="0"/>
              </a:rPr>
              <a:t>First &amp; Follow Sets</a:t>
            </a:r>
            <a:r>
              <a:rPr lang="en-IN" sz="1100" dirty="0">
                <a:latin typeface="Times New Roman" panose="02020603050405020304" pitchFamily="18" charset="0"/>
                <a:cs typeface="Times New Roman" panose="02020603050405020304" pitchFamily="18" charset="0"/>
              </a:rPr>
              <a:t> – Determines parsing table entries.</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 </a:t>
            </a:r>
            <a:r>
              <a:rPr lang="en-IN" sz="1100" b="1" dirty="0">
                <a:latin typeface="Times New Roman" panose="02020603050405020304" pitchFamily="18" charset="0"/>
                <a:cs typeface="Times New Roman" panose="02020603050405020304" pitchFamily="18" charset="0"/>
              </a:rPr>
              <a:t>LL(1) Parsing Table</a:t>
            </a:r>
            <a:r>
              <a:rPr lang="en-IN" sz="1100" dirty="0">
                <a:latin typeface="Times New Roman" panose="02020603050405020304" pitchFamily="18" charset="0"/>
                <a:cs typeface="Times New Roman" panose="02020603050405020304" pitchFamily="18" charset="0"/>
              </a:rPr>
              <a:t> – Enables one-token lookahead parsing.</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 </a:t>
            </a:r>
            <a:r>
              <a:rPr lang="en-IN" sz="1100" b="1" dirty="0">
                <a:latin typeface="Times New Roman" panose="02020603050405020304" pitchFamily="18" charset="0"/>
                <a:cs typeface="Times New Roman" panose="02020603050405020304" pitchFamily="18" charset="0"/>
              </a:rPr>
              <a:t>Stack-based Algorithm</a:t>
            </a:r>
            <a:r>
              <a:rPr lang="en-IN" sz="1100" dirty="0">
                <a:latin typeface="Times New Roman" panose="02020603050405020304" pitchFamily="18" charset="0"/>
                <a:cs typeface="Times New Roman" panose="02020603050405020304" pitchFamily="18" charset="0"/>
              </a:rPr>
              <a:t> – Simulates top-down derivation.</a:t>
            </a:r>
          </a:p>
          <a:p>
            <a:endParaRPr lang="en-IN" sz="1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C51465-77C6-C116-5AAE-D17E1191AD45}"/>
              </a:ext>
            </a:extLst>
          </p:cNvPr>
          <p:cNvSpPr txBox="1"/>
          <p:nvPr/>
        </p:nvSpPr>
        <p:spPr>
          <a:xfrm>
            <a:off x="2361469" y="3048000"/>
            <a:ext cx="4343400" cy="1107996"/>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Research Gap</a:t>
            </a:r>
          </a:p>
          <a:p>
            <a:pPr algn="just"/>
            <a:r>
              <a:rPr lang="en-US" sz="1100" dirty="0">
                <a:latin typeface="Times New Roman" panose="02020603050405020304" pitchFamily="18" charset="0"/>
                <a:cs typeface="Times New Roman" panose="02020603050405020304" pitchFamily="18" charset="0"/>
              </a:rPr>
              <a:t>Most existing solutions require manual computation of First &amp; Follow sets and lack interactive GUI tools for learning. This project bridges the gap by offering an automated, step-by-step LL(1) parser generator with a user-friendly GUI.</a:t>
            </a:r>
          </a:p>
          <a:p>
            <a:pPr algn="just"/>
            <a:endParaRPr lang="en-IN"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AC23F3-6A59-5876-477B-490BBB96D12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2136DA07-3EEA-1757-D78A-4E8E478E8DD3}"/>
              </a:ext>
            </a:extLst>
          </p:cNvPr>
          <p:cNvSpPr txBox="1">
            <a:spLocks noGrp="1"/>
          </p:cNvSpPr>
          <p:nvPr>
            <p:ph type="title"/>
          </p:nvPr>
        </p:nvSpPr>
        <p:spPr>
          <a:xfrm>
            <a:off x="2014183" y="633498"/>
            <a:ext cx="3352800" cy="332142"/>
          </a:xfrm>
          <a:prstGeom prst="rect">
            <a:avLst/>
          </a:prstGeom>
        </p:spPr>
        <p:txBody>
          <a:bodyPr vert="horz" wrap="square" lIns="0" tIns="85090" rIns="0" bIns="0" rtlCol="0">
            <a:spAutoFit/>
          </a:bodyPr>
          <a:lstStyle/>
          <a:p>
            <a:pPr marL="12700" algn="ctr">
              <a:lnSpc>
                <a:spcPct val="100000"/>
              </a:lnSpc>
              <a:spcBef>
                <a:spcPts val="670"/>
              </a:spcBef>
            </a:pPr>
            <a:r>
              <a:rPr lang="en-IN" sz="1600" dirty="0">
                <a:latin typeface="Times New Roman" panose="02020603050405020304" pitchFamily="18" charset="0"/>
                <a:cs typeface="Times New Roman" panose="02020603050405020304" pitchFamily="18" charset="0"/>
              </a:rPr>
              <a:t>Methodology</a:t>
            </a:r>
            <a:endParaRPr sz="160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9F55D16B-B327-C09A-69B3-42550D956B20}"/>
              </a:ext>
            </a:extLst>
          </p:cNvPr>
          <p:cNvSpPr txBox="1">
            <a:spLocks noGrp="1"/>
          </p:cNvSpPr>
          <p:nvPr>
            <p:ph type="body" idx="1"/>
          </p:nvPr>
        </p:nvSpPr>
        <p:spPr>
          <a:xfrm>
            <a:off x="482600" y="1423029"/>
            <a:ext cx="3352800" cy="1513876"/>
          </a:xfrm>
          <a:prstGeom prst="rect">
            <a:avLst/>
          </a:prstGeom>
        </p:spPr>
        <p:txBody>
          <a:bodyPr vert="horz" wrap="square" lIns="0" tIns="81915" rIns="0" bIns="0" rtlCol="0">
            <a:spAutoFit/>
          </a:bodyPr>
          <a:lstStyle/>
          <a:p>
            <a:r>
              <a:rPr lang="en-IN" sz="1100" b="1" dirty="0">
                <a:latin typeface="Times New Roman" panose="02020603050405020304" pitchFamily="18" charset="0"/>
                <a:cs typeface="Times New Roman" panose="02020603050405020304" pitchFamily="18" charset="0"/>
              </a:rPr>
              <a:t>Tools &amp; Frameworks Used</a:t>
            </a:r>
          </a:p>
          <a:p>
            <a:r>
              <a:rPr lang="en-IN" sz="1100" b="1" dirty="0">
                <a:latin typeface="Times New Roman" panose="02020603050405020304" pitchFamily="18" charset="0"/>
                <a:cs typeface="Times New Roman" panose="02020603050405020304" pitchFamily="18" charset="0"/>
              </a:rPr>
              <a:t>*Python</a:t>
            </a:r>
            <a:r>
              <a:rPr lang="en-IN" sz="1100" dirty="0">
                <a:latin typeface="Times New Roman" panose="02020603050405020304" pitchFamily="18" charset="0"/>
                <a:cs typeface="Times New Roman" panose="02020603050405020304" pitchFamily="18" charset="0"/>
              </a:rPr>
              <a:t> – Main programming language for implementation.</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Tkinter</a:t>
            </a:r>
            <a:r>
              <a:rPr lang="en-IN" sz="1100" dirty="0">
                <a:latin typeface="Times New Roman" panose="02020603050405020304" pitchFamily="18" charset="0"/>
                <a:cs typeface="Times New Roman" panose="02020603050405020304" pitchFamily="18" charset="0"/>
              </a:rPr>
              <a:t> – GUI framework for interactive user input and output display.</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b="1" dirty="0">
                <a:latin typeface="Times New Roman" panose="02020603050405020304" pitchFamily="18" charset="0"/>
                <a:cs typeface="Times New Roman" panose="02020603050405020304" pitchFamily="18" charset="0"/>
              </a:rPr>
              <a:t>Collections Library</a:t>
            </a:r>
            <a:r>
              <a:rPr lang="en-IN" sz="1100" dirty="0">
                <a:latin typeface="Times New Roman" panose="02020603050405020304" pitchFamily="18" charset="0"/>
                <a:cs typeface="Times New Roman" panose="02020603050405020304" pitchFamily="18" charset="0"/>
              </a:rPr>
              <a:t> – Used for managing First &amp; Follow sets efficiently.</a:t>
            </a:r>
          </a:p>
          <a:p>
            <a:pPr marL="12700">
              <a:lnSpc>
                <a:spcPct val="100000"/>
              </a:lnSpc>
              <a:spcBef>
                <a:spcPts val="645"/>
              </a:spcBef>
            </a:pPr>
            <a:endParaRPr lang="en-GB" sz="1100" spc="-1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07BA7778-C843-0B36-43E1-40BBD98606F7}"/>
              </a:ext>
            </a:extLst>
          </p:cNvPr>
          <p:cNvPicPr>
            <a:picLocks noChangeAspect="1" noChangeArrowheads="1"/>
          </p:cNvPicPr>
          <p:nvPr/>
        </p:nvPicPr>
        <p:blipFill>
          <a:blip r:embed="rId2"/>
          <a:srcRect/>
          <a:stretch>
            <a:fillRect/>
          </a:stretch>
        </p:blipFill>
        <p:spPr bwMode="auto">
          <a:xfrm>
            <a:off x="6350000" y="152400"/>
            <a:ext cx="1381125" cy="1066800"/>
          </a:xfrm>
          <a:prstGeom prst="rect">
            <a:avLst/>
          </a:prstGeom>
          <a:noFill/>
          <a:ln w="9525">
            <a:noFill/>
            <a:miter lim="800000"/>
            <a:headEnd/>
            <a:tailEnd/>
          </a:ln>
          <a:effectLst/>
        </p:spPr>
      </p:pic>
      <p:pic>
        <p:nvPicPr>
          <p:cNvPr id="5123" name="Picture 3">
            <a:extLst>
              <a:ext uri="{FF2B5EF4-FFF2-40B4-BE49-F238E27FC236}">
                <a16:creationId xmlns:a16="http://schemas.microsoft.com/office/drawing/2014/main" id="{ADCE5061-A91F-6782-B2E8-5121701239C6}"/>
              </a:ext>
            </a:extLst>
          </p:cNvPr>
          <p:cNvPicPr>
            <a:picLocks noChangeAspect="1" noChangeArrowheads="1"/>
          </p:cNvPicPr>
          <p:nvPr/>
        </p:nvPicPr>
        <p:blipFill>
          <a:blip r:embed="rId3"/>
          <a:srcRect/>
          <a:stretch>
            <a:fillRect/>
          </a:stretch>
        </p:blipFill>
        <p:spPr bwMode="auto">
          <a:xfrm>
            <a:off x="254000" y="152400"/>
            <a:ext cx="1028700" cy="1114425"/>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C4A8D490-AF79-6057-5D61-D407D29CE76B}"/>
              </a:ext>
            </a:extLst>
          </p:cNvPr>
          <p:cNvSpPr txBox="1"/>
          <p:nvPr/>
        </p:nvSpPr>
        <p:spPr>
          <a:xfrm>
            <a:off x="2120900" y="2924934"/>
            <a:ext cx="4038600" cy="938719"/>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Data Collection (If Applicable)</a:t>
            </a:r>
          </a:p>
          <a:p>
            <a:r>
              <a:rPr lang="en-US" sz="1100" dirty="0">
                <a:latin typeface="Times New Roman" panose="02020603050405020304" pitchFamily="18" charset="0"/>
                <a:cs typeface="Times New Roman" panose="02020603050405020304" pitchFamily="18" charset="0"/>
              </a:rPr>
              <a:t>Since this is a parser generation tool, no external dataset is required. However, sample grammars and test cases will be used for validation and debugging.</a:t>
            </a:r>
          </a:p>
          <a:p>
            <a:endParaRPr lang="en-IN" sz="1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791B9BE-277C-D601-A0EC-7CB7714E0339}"/>
              </a:ext>
            </a:extLst>
          </p:cNvPr>
          <p:cNvSpPr txBox="1"/>
          <p:nvPr/>
        </p:nvSpPr>
        <p:spPr>
          <a:xfrm>
            <a:off x="3987800" y="1371600"/>
            <a:ext cx="4343400" cy="1107996"/>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Development Approach</a:t>
            </a:r>
          </a:p>
          <a:p>
            <a:r>
              <a:rPr lang="en-IN" sz="1100" b="1" dirty="0">
                <a:latin typeface="Times New Roman" panose="02020603050405020304" pitchFamily="18" charset="0"/>
                <a:cs typeface="Times New Roman" panose="02020603050405020304" pitchFamily="18" charset="0"/>
              </a:rPr>
              <a:t>-Grammar Input</a:t>
            </a:r>
            <a:r>
              <a:rPr lang="en-IN" sz="1100" dirty="0">
                <a:latin typeface="Times New Roman" panose="02020603050405020304" pitchFamily="18" charset="0"/>
                <a:cs typeface="Times New Roman" panose="02020603050405020304" pitchFamily="18" charset="0"/>
              </a:rPr>
              <a:t> – User enters CFG.</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b="1" dirty="0">
                <a:latin typeface="Times New Roman" panose="02020603050405020304" pitchFamily="18" charset="0"/>
                <a:cs typeface="Times New Roman" panose="02020603050405020304" pitchFamily="18" charset="0"/>
              </a:rPr>
              <a:t>Compute First &amp; Follow</a:t>
            </a:r>
            <a:r>
              <a:rPr lang="en-IN" sz="1100" dirty="0">
                <a:latin typeface="Times New Roman" panose="02020603050405020304" pitchFamily="18" charset="0"/>
                <a:cs typeface="Times New Roman" panose="02020603050405020304" pitchFamily="18" charset="0"/>
              </a:rPr>
              <a:t> – Determines parsing table entries.</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b="1" dirty="0">
                <a:latin typeface="Times New Roman" panose="02020603050405020304" pitchFamily="18" charset="0"/>
                <a:cs typeface="Times New Roman" panose="02020603050405020304" pitchFamily="18" charset="0"/>
              </a:rPr>
              <a:t>Generate LL(1) Table</a:t>
            </a:r>
            <a:r>
              <a:rPr lang="en-IN" sz="1100" dirty="0">
                <a:latin typeface="Times New Roman" panose="02020603050405020304" pitchFamily="18" charset="0"/>
                <a:cs typeface="Times New Roman" panose="02020603050405020304" pitchFamily="18" charset="0"/>
              </a:rPr>
              <a:t> – Uses First &amp; Follow sets.</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b="1" dirty="0">
                <a:latin typeface="Times New Roman" panose="02020603050405020304" pitchFamily="18" charset="0"/>
                <a:cs typeface="Times New Roman" panose="02020603050405020304" pitchFamily="18" charset="0"/>
              </a:rPr>
              <a:t>Parsing Simulation</a:t>
            </a:r>
            <a:r>
              <a:rPr lang="en-IN" sz="1100" dirty="0">
                <a:latin typeface="Times New Roman" panose="02020603050405020304" pitchFamily="18" charset="0"/>
                <a:cs typeface="Times New Roman" panose="02020603050405020304" pitchFamily="18" charset="0"/>
              </a:rPr>
              <a:t> – Step-by-step stack-based tracing.</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b="1" dirty="0">
                <a:latin typeface="Times New Roman" panose="02020603050405020304" pitchFamily="18" charset="0"/>
                <a:cs typeface="Times New Roman" panose="02020603050405020304" pitchFamily="18" charset="0"/>
              </a:rPr>
              <a:t>Error Handling</a:t>
            </a:r>
            <a:r>
              <a:rPr lang="en-IN" sz="1100" dirty="0">
                <a:latin typeface="Times New Roman" panose="02020603050405020304" pitchFamily="18" charset="0"/>
                <a:cs typeface="Times New Roman" panose="02020603050405020304" pitchFamily="18" charset="0"/>
              </a:rPr>
              <a:t> – Displays syntax errors and parsing success/failure.</a:t>
            </a:r>
          </a:p>
        </p:txBody>
      </p:sp>
    </p:spTree>
    <p:extLst>
      <p:ext uri="{BB962C8B-B14F-4D97-AF65-F5344CB8AC3E}">
        <p14:creationId xmlns:p14="http://schemas.microsoft.com/office/powerpoint/2010/main" val="24218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502400" y="0"/>
            <a:ext cx="1457325" cy="14668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54000" y="152400"/>
            <a:ext cx="1028700" cy="1190625"/>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7ED88FEE-FA10-0671-DAF4-295B5915E2CE}"/>
              </a:ext>
            </a:extLst>
          </p:cNvPr>
          <p:cNvSpPr txBox="1"/>
          <p:nvPr/>
        </p:nvSpPr>
        <p:spPr>
          <a:xfrm>
            <a:off x="2768600" y="513512"/>
            <a:ext cx="373380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System Design / Architecture</a:t>
            </a:r>
          </a:p>
        </p:txBody>
      </p:sp>
      <p:sp>
        <p:nvSpPr>
          <p:cNvPr id="37" name="TextBox 36">
            <a:extLst>
              <a:ext uri="{FF2B5EF4-FFF2-40B4-BE49-F238E27FC236}">
                <a16:creationId xmlns:a16="http://schemas.microsoft.com/office/drawing/2014/main" id="{21A818ED-3D0D-A9BA-A066-2DE34FB8DBA8}"/>
              </a:ext>
            </a:extLst>
          </p:cNvPr>
          <p:cNvSpPr txBox="1"/>
          <p:nvPr/>
        </p:nvSpPr>
        <p:spPr>
          <a:xfrm>
            <a:off x="101600" y="1427279"/>
            <a:ext cx="4065462" cy="261610"/>
          </a:xfrm>
          <a:prstGeom prst="rect">
            <a:avLst/>
          </a:prstGeom>
          <a:noFill/>
        </p:spPr>
        <p:txBody>
          <a:bodyPr wrap="square">
            <a:spAutoFit/>
          </a:bodyPr>
          <a:lstStyle/>
          <a:p>
            <a:r>
              <a:rPr lang="en-IN" sz="1100" b="1" dirty="0">
                <a:latin typeface="Times New Roman" panose="02020603050405020304" pitchFamily="18" charset="0"/>
                <a:cs typeface="Times New Roman" panose="02020603050405020304" pitchFamily="18" charset="0"/>
              </a:rPr>
              <a:t>Flowcharts &amp; Block Diagrams</a:t>
            </a:r>
          </a:p>
        </p:txBody>
      </p:sp>
      <p:sp>
        <p:nvSpPr>
          <p:cNvPr id="41" name="TextBox 40">
            <a:extLst>
              <a:ext uri="{FF2B5EF4-FFF2-40B4-BE49-F238E27FC236}">
                <a16:creationId xmlns:a16="http://schemas.microsoft.com/office/drawing/2014/main" id="{73C7A3D0-D8C7-616E-2045-7CFAD2AB8504}"/>
              </a:ext>
            </a:extLst>
          </p:cNvPr>
          <p:cNvSpPr txBox="1"/>
          <p:nvPr/>
        </p:nvSpPr>
        <p:spPr>
          <a:xfrm>
            <a:off x="4043680" y="1418345"/>
            <a:ext cx="4062984" cy="1107996"/>
          </a:xfrm>
          <a:prstGeom prst="rect">
            <a:avLst/>
          </a:prstGeom>
          <a:noFill/>
        </p:spPr>
        <p:txBody>
          <a:bodyPr wrap="square">
            <a:spAutoFit/>
          </a:bodyPr>
          <a:lstStyle/>
          <a:p>
            <a:r>
              <a:rPr lang="en-IN" sz="1100" b="1" dirty="0">
                <a:latin typeface="Times New Roman" panose="02020603050405020304" pitchFamily="18" charset="0"/>
                <a:cs typeface="Times New Roman" panose="02020603050405020304" pitchFamily="18" charset="0"/>
              </a:rPr>
              <a:t>Technology Stack Used</a:t>
            </a:r>
          </a:p>
          <a:p>
            <a:r>
              <a:rPr lang="en-IN" sz="1100" dirty="0">
                <a:latin typeface="Times New Roman" panose="02020603050405020304" pitchFamily="18" charset="0"/>
                <a:cs typeface="Times New Roman" panose="02020603050405020304" pitchFamily="18" charset="0"/>
              </a:rPr>
              <a:t>-Python – Core programming language.</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t>
            </a:r>
            <a:r>
              <a:rPr lang="en-IN" sz="1100" dirty="0" err="1">
                <a:latin typeface="Times New Roman" panose="02020603050405020304" pitchFamily="18" charset="0"/>
                <a:cs typeface="Times New Roman" panose="02020603050405020304" pitchFamily="18" charset="0"/>
              </a:rPr>
              <a:t>Tkinter</a:t>
            </a:r>
            <a:r>
              <a:rPr lang="en-IN" sz="1100" dirty="0">
                <a:latin typeface="Times New Roman" panose="02020603050405020304" pitchFamily="18" charset="0"/>
                <a:cs typeface="Times New Roman" panose="02020603050405020304" pitchFamily="18" charset="0"/>
              </a:rPr>
              <a:t> – GUI framework for user interaction.</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-Collections Library – Efficient storage of grammar rules.</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-Algorithmic Implementation – First &amp; Follow computation, LL(1) parsing.</a:t>
            </a:r>
          </a:p>
        </p:txBody>
      </p:sp>
      <p:sp>
        <p:nvSpPr>
          <p:cNvPr id="43" name="TextBox 42">
            <a:extLst>
              <a:ext uri="{FF2B5EF4-FFF2-40B4-BE49-F238E27FC236}">
                <a16:creationId xmlns:a16="http://schemas.microsoft.com/office/drawing/2014/main" id="{CF2AC1F4-8EC7-30D9-6129-71845B6547E1}"/>
              </a:ext>
            </a:extLst>
          </p:cNvPr>
          <p:cNvSpPr txBox="1"/>
          <p:nvPr/>
        </p:nvSpPr>
        <p:spPr>
          <a:xfrm>
            <a:off x="4043680" y="2477836"/>
            <a:ext cx="4062984" cy="1277273"/>
          </a:xfrm>
          <a:prstGeom prst="rect">
            <a:avLst/>
          </a:prstGeom>
          <a:noFill/>
        </p:spPr>
        <p:txBody>
          <a:bodyPr wrap="square">
            <a:spAutoFit/>
          </a:bodyPr>
          <a:lstStyle/>
          <a:p>
            <a:r>
              <a:rPr lang="en-IN" sz="1100" b="1" dirty="0">
                <a:latin typeface="Times New Roman" panose="02020603050405020304" pitchFamily="18" charset="0"/>
                <a:cs typeface="Times New Roman" panose="02020603050405020304" pitchFamily="18" charset="0"/>
              </a:rPr>
              <a:t>System Architecture</a:t>
            </a:r>
          </a:p>
          <a:p>
            <a:r>
              <a:rPr lang="en-IN" sz="1100" dirty="0">
                <a:latin typeface="Times New Roman" panose="02020603050405020304" pitchFamily="18" charset="0"/>
                <a:cs typeface="Times New Roman" panose="02020603050405020304" pitchFamily="18" charset="0"/>
              </a:rPr>
              <a:t>The architecture follows a modular approach:</a:t>
            </a:r>
          </a:p>
          <a:p>
            <a:r>
              <a:rPr lang="en-IN" sz="1100" dirty="0">
                <a:latin typeface="Times New Roman" panose="02020603050405020304" pitchFamily="18" charset="0"/>
                <a:cs typeface="Times New Roman" panose="02020603050405020304" pitchFamily="18" charset="0"/>
              </a:rPr>
              <a:t>Input Layer – Takes CFG and user input string.</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Processing Layer – Computes First &amp; Follow sets, generates parsing table, and processes input.</a:t>
            </a:r>
            <a:br>
              <a:rPr lang="en-IN" sz="11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Output Layer – Displays results, including parsing steps and error handling.</a:t>
            </a:r>
          </a:p>
        </p:txBody>
      </p:sp>
      <p:pic>
        <p:nvPicPr>
          <p:cNvPr id="49" name="Picture 48">
            <a:extLst>
              <a:ext uri="{FF2B5EF4-FFF2-40B4-BE49-F238E27FC236}">
                <a16:creationId xmlns:a16="http://schemas.microsoft.com/office/drawing/2014/main" id="{9035025A-B983-EDCD-C0AC-D3FB616DCDE2}"/>
              </a:ext>
            </a:extLst>
          </p:cNvPr>
          <p:cNvPicPr>
            <a:picLocks noChangeAspect="1"/>
          </p:cNvPicPr>
          <p:nvPr/>
        </p:nvPicPr>
        <p:blipFill>
          <a:blip r:embed="rId4"/>
          <a:stretch>
            <a:fillRect/>
          </a:stretch>
        </p:blipFill>
        <p:spPr>
          <a:xfrm>
            <a:off x="171511" y="1688888"/>
            <a:ext cx="3588989" cy="236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6426200" y="76200"/>
            <a:ext cx="1457325" cy="12192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77800" y="76200"/>
            <a:ext cx="1028700" cy="1114425"/>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223D74D7-BDDA-C463-AC4C-FA0CE23064D5}"/>
              </a:ext>
            </a:extLst>
          </p:cNvPr>
          <p:cNvSpPr txBox="1"/>
          <p:nvPr/>
        </p:nvSpPr>
        <p:spPr>
          <a:xfrm>
            <a:off x="1625600" y="340852"/>
            <a:ext cx="4062984"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DE39946F-8A35-C7F1-41D3-D3041B4B1D57}"/>
              </a:ext>
            </a:extLst>
          </p:cNvPr>
          <p:cNvSpPr txBox="1"/>
          <p:nvPr/>
        </p:nvSpPr>
        <p:spPr>
          <a:xfrm>
            <a:off x="901700" y="1676400"/>
            <a:ext cx="6324600" cy="1754326"/>
          </a:xfrm>
          <a:prstGeom prst="rect">
            <a:avLst/>
          </a:prstGeom>
          <a:noFill/>
        </p:spPr>
        <p:txBody>
          <a:bodyPr wrap="square">
            <a:spAutoFit/>
          </a:bodyPr>
          <a:lstStyle/>
          <a:p>
            <a:r>
              <a:rPr lang="en-IN" sz="1200" b="1" dirty="0">
                <a:latin typeface="Times New Roman" panose="02020603050405020304" pitchFamily="18" charset="0"/>
                <a:cs typeface="Times New Roman" panose="02020603050405020304" pitchFamily="18" charset="0"/>
              </a:rPr>
              <a:t>Key Features &amp; Functionalities</a:t>
            </a:r>
          </a:p>
          <a:p>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-Grammar Input:</a:t>
            </a:r>
            <a:r>
              <a:rPr lang="en-IN" sz="1200" dirty="0">
                <a:latin typeface="Times New Roman" panose="02020603050405020304" pitchFamily="18" charset="0"/>
                <a:cs typeface="Times New Roman" panose="02020603050405020304" pitchFamily="18" charset="0"/>
              </a:rPr>
              <a:t> Users enter a context-free grammar (CFG) through a </a:t>
            </a:r>
            <a:r>
              <a:rPr lang="en-IN" sz="1200" dirty="0" err="1">
                <a:latin typeface="Times New Roman" panose="02020603050405020304" pitchFamily="18" charset="0"/>
                <a:cs typeface="Times New Roman" panose="02020603050405020304" pitchFamily="18" charset="0"/>
              </a:rPr>
              <a:t>Tkinter</a:t>
            </a:r>
            <a:r>
              <a:rPr lang="en-IN" sz="1200" dirty="0">
                <a:latin typeface="Times New Roman" panose="02020603050405020304" pitchFamily="18" charset="0"/>
                <a:cs typeface="Times New Roman" panose="02020603050405020304" pitchFamily="18" charset="0"/>
              </a:rPr>
              <a:t> GUI.</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a:t>
            </a:r>
            <a:r>
              <a:rPr lang="en-IN" sz="1200" b="1" dirty="0">
                <a:latin typeface="Times New Roman" panose="02020603050405020304" pitchFamily="18" charset="0"/>
                <a:cs typeface="Times New Roman" panose="02020603050405020304" pitchFamily="18" charset="0"/>
              </a:rPr>
              <a:t>First &amp; Follow Set Computation:</a:t>
            </a:r>
            <a:r>
              <a:rPr lang="en-IN" sz="1200" dirty="0">
                <a:latin typeface="Times New Roman" panose="02020603050405020304" pitchFamily="18" charset="0"/>
                <a:cs typeface="Times New Roman" panose="02020603050405020304" pitchFamily="18" charset="0"/>
              </a:rPr>
              <a:t> Automatically calculates First and Follow sets for non-terminals.</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a:t>
            </a:r>
            <a:r>
              <a:rPr lang="en-IN" sz="1200" b="1" dirty="0">
                <a:latin typeface="Times New Roman" panose="02020603050405020304" pitchFamily="18" charset="0"/>
                <a:cs typeface="Times New Roman" panose="02020603050405020304" pitchFamily="18" charset="0"/>
              </a:rPr>
              <a:t>LL(1) Parsing Table Generation:</a:t>
            </a:r>
            <a:r>
              <a:rPr lang="en-IN" sz="1200" dirty="0">
                <a:latin typeface="Times New Roman" panose="02020603050405020304" pitchFamily="18" charset="0"/>
                <a:cs typeface="Times New Roman" panose="02020603050405020304" pitchFamily="18" charset="0"/>
              </a:rPr>
              <a:t> Constructs a table-driven parsing table based on First &amp; Follow sets.</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a:t>
            </a:r>
            <a:r>
              <a:rPr lang="en-IN" sz="1200" b="1" dirty="0">
                <a:latin typeface="Times New Roman" panose="02020603050405020304" pitchFamily="18" charset="0"/>
                <a:cs typeface="Times New Roman" panose="02020603050405020304" pitchFamily="18" charset="0"/>
              </a:rPr>
              <a:t>Parsing Simulation:</a:t>
            </a:r>
            <a:r>
              <a:rPr lang="en-IN" sz="1200" dirty="0">
                <a:latin typeface="Times New Roman" panose="02020603050405020304" pitchFamily="18" charset="0"/>
                <a:cs typeface="Times New Roman" panose="02020603050405020304" pitchFamily="18" charset="0"/>
              </a:rPr>
              <a:t> Uses a stack-based approach to parse input strings step-by-step.</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a:t>
            </a:r>
            <a:r>
              <a:rPr lang="en-IN" sz="1200" b="1" dirty="0">
                <a:latin typeface="Times New Roman" panose="02020603050405020304" pitchFamily="18" charset="0"/>
                <a:cs typeface="Times New Roman" panose="02020603050405020304" pitchFamily="18" charset="0"/>
              </a:rPr>
              <a:t>Error Handling:</a:t>
            </a:r>
            <a:r>
              <a:rPr lang="en-IN" sz="1200" dirty="0">
                <a:latin typeface="Times New Roman" panose="02020603050405020304" pitchFamily="18" charset="0"/>
                <a:cs typeface="Times New Roman" panose="02020603050405020304" pitchFamily="18" charset="0"/>
              </a:rPr>
              <a:t> Displays syntax errors, missing table entries, and invalid grammar warnings.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D290C60-C966-F91B-DA17-43C33171FFEA}"/>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E456EC72-A7ED-E16B-858C-3CC19E6427CA}"/>
              </a:ext>
            </a:extLst>
          </p:cNvPr>
          <p:cNvPicPr>
            <a:picLocks noChangeAspect="1" noChangeArrowheads="1"/>
          </p:cNvPicPr>
          <p:nvPr/>
        </p:nvPicPr>
        <p:blipFill>
          <a:blip r:embed="rId2"/>
          <a:srcRect/>
          <a:stretch>
            <a:fillRect/>
          </a:stretch>
        </p:blipFill>
        <p:spPr bwMode="auto">
          <a:xfrm>
            <a:off x="6426200" y="76200"/>
            <a:ext cx="1457325" cy="12192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FFA57B44-8258-4635-D8AC-662159238F6E}"/>
              </a:ext>
            </a:extLst>
          </p:cNvPr>
          <p:cNvPicPr>
            <a:picLocks noChangeAspect="1" noChangeArrowheads="1"/>
          </p:cNvPicPr>
          <p:nvPr/>
        </p:nvPicPr>
        <p:blipFill>
          <a:blip r:embed="rId3"/>
          <a:srcRect/>
          <a:stretch>
            <a:fillRect/>
          </a:stretch>
        </p:blipFill>
        <p:spPr bwMode="auto">
          <a:xfrm>
            <a:off x="177800" y="76200"/>
            <a:ext cx="1028700" cy="1114425"/>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89C05ABB-69E3-95C4-67CD-813D55831239}"/>
              </a:ext>
            </a:extLst>
          </p:cNvPr>
          <p:cNvSpPr txBox="1"/>
          <p:nvPr/>
        </p:nvSpPr>
        <p:spPr>
          <a:xfrm>
            <a:off x="1625600" y="340852"/>
            <a:ext cx="4062984"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40DA785A-1D85-EB9C-AF06-6FAD4A911911}"/>
              </a:ext>
            </a:extLst>
          </p:cNvPr>
          <p:cNvSpPr txBox="1"/>
          <p:nvPr/>
        </p:nvSpPr>
        <p:spPr>
          <a:xfrm>
            <a:off x="1320800" y="875740"/>
            <a:ext cx="1028700" cy="461665"/>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Screenshots</a:t>
            </a:r>
          </a:p>
          <a:p>
            <a:endParaRPr lang="en-IN" sz="1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89BE6AA-384D-9942-193F-8733756ABDBA}"/>
              </a:ext>
            </a:extLst>
          </p:cNvPr>
          <p:cNvPicPr>
            <a:picLocks noChangeAspect="1"/>
          </p:cNvPicPr>
          <p:nvPr/>
        </p:nvPicPr>
        <p:blipFill>
          <a:blip r:embed="rId4"/>
          <a:stretch>
            <a:fillRect/>
          </a:stretch>
        </p:blipFill>
        <p:spPr>
          <a:xfrm>
            <a:off x="218567" y="1282243"/>
            <a:ext cx="2854833" cy="1550313"/>
          </a:xfrm>
          <a:prstGeom prst="rect">
            <a:avLst/>
          </a:prstGeom>
        </p:spPr>
      </p:pic>
      <p:pic>
        <p:nvPicPr>
          <p:cNvPr id="6" name="Picture 5">
            <a:extLst>
              <a:ext uri="{FF2B5EF4-FFF2-40B4-BE49-F238E27FC236}">
                <a16:creationId xmlns:a16="http://schemas.microsoft.com/office/drawing/2014/main" id="{70A9A955-3F6F-A22B-6556-B64C38B913AC}"/>
              </a:ext>
            </a:extLst>
          </p:cNvPr>
          <p:cNvPicPr>
            <a:picLocks noChangeAspect="1"/>
          </p:cNvPicPr>
          <p:nvPr/>
        </p:nvPicPr>
        <p:blipFill>
          <a:blip r:embed="rId5"/>
          <a:stretch>
            <a:fillRect/>
          </a:stretch>
        </p:blipFill>
        <p:spPr>
          <a:xfrm>
            <a:off x="3657092" y="1282242"/>
            <a:ext cx="3314699" cy="1550313"/>
          </a:xfrm>
          <a:prstGeom prst="rect">
            <a:avLst/>
          </a:prstGeom>
        </p:spPr>
      </p:pic>
      <p:pic>
        <p:nvPicPr>
          <p:cNvPr id="8" name="Picture 7">
            <a:extLst>
              <a:ext uri="{FF2B5EF4-FFF2-40B4-BE49-F238E27FC236}">
                <a16:creationId xmlns:a16="http://schemas.microsoft.com/office/drawing/2014/main" id="{7E2B01E1-15C2-A86D-66D3-8B3FB7767EF7}"/>
              </a:ext>
            </a:extLst>
          </p:cNvPr>
          <p:cNvPicPr>
            <a:picLocks noChangeAspect="1"/>
          </p:cNvPicPr>
          <p:nvPr/>
        </p:nvPicPr>
        <p:blipFill>
          <a:blip r:embed="rId6"/>
          <a:stretch>
            <a:fillRect/>
          </a:stretch>
        </p:blipFill>
        <p:spPr>
          <a:xfrm>
            <a:off x="225679" y="3001505"/>
            <a:ext cx="2854833" cy="1494295"/>
          </a:xfrm>
          <a:prstGeom prst="rect">
            <a:avLst/>
          </a:prstGeom>
        </p:spPr>
      </p:pic>
      <p:pic>
        <p:nvPicPr>
          <p:cNvPr id="4" name="Picture 3">
            <a:extLst>
              <a:ext uri="{FF2B5EF4-FFF2-40B4-BE49-F238E27FC236}">
                <a16:creationId xmlns:a16="http://schemas.microsoft.com/office/drawing/2014/main" id="{DCEFE30A-CD3C-7C07-437B-F39BAAF0AF55}"/>
              </a:ext>
            </a:extLst>
          </p:cNvPr>
          <p:cNvPicPr>
            <a:picLocks noChangeAspect="1"/>
          </p:cNvPicPr>
          <p:nvPr/>
        </p:nvPicPr>
        <p:blipFill>
          <a:blip r:embed="rId7"/>
          <a:stretch>
            <a:fillRect/>
          </a:stretch>
        </p:blipFill>
        <p:spPr>
          <a:xfrm>
            <a:off x="3694686" y="2980169"/>
            <a:ext cx="3459987" cy="1494295"/>
          </a:xfrm>
          <a:prstGeom prst="rect">
            <a:avLst/>
          </a:prstGeom>
        </p:spPr>
      </p:pic>
    </p:spTree>
    <p:extLst>
      <p:ext uri="{BB962C8B-B14F-4D97-AF65-F5344CB8AC3E}">
        <p14:creationId xmlns:p14="http://schemas.microsoft.com/office/powerpoint/2010/main" val="74630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7468C71-19CA-C15E-2875-85F2C120DBAF}"/>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3A17A0E7-7A93-440F-931B-2745AC8EA386}"/>
              </a:ext>
            </a:extLst>
          </p:cNvPr>
          <p:cNvPicPr>
            <a:picLocks noChangeAspect="1" noChangeArrowheads="1"/>
          </p:cNvPicPr>
          <p:nvPr/>
        </p:nvPicPr>
        <p:blipFill>
          <a:blip r:embed="rId2"/>
          <a:srcRect/>
          <a:stretch>
            <a:fillRect/>
          </a:stretch>
        </p:blipFill>
        <p:spPr bwMode="auto">
          <a:xfrm>
            <a:off x="6426200" y="76200"/>
            <a:ext cx="1457325" cy="1219200"/>
          </a:xfrm>
          <a:prstGeom prst="rect">
            <a:avLst/>
          </a:prstGeom>
          <a:noFill/>
          <a:ln w="9525">
            <a:noFill/>
            <a:miter lim="800000"/>
            <a:headEnd/>
            <a:tailEnd/>
          </a:ln>
          <a:effectLst/>
        </p:spPr>
      </p:pic>
      <p:pic>
        <p:nvPicPr>
          <p:cNvPr id="8195" name="Picture 3">
            <a:extLst>
              <a:ext uri="{FF2B5EF4-FFF2-40B4-BE49-F238E27FC236}">
                <a16:creationId xmlns:a16="http://schemas.microsoft.com/office/drawing/2014/main" id="{3BEA734F-A480-6FF2-34EA-09564ACD438F}"/>
              </a:ext>
            </a:extLst>
          </p:cNvPr>
          <p:cNvPicPr>
            <a:picLocks noChangeAspect="1" noChangeArrowheads="1"/>
          </p:cNvPicPr>
          <p:nvPr/>
        </p:nvPicPr>
        <p:blipFill>
          <a:blip r:embed="rId3"/>
          <a:srcRect/>
          <a:stretch>
            <a:fillRect/>
          </a:stretch>
        </p:blipFill>
        <p:spPr bwMode="auto">
          <a:xfrm>
            <a:off x="177800" y="76200"/>
            <a:ext cx="1028700" cy="1114425"/>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E69A7B14-5D30-E076-77FF-A57B061E704B}"/>
              </a:ext>
            </a:extLst>
          </p:cNvPr>
          <p:cNvSpPr txBox="1"/>
          <p:nvPr/>
        </p:nvSpPr>
        <p:spPr>
          <a:xfrm>
            <a:off x="1625600" y="340852"/>
            <a:ext cx="4062984"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Implementation</a:t>
            </a:r>
          </a:p>
        </p:txBody>
      </p:sp>
      <p:sp>
        <p:nvSpPr>
          <p:cNvPr id="13" name="TextBox 12">
            <a:extLst>
              <a:ext uri="{FF2B5EF4-FFF2-40B4-BE49-F238E27FC236}">
                <a16:creationId xmlns:a16="http://schemas.microsoft.com/office/drawing/2014/main" id="{07DC2BCB-EC96-5B77-E97F-BF96C6C33B25}"/>
              </a:ext>
            </a:extLst>
          </p:cNvPr>
          <p:cNvSpPr txBox="1"/>
          <p:nvPr/>
        </p:nvSpPr>
        <p:spPr>
          <a:xfrm>
            <a:off x="1320800" y="762000"/>
            <a:ext cx="1428750"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Code Snippets </a:t>
            </a:r>
          </a:p>
        </p:txBody>
      </p:sp>
      <p:sp>
        <p:nvSpPr>
          <p:cNvPr id="10" name="TextBox 9">
            <a:extLst>
              <a:ext uri="{FF2B5EF4-FFF2-40B4-BE49-F238E27FC236}">
                <a16:creationId xmlns:a16="http://schemas.microsoft.com/office/drawing/2014/main" id="{E4D7061C-AF51-CF38-77CC-F5A9C2EDBD82}"/>
              </a:ext>
            </a:extLst>
          </p:cNvPr>
          <p:cNvSpPr txBox="1"/>
          <p:nvPr/>
        </p:nvSpPr>
        <p:spPr>
          <a:xfrm>
            <a:off x="262255" y="1128385"/>
            <a:ext cx="1212723"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Compute First Set</a:t>
            </a:r>
          </a:p>
        </p:txBody>
      </p:sp>
      <p:pic>
        <p:nvPicPr>
          <p:cNvPr id="14" name="Picture 13">
            <a:extLst>
              <a:ext uri="{FF2B5EF4-FFF2-40B4-BE49-F238E27FC236}">
                <a16:creationId xmlns:a16="http://schemas.microsoft.com/office/drawing/2014/main" id="{B172E98D-CAC4-37AD-2590-69366B5F4562}"/>
              </a:ext>
            </a:extLst>
          </p:cNvPr>
          <p:cNvPicPr>
            <a:picLocks noChangeAspect="1"/>
          </p:cNvPicPr>
          <p:nvPr/>
        </p:nvPicPr>
        <p:blipFill>
          <a:blip r:embed="rId4"/>
          <a:stretch>
            <a:fillRect/>
          </a:stretch>
        </p:blipFill>
        <p:spPr>
          <a:xfrm>
            <a:off x="262255" y="1389995"/>
            <a:ext cx="3725545" cy="2272019"/>
          </a:xfrm>
          <a:prstGeom prst="rect">
            <a:avLst/>
          </a:prstGeom>
        </p:spPr>
      </p:pic>
      <p:sp>
        <p:nvSpPr>
          <p:cNvPr id="16" name="TextBox 15">
            <a:extLst>
              <a:ext uri="{FF2B5EF4-FFF2-40B4-BE49-F238E27FC236}">
                <a16:creationId xmlns:a16="http://schemas.microsoft.com/office/drawing/2014/main" id="{04EDCF08-F8E3-1F76-2101-C8DA68820B51}"/>
              </a:ext>
            </a:extLst>
          </p:cNvPr>
          <p:cNvSpPr txBox="1"/>
          <p:nvPr/>
        </p:nvSpPr>
        <p:spPr>
          <a:xfrm>
            <a:off x="4368800" y="1128385"/>
            <a:ext cx="1727708"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Compute Follow Set</a:t>
            </a:r>
          </a:p>
        </p:txBody>
      </p:sp>
      <p:pic>
        <p:nvPicPr>
          <p:cNvPr id="18" name="Picture 17">
            <a:extLst>
              <a:ext uri="{FF2B5EF4-FFF2-40B4-BE49-F238E27FC236}">
                <a16:creationId xmlns:a16="http://schemas.microsoft.com/office/drawing/2014/main" id="{3FE30933-0FBA-177C-7C28-529D802DF48F}"/>
              </a:ext>
            </a:extLst>
          </p:cNvPr>
          <p:cNvPicPr>
            <a:picLocks noChangeAspect="1"/>
          </p:cNvPicPr>
          <p:nvPr/>
        </p:nvPicPr>
        <p:blipFill>
          <a:blip r:embed="rId5"/>
          <a:stretch>
            <a:fillRect/>
          </a:stretch>
        </p:blipFill>
        <p:spPr>
          <a:xfrm>
            <a:off x="4140202" y="1389995"/>
            <a:ext cx="3725545" cy="2191405"/>
          </a:xfrm>
          <a:prstGeom prst="rect">
            <a:avLst/>
          </a:prstGeom>
        </p:spPr>
      </p:pic>
    </p:spTree>
    <p:extLst>
      <p:ext uri="{BB962C8B-B14F-4D97-AF65-F5344CB8AC3E}">
        <p14:creationId xmlns:p14="http://schemas.microsoft.com/office/powerpoint/2010/main" val="382762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TotalTime>
  <Words>1456</Words>
  <Application>Microsoft Office PowerPoint</Application>
  <PresentationFormat>Custom</PresentationFormat>
  <Paragraphs>82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Calibri</vt:lpstr>
      <vt:lpstr>Cambria</vt:lpstr>
      <vt:lpstr>Times New Roman</vt:lpstr>
      <vt:lpstr>Office Theme</vt:lpstr>
      <vt:lpstr>PREDICTIVE PARSER GENERATOR</vt:lpstr>
      <vt:lpstr>PowerPoint Presentation</vt:lpstr>
      <vt:lpstr>PowerPoint Presentation</vt:lpstr>
      <vt:lpstr>Literature Review / Background</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Simple Compiler for Beginners An overview of a project aimed at creating an educational compiler for novice programmers, outlining goals and expected results.</dc:title>
  <cp:lastModifiedBy>girija balasubramaniyan</cp:lastModifiedBy>
  <cp:revision>3</cp:revision>
  <dcterms:created xsi:type="dcterms:W3CDTF">2025-02-27T10:20:04Z</dcterms:created>
  <dcterms:modified xsi:type="dcterms:W3CDTF">2025-03-20T03:22:05Z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2025-02-27T00:00:00Z</vt:filetime>
  </property>
  <property fmtid="{D5CDD505-2E9C-101B-9397-08002B2CF9AE}" pid="3" name="Producer">
    <vt:lpwstr>jsPDF 2.5.1</vt:lpwstr>
  </property>
  <property fmtid="{D5CDD505-2E9C-101B-9397-08002B2CF9AE}" pid="4" name="LastSaved">
    <vt:filetime>2025-02-27T00:00:00Z</vt:filetime>
  </property>
</Properties>
</file>