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71" r:id="rId10"/>
    <p:sldId id="272"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A09C70-2A37-449E-997B-930B334244C3}" v="79" dt="2025-03-26T05:50:02.3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rija balasubramaniyan" userId="a977ef643087b2a4" providerId="LiveId" clId="{66A09C70-2A37-449E-997B-930B334244C3}"/>
    <pc:docChg chg="undo redo custSel addSld delSld modSld">
      <pc:chgData name="girija balasubramaniyan" userId="a977ef643087b2a4" providerId="LiveId" clId="{66A09C70-2A37-449E-997B-930B334244C3}" dt="2025-03-26T16:47:32.126" v="1429" actId="1076"/>
      <pc:docMkLst>
        <pc:docMk/>
      </pc:docMkLst>
      <pc:sldChg chg="addSp modSp mod">
        <pc:chgData name="girija balasubramaniyan" userId="a977ef643087b2a4" providerId="LiveId" clId="{66A09C70-2A37-449E-997B-930B334244C3}" dt="2025-03-26T04:49:10.962" v="1167" actId="20577"/>
        <pc:sldMkLst>
          <pc:docMk/>
          <pc:sldMk cId="3459999969" sldId="256"/>
        </pc:sldMkLst>
        <pc:spChg chg="add mod">
          <ac:chgData name="girija balasubramaniyan" userId="a977ef643087b2a4" providerId="LiveId" clId="{66A09C70-2A37-449E-997B-930B334244C3}" dt="2025-03-25T13:26:42.947" v="653"/>
          <ac:spMkLst>
            <pc:docMk/>
            <pc:sldMk cId="3459999969" sldId="256"/>
            <ac:spMk id="7" creationId="{DFBA75F6-AC5F-C654-510E-C20086CCD89A}"/>
          </ac:spMkLst>
        </pc:spChg>
        <pc:spChg chg="add mod">
          <ac:chgData name="girija balasubramaniyan" userId="a977ef643087b2a4" providerId="LiveId" clId="{66A09C70-2A37-449E-997B-930B334244C3}" dt="2025-03-26T04:49:10.962" v="1167" actId="20577"/>
          <ac:spMkLst>
            <pc:docMk/>
            <pc:sldMk cId="3459999969" sldId="256"/>
            <ac:spMk id="9" creationId="{D4FF4E3D-BA35-A469-DC87-51A61D8B8BAE}"/>
          </ac:spMkLst>
        </pc:spChg>
      </pc:sldChg>
      <pc:sldChg chg="addSp delSp modSp mod">
        <pc:chgData name="girija balasubramaniyan" userId="a977ef643087b2a4" providerId="LiveId" clId="{66A09C70-2A37-449E-997B-930B334244C3}" dt="2025-03-26T03:15:27.353" v="843" actId="255"/>
        <pc:sldMkLst>
          <pc:docMk/>
          <pc:sldMk cId="3059557343" sldId="257"/>
        </pc:sldMkLst>
        <pc:spChg chg="add">
          <ac:chgData name="girija balasubramaniyan" userId="a977ef643087b2a4" providerId="LiveId" clId="{66A09C70-2A37-449E-997B-930B334244C3}" dt="2025-03-25T13:31:12.125" v="687"/>
          <ac:spMkLst>
            <pc:docMk/>
            <pc:sldMk cId="3059557343" sldId="257"/>
            <ac:spMk id="2" creationId="{4D920FF5-52D6-BAC4-C809-2E3C1C427B13}"/>
          </ac:spMkLst>
        </pc:spChg>
        <pc:spChg chg="add mod">
          <ac:chgData name="girija balasubramaniyan" userId="a977ef643087b2a4" providerId="LiveId" clId="{66A09C70-2A37-449E-997B-930B334244C3}" dt="2025-03-26T03:15:27.353" v="843" actId="255"/>
          <ac:spMkLst>
            <pc:docMk/>
            <pc:sldMk cId="3059557343" sldId="257"/>
            <ac:spMk id="3" creationId="{BEF1C8B9-71C0-9B3D-F8D2-C705589095B2}"/>
          </ac:spMkLst>
        </pc:spChg>
        <pc:spChg chg="add mod">
          <ac:chgData name="girija balasubramaniyan" userId="a977ef643087b2a4" providerId="LiveId" clId="{66A09C70-2A37-449E-997B-930B334244C3}" dt="2025-03-25T13:37:09.946" v="710" actId="1076"/>
          <ac:spMkLst>
            <pc:docMk/>
            <pc:sldMk cId="3059557343" sldId="257"/>
            <ac:spMk id="7" creationId="{412DE7DC-AEA1-F650-7BE2-B39D60AA2D24}"/>
          </ac:spMkLst>
        </pc:spChg>
        <pc:picChg chg="add mod">
          <ac:chgData name="girija balasubramaniyan" userId="a977ef643087b2a4" providerId="LiveId" clId="{66A09C70-2A37-449E-997B-930B334244C3}" dt="2025-03-25T13:33:39.716" v="703" actId="1076"/>
          <ac:picMkLst>
            <pc:docMk/>
            <pc:sldMk cId="3059557343" sldId="257"/>
            <ac:picMk id="6" creationId="{7B929CC4-3D21-822A-0C08-AEB47080A6E7}"/>
          </ac:picMkLst>
        </pc:picChg>
        <pc:picChg chg="add del mod">
          <ac:chgData name="girija balasubramaniyan" userId="a977ef643087b2a4" providerId="LiveId" clId="{66A09C70-2A37-449E-997B-930B334244C3}" dt="2025-03-25T13:31:23.629" v="691" actId="478"/>
          <ac:picMkLst>
            <pc:docMk/>
            <pc:sldMk cId="3059557343" sldId="257"/>
            <ac:picMk id="8" creationId="{F6717345-7D58-FF77-2130-052FE05AE84D}"/>
          </ac:picMkLst>
        </pc:picChg>
      </pc:sldChg>
      <pc:sldChg chg="addSp delSp modSp add mod">
        <pc:chgData name="girija balasubramaniyan" userId="a977ef643087b2a4" providerId="LiveId" clId="{66A09C70-2A37-449E-997B-930B334244C3}" dt="2025-03-26T16:46:58.265" v="1424" actId="1076"/>
        <pc:sldMkLst>
          <pc:docMk/>
          <pc:sldMk cId="327649717" sldId="258"/>
        </pc:sldMkLst>
        <pc:spChg chg="add">
          <ac:chgData name="girija balasubramaniyan" userId="a977ef643087b2a4" providerId="LiveId" clId="{66A09C70-2A37-449E-997B-930B334244C3}" dt="2025-03-25T13:38:17.628" v="711"/>
          <ac:spMkLst>
            <pc:docMk/>
            <pc:sldMk cId="327649717" sldId="258"/>
            <ac:spMk id="2" creationId="{67C8EECD-FEFC-3D5E-2A83-AB6008BAA65A}"/>
          </ac:spMkLst>
        </pc:spChg>
        <pc:spChg chg="add">
          <ac:chgData name="girija balasubramaniyan" userId="a977ef643087b2a4" providerId="LiveId" clId="{66A09C70-2A37-449E-997B-930B334244C3}" dt="2025-03-25T13:38:39.183" v="717"/>
          <ac:spMkLst>
            <pc:docMk/>
            <pc:sldMk cId="327649717" sldId="258"/>
            <ac:spMk id="3" creationId="{4E068052-9E86-4BE8-F607-CDF36892444B}"/>
          </ac:spMkLst>
        </pc:spChg>
        <pc:spChg chg="add mod">
          <ac:chgData name="girija balasubramaniyan" userId="a977ef643087b2a4" providerId="LiveId" clId="{66A09C70-2A37-449E-997B-930B334244C3}" dt="2025-03-26T03:15:52.135" v="848" actId="255"/>
          <ac:spMkLst>
            <pc:docMk/>
            <pc:sldMk cId="327649717" sldId="258"/>
            <ac:spMk id="3" creationId="{68E71D37-03ED-DFCF-93B7-9E74A43643C1}"/>
          </ac:spMkLst>
        </pc:spChg>
        <pc:spChg chg="add del mod">
          <ac:chgData name="girija balasubramaniyan" userId="a977ef643087b2a4" providerId="LiveId" clId="{66A09C70-2A37-449E-997B-930B334244C3}" dt="2025-03-26T03:17:13.838" v="850"/>
          <ac:spMkLst>
            <pc:docMk/>
            <pc:sldMk cId="327649717" sldId="258"/>
            <ac:spMk id="6" creationId="{0BB46251-D294-8C3A-A6CC-C68D11898AC2}"/>
          </ac:spMkLst>
        </pc:spChg>
        <pc:spChg chg="add del mod">
          <ac:chgData name="girija balasubramaniyan" userId="a977ef643087b2a4" providerId="LiveId" clId="{66A09C70-2A37-449E-997B-930B334244C3}" dt="2025-03-25T13:40:05.714" v="721" actId="478"/>
          <ac:spMkLst>
            <pc:docMk/>
            <pc:sldMk cId="327649717" sldId="258"/>
            <ac:spMk id="7" creationId="{AD64CBD8-903C-0B8B-ABAD-F7CE7F8EC325}"/>
          </ac:spMkLst>
        </pc:spChg>
        <pc:spChg chg="add del mod">
          <ac:chgData name="girija balasubramaniyan" userId="a977ef643087b2a4" providerId="LiveId" clId="{66A09C70-2A37-449E-997B-930B334244C3}" dt="2025-03-25T13:44:40.433" v="741" actId="478"/>
          <ac:spMkLst>
            <pc:docMk/>
            <pc:sldMk cId="327649717" sldId="258"/>
            <ac:spMk id="8" creationId="{D7CEA9D6-4045-5E3F-9B8C-50C17998C82D}"/>
          </ac:spMkLst>
        </pc:spChg>
        <pc:spChg chg="add mod">
          <ac:chgData name="girija balasubramaniyan" userId="a977ef643087b2a4" providerId="LiveId" clId="{66A09C70-2A37-449E-997B-930B334244C3}" dt="2025-03-26T16:46:52.854" v="1423" actId="1076"/>
          <ac:spMkLst>
            <pc:docMk/>
            <pc:sldMk cId="327649717" sldId="258"/>
            <ac:spMk id="10" creationId="{ACD99D19-9AE2-497E-9D44-26D992B5D9EF}"/>
          </ac:spMkLst>
        </pc:spChg>
        <pc:spChg chg="add mod">
          <ac:chgData name="girija balasubramaniyan" userId="a977ef643087b2a4" providerId="LiveId" clId="{66A09C70-2A37-449E-997B-930B334244C3}" dt="2025-03-26T05:34:32.898" v="1177" actId="12"/>
          <ac:spMkLst>
            <pc:docMk/>
            <pc:sldMk cId="327649717" sldId="258"/>
            <ac:spMk id="12" creationId="{437ED347-D20B-1C18-A3DD-AA9E684179B3}"/>
          </ac:spMkLst>
        </pc:spChg>
        <pc:spChg chg="add mod">
          <ac:chgData name="girija balasubramaniyan" userId="a977ef643087b2a4" providerId="LiveId" clId="{66A09C70-2A37-449E-997B-930B334244C3}" dt="2025-03-26T16:46:58.265" v="1424" actId="1076"/>
          <ac:spMkLst>
            <pc:docMk/>
            <pc:sldMk cId="327649717" sldId="258"/>
            <ac:spMk id="18" creationId="{BE00F1AA-A2CA-A4D2-ECFB-A0060C9A662A}"/>
          </ac:spMkLst>
        </pc:spChg>
        <pc:spChg chg="add mod">
          <ac:chgData name="girija balasubramaniyan" userId="a977ef643087b2a4" providerId="LiveId" clId="{66A09C70-2A37-449E-997B-930B334244C3}" dt="2025-03-26T03:44:55.809" v="1007" actId="123"/>
          <ac:spMkLst>
            <pc:docMk/>
            <pc:sldMk cId="327649717" sldId="258"/>
            <ac:spMk id="23" creationId="{627834D4-25F6-3B5F-CA61-049E6FF322A2}"/>
          </ac:spMkLst>
        </pc:spChg>
      </pc:sldChg>
      <pc:sldChg chg="addSp delSp modSp add mod">
        <pc:chgData name="girija balasubramaniyan" userId="a977ef643087b2a4" providerId="LiveId" clId="{66A09C70-2A37-449E-997B-930B334244C3}" dt="2025-03-26T16:47:32.126" v="1429" actId="1076"/>
        <pc:sldMkLst>
          <pc:docMk/>
          <pc:sldMk cId="2311409069" sldId="259"/>
        </pc:sldMkLst>
        <pc:spChg chg="add del mod">
          <ac:chgData name="girija balasubramaniyan" userId="a977ef643087b2a4" providerId="LiveId" clId="{66A09C70-2A37-449E-997B-930B334244C3}" dt="2025-03-25T13:49:58.885" v="748" actId="478"/>
          <ac:spMkLst>
            <pc:docMk/>
            <pc:sldMk cId="2311409069" sldId="259"/>
            <ac:spMk id="2" creationId="{657CF249-7A53-6FDF-B0F4-7C2B3028742D}"/>
          </ac:spMkLst>
        </pc:spChg>
        <pc:spChg chg="add del mod">
          <ac:chgData name="girija balasubramaniyan" userId="a977ef643087b2a4" providerId="LiveId" clId="{66A09C70-2A37-449E-997B-930B334244C3}" dt="2025-03-25T13:49:58.908" v="750"/>
          <ac:spMkLst>
            <pc:docMk/>
            <pc:sldMk cId="2311409069" sldId="259"/>
            <ac:spMk id="3" creationId="{34014006-7305-ECE9-535C-250F12A6E064}"/>
          </ac:spMkLst>
        </pc:spChg>
        <pc:spChg chg="add del mod">
          <ac:chgData name="girija balasubramaniyan" userId="a977ef643087b2a4" providerId="LiveId" clId="{66A09C70-2A37-449E-997B-930B334244C3}" dt="2025-03-25T13:51:28.040" v="757" actId="478"/>
          <ac:spMkLst>
            <pc:docMk/>
            <pc:sldMk cId="2311409069" sldId="259"/>
            <ac:spMk id="6" creationId="{28A1F891-2006-2460-536E-D1D86BA0FE7F}"/>
          </ac:spMkLst>
        </pc:spChg>
        <pc:spChg chg="add mod">
          <ac:chgData name="girija balasubramaniyan" userId="a977ef643087b2a4" providerId="LiveId" clId="{66A09C70-2A37-449E-997B-930B334244C3}" dt="2025-03-26T03:17:29.489" v="851" actId="255"/>
          <ac:spMkLst>
            <pc:docMk/>
            <pc:sldMk cId="2311409069" sldId="259"/>
            <ac:spMk id="7" creationId="{EB71F522-6E54-EFB6-EB1D-87209EEB9734}"/>
          </ac:spMkLst>
        </pc:spChg>
        <pc:spChg chg="add mod">
          <ac:chgData name="girija balasubramaniyan" userId="a977ef643087b2a4" providerId="LiveId" clId="{66A09C70-2A37-449E-997B-930B334244C3}" dt="2025-03-26T16:47:32.126" v="1429" actId="1076"/>
          <ac:spMkLst>
            <pc:docMk/>
            <pc:sldMk cId="2311409069" sldId="259"/>
            <ac:spMk id="9" creationId="{B65497DA-E69A-C44F-8D3E-984772C5E179}"/>
          </ac:spMkLst>
        </pc:spChg>
        <pc:spChg chg="add mod">
          <ac:chgData name="girija balasubramaniyan" userId="a977ef643087b2a4" providerId="LiveId" clId="{66A09C70-2A37-449E-997B-930B334244C3}" dt="2025-03-26T16:47:16.846" v="1428" actId="1076"/>
          <ac:spMkLst>
            <pc:docMk/>
            <pc:sldMk cId="2311409069" sldId="259"/>
            <ac:spMk id="11" creationId="{2073C164-D2E7-FD20-9660-C4A2E1548E49}"/>
          </ac:spMkLst>
        </pc:spChg>
        <pc:spChg chg="add mod">
          <ac:chgData name="girija balasubramaniyan" userId="a977ef643087b2a4" providerId="LiveId" clId="{66A09C70-2A37-449E-997B-930B334244C3}" dt="2025-03-26T05:39:58.355" v="1214" actId="113"/>
          <ac:spMkLst>
            <pc:docMk/>
            <pc:sldMk cId="2311409069" sldId="259"/>
            <ac:spMk id="13" creationId="{C992FD92-5ECE-053C-4361-814463B86625}"/>
          </ac:spMkLst>
        </pc:spChg>
      </pc:sldChg>
      <pc:sldChg chg="addSp delSp modSp add mod">
        <pc:chgData name="girija balasubramaniyan" userId="a977ef643087b2a4" providerId="LiveId" clId="{66A09C70-2A37-449E-997B-930B334244C3}" dt="2025-03-26T05:44:55.190" v="1236" actId="1076"/>
        <pc:sldMkLst>
          <pc:docMk/>
          <pc:sldMk cId="1359850802" sldId="260"/>
        </pc:sldMkLst>
        <pc:spChg chg="add mod">
          <ac:chgData name="girija balasubramaniyan" userId="a977ef643087b2a4" providerId="LiveId" clId="{66A09C70-2A37-449E-997B-930B334244C3}" dt="2025-03-26T05:44:55.190" v="1236" actId="1076"/>
          <ac:spMkLst>
            <pc:docMk/>
            <pc:sldMk cId="1359850802" sldId="260"/>
            <ac:spMk id="2" creationId="{D0C6E194-3449-75B0-20CA-708C2D6A8B29}"/>
          </ac:spMkLst>
        </pc:spChg>
        <pc:spChg chg="add del mod">
          <ac:chgData name="girija balasubramaniyan" userId="a977ef643087b2a4" providerId="LiveId" clId="{66A09C70-2A37-449E-997B-930B334244C3}" dt="2025-03-25T13:53:51.508" v="775" actId="478"/>
          <ac:spMkLst>
            <pc:docMk/>
            <pc:sldMk cId="1359850802" sldId="260"/>
            <ac:spMk id="7" creationId="{DD2DB817-0CAE-4C70-C325-B188A8990092}"/>
          </ac:spMkLst>
        </pc:spChg>
        <pc:spChg chg="add mod">
          <ac:chgData name="girija balasubramaniyan" userId="a977ef643087b2a4" providerId="LiveId" clId="{66A09C70-2A37-449E-997B-930B334244C3}" dt="2025-03-26T03:17:41.131" v="852" actId="255"/>
          <ac:spMkLst>
            <pc:docMk/>
            <pc:sldMk cId="1359850802" sldId="260"/>
            <ac:spMk id="9" creationId="{59835ABE-4C79-547E-9D0A-D9C14C0CD4E1}"/>
          </ac:spMkLst>
        </pc:spChg>
        <pc:spChg chg="add mod">
          <ac:chgData name="girija balasubramaniyan" userId="a977ef643087b2a4" providerId="LiveId" clId="{66A09C70-2A37-449E-997B-930B334244C3}" dt="2025-03-26T05:39:19.868" v="1206" actId="113"/>
          <ac:spMkLst>
            <pc:docMk/>
            <pc:sldMk cId="1359850802" sldId="260"/>
            <ac:spMk id="13" creationId="{A3FD3F84-EA16-11A6-27F8-986817ECBD52}"/>
          </ac:spMkLst>
        </pc:spChg>
        <pc:picChg chg="add del mod">
          <ac:chgData name="girija balasubramaniyan" userId="a977ef643087b2a4" providerId="LiveId" clId="{66A09C70-2A37-449E-997B-930B334244C3}" dt="2025-03-25T13:52:47.293" v="764" actId="21"/>
          <ac:picMkLst>
            <pc:docMk/>
            <pc:sldMk cId="1359850802" sldId="260"/>
            <ac:picMk id="2" creationId="{28B8BA50-AA26-02A0-B83F-316A232ADA11}"/>
          </ac:picMkLst>
        </pc:picChg>
        <pc:picChg chg="add mod">
          <ac:chgData name="girija balasubramaniyan" userId="a977ef643087b2a4" providerId="LiveId" clId="{66A09C70-2A37-449E-997B-930B334244C3}" dt="2025-03-26T05:38:19.487" v="1197" actId="14100"/>
          <ac:picMkLst>
            <pc:docMk/>
            <pc:sldMk cId="1359850802" sldId="260"/>
            <ac:picMk id="6" creationId="{C8DEF6B3-3018-DC79-C988-97745A4E5A03}"/>
          </ac:picMkLst>
        </pc:picChg>
        <pc:picChg chg="add del mod">
          <ac:chgData name="girija balasubramaniyan" userId="a977ef643087b2a4" providerId="LiveId" clId="{66A09C70-2A37-449E-997B-930B334244C3}" dt="2025-03-25T13:52:39.335" v="762" actId="21"/>
          <ac:picMkLst>
            <pc:docMk/>
            <pc:sldMk cId="1359850802" sldId="260"/>
            <ac:picMk id="14" creationId="{28B8BA50-AA26-02A0-B83F-316A232ADA11}"/>
          </ac:picMkLst>
        </pc:picChg>
      </pc:sldChg>
      <pc:sldChg chg="new del">
        <pc:chgData name="girija balasubramaniyan" userId="a977ef643087b2a4" providerId="LiveId" clId="{66A09C70-2A37-449E-997B-930B334244C3}" dt="2025-03-01T03:58:43.067" v="189" actId="47"/>
        <pc:sldMkLst>
          <pc:docMk/>
          <pc:sldMk cId="521094577" sldId="261"/>
        </pc:sldMkLst>
      </pc:sldChg>
      <pc:sldChg chg="addSp delSp modSp add mod">
        <pc:chgData name="girija balasubramaniyan" userId="a977ef643087b2a4" providerId="LiveId" clId="{66A09C70-2A37-449E-997B-930B334244C3}" dt="2025-03-26T05:38:38.959" v="1199" actId="12"/>
        <pc:sldMkLst>
          <pc:docMk/>
          <pc:sldMk cId="1619132635" sldId="261"/>
        </pc:sldMkLst>
        <pc:spChg chg="add del mod">
          <ac:chgData name="girija balasubramaniyan" userId="a977ef643087b2a4" providerId="LiveId" clId="{66A09C70-2A37-449E-997B-930B334244C3}" dt="2025-03-25T14:27:55.334" v="779" actId="478"/>
          <ac:spMkLst>
            <pc:docMk/>
            <pc:sldMk cId="1619132635" sldId="261"/>
            <ac:spMk id="2" creationId="{A78B4043-7E78-EDA5-9BF9-4E82AFB2CB17}"/>
          </ac:spMkLst>
        </pc:spChg>
        <pc:spChg chg="add mod">
          <ac:chgData name="girija balasubramaniyan" userId="a977ef643087b2a4" providerId="LiveId" clId="{66A09C70-2A37-449E-997B-930B334244C3}" dt="2025-03-26T03:17:53.472" v="853" actId="255"/>
          <ac:spMkLst>
            <pc:docMk/>
            <pc:sldMk cId="1619132635" sldId="261"/>
            <ac:spMk id="3" creationId="{E60D9E6E-8294-2309-6548-FEB76C9C4415}"/>
          </ac:spMkLst>
        </pc:spChg>
        <pc:spChg chg="add del mod">
          <ac:chgData name="girija balasubramaniyan" userId="a977ef643087b2a4" providerId="LiveId" clId="{66A09C70-2A37-449E-997B-930B334244C3}" dt="2025-03-25T14:28:53.518" v="784" actId="478"/>
          <ac:spMkLst>
            <pc:docMk/>
            <pc:sldMk cId="1619132635" sldId="261"/>
            <ac:spMk id="6" creationId="{0F750D0F-185C-A8D6-FB09-8E8EDEC26038}"/>
          </ac:spMkLst>
        </pc:spChg>
        <pc:spChg chg="add mod">
          <ac:chgData name="girija balasubramaniyan" userId="a977ef643087b2a4" providerId="LiveId" clId="{66A09C70-2A37-449E-997B-930B334244C3}" dt="2025-03-26T05:38:33.243" v="1198" actId="12"/>
          <ac:spMkLst>
            <pc:docMk/>
            <pc:sldMk cId="1619132635" sldId="261"/>
            <ac:spMk id="7" creationId="{09772544-C406-2165-0462-5AE5533C3090}"/>
          </ac:spMkLst>
        </pc:spChg>
        <pc:spChg chg="add mod">
          <ac:chgData name="girija balasubramaniyan" userId="a977ef643087b2a4" providerId="LiveId" clId="{66A09C70-2A37-449E-997B-930B334244C3}" dt="2025-03-26T05:38:38.959" v="1199" actId="12"/>
          <ac:spMkLst>
            <pc:docMk/>
            <pc:sldMk cId="1619132635" sldId="261"/>
            <ac:spMk id="9" creationId="{88E85830-7E4F-E8B9-A7AC-E708509771DB}"/>
          </ac:spMkLst>
        </pc:spChg>
      </pc:sldChg>
      <pc:sldChg chg="addSp delSp modSp add mod">
        <pc:chgData name="girija balasubramaniyan" userId="a977ef643087b2a4" providerId="LiveId" clId="{66A09C70-2A37-449E-997B-930B334244C3}" dt="2025-03-26T05:45:03.350" v="1237" actId="1076"/>
        <pc:sldMkLst>
          <pc:docMk/>
          <pc:sldMk cId="2235144338" sldId="262"/>
        </pc:sldMkLst>
        <pc:spChg chg="add mod">
          <ac:chgData name="girija balasubramaniyan" userId="a977ef643087b2a4" providerId="LiveId" clId="{66A09C70-2A37-449E-997B-930B334244C3}" dt="2025-03-26T03:18:04.326" v="854" actId="255"/>
          <ac:spMkLst>
            <pc:docMk/>
            <pc:sldMk cId="2235144338" sldId="262"/>
            <ac:spMk id="3" creationId="{B33535B3-6DDB-5E6E-63AF-F83F74C0E75D}"/>
          </ac:spMkLst>
        </pc:spChg>
        <pc:spChg chg="add del mod">
          <ac:chgData name="girija balasubramaniyan" userId="a977ef643087b2a4" providerId="LiveId" clId="{66A09C70-2A37-449E-997B-930B334244C3}" dt="2025-03-25T14:30:17.389" v="795" actId="478"/>
          <ac:spMkLst>
            <pc:docMk/>
            <pc:sldMk cId="2235144338" sldId="262"/>
            <ac:spMk id="6" creationId="{422FFACB-912E-362B-4F81-6D5B6003E538}"/>
          </ac:spMkLst>
        </pc:spChg>
        <pc:spChg chg="add mod">
          <ac:chgData name="girija balasubramaniyan" userId="a977ef643087b2a4" providerId="LiveId" clId="{66A09C70-2A37-449E-997B-930B334244C3}" dt="2025-03-26T05:45:03.350" v="1237" actId="1076"/>
          <ac:spMkLst>
            <pc:docMk/>
            <pc:sldMk cId="2235144338" sldId="262"/>
            <ac:spMk id="6" creationId="{622BEEE9-3C6C-0C20-32F2-B90E45698971}"/>
          </ac:spMkLst>
        </pc:spChg>
        <pc:spChg chg="add mod">
          <ac:chgData name="girija balasubramaniyan" userId="a977ef643087b2a4" providerId="LiveId" clId="{66A09C70-2A37-449E-997B-930B334244C3}" dt="2025-03-26T05:40:58.482" v="1220" actId="113"/>
          <ac:spMkLst>
            <pc:docMk/>
            <pc:sldMk cId="2235144338" sldId="262"/>
            <ac:spMk id="9" creationId="{CC85932F-1F25-D393-2413-4EB4418AA657}"/>
          </ac:spMkLst>
        </pc:spChg>
        <pc:picChg chg="add mod">
          <ac:chgData name="girija balasubramaniyan" userId="a977ef643087b2a4" providerId="LiveId" clId="{66A09C70-2A37-449E-997B-930B334244C3}" dt="2025-03-26T05:42:52.182" v="1222" actId="962"/>
          <ac:picMkLst>
            <pc:docMk/>
            <pc:sldMk cId="2235144338" sldId="262"/>
            <ac:picMk id="2" creationId="{FE6722A7-D5AB-9288-5D46-FACE626D5DB4}"/>
          </ac:picMkLst>
        </pc:picChg>
        <pc:picChg chg="add del mod">
          <ac:chgData name="girija balasubramaniyan" userId="a977ef643087b2a4" providerId="LiveId" clId="{66A09C70-2A37-449E-997B-930B334244C3}" dt="2025-03-25T14:29:09.291" v="785" actId="478"/>
          <ac:picMkLst>
            <pc:docMk/>
            <pc:sldMk cId="2235144338" sldId="262"/>
            <ac:picMk id="7" creationId="{7BF59FEE-4C97-82DE-162F-0352481FB83F}"/>
          </ac:picMkLst>
        </pc:picChg>
      </pc:sldChg>
      <pc:sldChg chg="addSp delSp modSp add mod">
        <pc:chgData name="girija balasubramaniyan" userId="a977ef643087b2a4" providerId="LiveId" clId="{66A09C70-2A37-449E-997B-930B334244C3}" dt="2025-03-26T04:08:39.817" v="1041" actId="14100"/>
        <pc:sldMkLst>
          <pc:docMk/>
          <pc:sldMk cId="1471910013" sldId="263"/>
        </pc:sldMkLst>
        <pc:spChg chg="add mod">
          <ac:chgData name="girija balasubramaniyan" userId="a977ef643087b2a4" providerId="LiveId" clId="{66A09C70-2A37-449E-997B-930B334244C3}" dt="2025-03-26T03:18:11.972" v="855" actId="255"/>
          <ac:spMkLst>
            <pc:docMk/>
            <pc:sldMk cId="1471910013" sldId="263"/>
            <ac:spMk id="3" creationId="{1393EB0F-46E3-8C56-97DF-47FCF87FD8AA}"/>
          </ac:spMkLst>
        </pc:spChg>
        <pc:spChg chg="add mod">
          <ac:chgData name="girija balasubramaniyan" userId="a977ef643087b2a4" providerId="LiveId" clId="{66A09C70-2A37-449E-997B-930B334244C3}" dt="2025-03-26T03:53:45.563" v="1030" actId="1076"/>
          <ac:spMkLst>
            <pc:docMk/>
            <pc:sldMk cId="1471910013" sldId="263"/>
            <ac:spMk id="7" creationId="{7265718A-A92E-2542-4F9B-8288033E9A87}"/>
          </ac:spMkLst>
        </pc:spChg>
        <pc:picChg chg="add mod">
          <ac:chgData name="girija balasubramaniyan" userId="a977ef643087b2a4" providerId="LiveId" clId="{66A09C70-2A37-449E-997B-930B334244C3}" dt="2025-03-26T03:53:55.997" v="1032" actId="14100"/>
          <ac:picMkLst>
            <pc:docMk/>
            <pc:sldMk cId="1471910013" sldId="263"/>
            <ac:picMk id="6" creationId="{E3E4B908-ABE6-1702-BB57-3B0E61819D60}"/>
          </ac:picMkLst>
        </pc:picChg>
        <pc:picChg chg="add mod">
          <ac:chgData name="girija balasubramaniyan" userId="a977ef643087b2a4" providerId="LiveId" clId="{66A09C70-2A37-449E-997B-930B334244C3}" dt="2025-03-26T04:08:39.817" v="1041" actId="14100"/>
          <ac:picMkLst>
            <pc:docMk/>
            <pc:sldMk cId="1471910013" sldId="263"/>
            <ac:picMk id="9" creationId="{189D458E-2192-C0DF-ABD5-741916B67C35}"/>
          </ac:picMkLst>
        </pc:picChg>
        <pc:picChg chg="add del mod">
          <ac:chgData name="girija balasubramaniyan" userId="a977ef643087b2a4" providerId="LiveId" clId="{66A09C70-2A37-449E-997B-930B334244C3}" dt="2025-03-25T14:31:06.320" v="797" actId="478"/>
          <ac:picMkLst>
            <pc:docMk/>
            <pc:sldMk cId="1471910013" sldId="263"/>
            <ac:picMk id="9" creationId="{6CE215FD-6DE6-1D58-116E-707D3C5FCCF9}"/>
          </ac:picMkLst>
        </pc:picChg>
        <pc:picChg chg="add del mod">
          <ac:chgData name="girija balasubramaniyan" userId="a977ef643087b2a4" providerId="LiveId" clId="{66A09C70-2A37-449E-997B-930B334244C3}" dt="2025-03-25T14:31:08.024" v="798" actId="478"/>
          <ac:picMkLst>
            <pc:docMk/>
            <pc:sldMk cId="1471910013" sldId="263"/>
            <ac:picMk id="11" creationId="{278433A1-2490-204F-B0E8-D1160FF77FF5}"/>
          </ac:picMkLst>
        </pc:picChg>
      </pc:sldChg>
      <pc:sldChg chg="addSp delSp modSp add mod">
        <pc:chgData name="girija balasubramaniyan" userId="a977ef643087b2a4" providerId="LiveId" clId="{66A09C70-2A37-449E-997B-930B334244C3}" dt="2025-03-26T05:46:36.101" v="1238" actId="12"/>
        <pc:sldMkLst>
          <pc:docMk/>
          <pc:sldMk cId="2535210024" sldId="264"/>
        </pc:sldMkLst>
        <pc:spChg chg="add del mod">
          <ac:chgData name="girija balasubramaniyan" userId="a977ef643087b2a4" providerId="LiveId" clId="{66A09C70-2A37-449E-997B-930B334244C3}" dt="2025-03-25T14:32:49.489" v="802" actId="478"/>
          <ac:spMkLst>
            <pc:docMk/>
            <pc:sldMk cId="2535210024" sldId="264"/>
            <ac:spMk id="2" creationId="{41096370-9D54-5E0A-AC6F-A13E04B78D8A}"/>
          </ac:spMkLst>
        </pc:spChg>
        <pc:spChg chg="add mod">
          <ac:chgData name="girija balasubramaniyan" userId="a977ef643087b2a4" providerId="LiveId" clId="{66A09C70-2A37-449E-997B-930B334244C3}" dt="2025-03-26T03:19:23.981" v="856" actId="255"/>
          <ac:spMkLst>
            <pc:docMk/>
            <pc:sldMk cId="2535210024" sldId="264"/>
            <ac:spMk id="3" creationId="{CB0E5377-4889-9899-F903-54D9A2F68255}"/>
          </ac:spMkLst>
        </pc:spChg>
        <pc:spChg chg="add mod">
          <ac:chgData name="girija balasubramaniyan" userId="a977ef643087b2a4" providerId="LiveId" clId="{66A09C70-2A37-449E-997B-930B334244C3}" dt="2025-03-26T05:46:36.101" v="1238" actId="12"/>
          <ac:spMkLst>
            <pc:docMk/>
            <pc:sldMk cId="2535210024" sldId="264"/>
            <ac:spMk id="7" creationId="{D12F8022-E6DC-DC49-F56B-34A663FE22D8}"/>
          </ac:spMkLst>
        </pc:spChg>
        <pc:spChg chg="add mod">
          <ac:chgData name="girija balasubramaniyan" userId="a977ef643087b2a4" providerId="LiveId" clId="{66A09C70-2A37-449E-997B-930B334244C3}" dt="2025-03-01T04:56:14.334" v="613" actId="113"/>
          <ac:spMkLst>
            <pc:docMk/>
            <pc:sldMk cId="2535210024" sldId="264"/>
            <ac:spMk id="9" creationId="{812092CC-A020-CC51-31FC-6833ED76B5DF}"/>
          </ac:spMkLst>
        </pc:spChg>
        <pc:picChg chg="add mod">
          <ac:chgData name="girija balasubramaniyan" userId="a977ef643087b2a4" providerId="LiveId" clId="{66A09C70-2A37-449E-997B-930B334244C3}" dt="2025-03-25T14:34:16.786" v="809" actId="14100"/>
          <ac:picMkLst>
            <pc:docMk/>
            <pc:sldMk cId="2535210024" sldId="264"/>
            <ac:picMk id="8" creationId="{48EAA6DA-422F-2B3E-F02B-37915D4EB9DF}"/>
          </ac:picMkLst>
        </pc:picChg>
        <pc:picChg chg="add del mod">
          <ac:chgData name="girija balasubramaniyan" userId="a977ef643087b2a4" providerId="LiveId" clId="{66A09C70-2A37-449E-997B-930B334244C3}" dt="2025-03-25T14:33:47.196" v="804" actId="478"/>
          <ac:picMkLst>
            <pc:docMk/>
            <pc:sldMk cId="2535210024" sldId="264"/>
            <ac:picMk id="11" creationId="{FC9AC494-8028-2AC4-AD55-C22BA73BCFF2}"/>
          </ac:picMkLst>
        </pc:picChg>
      </pc:sldChg>
      <pc:sldChg chg="addSp delSp modSp add mod">
        <pc:chgData name="girija balasubramaniyan" userId="a977ef643087b2a4" providerId="LiveId" clId="{66A09C70-2A37-449E-997B-930B334244C3}" dt="2025-03-26T05:47:08.320" v="1240" actId="20577"/>
        <pc:sldMkLst>
          <pc:docMk/>
          <pc:sldMk cId="2552160017" sldId="265"/>
        </pc:sldMkLst>
        <pc:spChg chg="add mod">
          <ac:chgData name="girija balasubramaniyan" userId="a977ef643087b2a4" providerId="LiveId" clId="{66A09C70-2A37-449E-997B-930B334244C3}" dt="2025-03-26T03:19:36.151" v="858" actId="1076"/>
          <ac:spMkLst>
            <pc:docMk/>
            <pc:sldMk cId="2552160017" sldId="265"/>
            <ac:spMk id="3" creationId="{B3B379CA-5345-1FBE-EE0A-A3B9C44B89F3}"/>
          </ac:spMkLst>
        </pc:spChg>
        <pc:spChg chg="add mod">
          <ac:chgData name="girija balasubramaniyan" userId="a977ef643087b2a4" providerId="LiveId" clId="{66A09C70-2A37-449E-997B-930B334244C3}" dt="2025-03-26T05:47:08.320" v="1240" actId="20577"/>
          <ac:spMkLst>
            <pc:docMk/>
            <pc:sldMk cId="2552160017" sldId="265"/>
            <ac:spMk id="6" creationId="{34BFCCEE-79B6-B770-D57E-B90A41F57C30}"/>
          </ac:spMkLst>
        </pc:spChg>
        <pc:picChg chg="add del mod">
          <ac:chgData name="girija balasubramaniyan" userId="a977ef643087b2a4" providerId="LiveId" clId="{66A09C70-2A37-449E-997B-930B334244C3}" dt="2025-03-25T14:35:16.004" v="810" actId="478"/>
          <ac:picMkLst>
            <pc:docMk/>
            <pc:sldMk cId="2552160017" sldId="265"/>
            <ac:picMk id="7" creationId="{A6642222-DE13-5875-75D6-25F070D9ACA5}"/>
          </ac:picMkLst>
        </pc:picChg>
      </pc:sldChg>
      <pc:sldChg chg="addSp delSp modSp add mod">
        <pc:chgData name="girija balasubramaniyan" userId="a977ef643087b2a4" providerId="LiveId" clId="{66A09C70-2A37-449E-997B-930B334244C3}" dt="2025-03-26T05:48:35.253" v="1252" actId="113"/>
        <pc:sldMkLst>
          <pc:docMk/>
          <pc:sldMk cId="3806883115" sldId="266"/>
        </pc:sldMkLst>
        <pc:spChg chg="add del mod">
          <ac:chgData name="girija balasubramaniyan" userId="a977ef643087b2a4" providerId="LiveId" clId="{66A09C70-2A37-449E-997B-930B334244C3}" dt="2025-03-25T14:37:45.511" v="817" actId="478"/>
          <ac:spMkLst>
            <pc:docMk/>
            <pc:sldMk cId="3806883115" sldId="266"/>
            <ac:spMk id="2" creationId="{0AD629CE-5628-8F8E-EAD3-2E3FF68995E5}"/>
          </ac:spMkLst>
        </pc:spChg>
        <pc:spChg chg="add mod">
          <ac:chgData name="girija balasubramaniyan" userId="a977ef643087b2a4" providerId="LiveId" clId="{66A09C70-2A37-449E-997B-930B334244C3}" dt="2025-03-26T03:19:44.423" v="859" actId="255"/>
          <ac:spMkLst>
            <pc:docMk/>
            <pc:sldMk cId="3806883115" sldId="266"/>
            <ac:spMk id="3" creationId="{39EC6278-ED63-7BFA-F852-403122B920B1}"/>
          </ac:spMkLst>
        </pc:spChg>
        <pc:spChg chg="add del mod">
          <ac:chgData name="girija balasubramaniyan" userId="a977ef643087b2a4" providerId="LiveId" clId="{66A09C70-2A37-449E-997B-930B334244C3}" dt="2025-03-25T14:38:47.499" v="821" actId="478"/>
          <ac:spMkLst>
            <pc:docMk/>
            <pc:sldMk cId="3806883115" sldId="266"/>
            <ac:spMk id="6" creationId="{07460CC3-E01E-0F94-1AC9-46D479E4870D}"/>
          </ac:spMkLst>
        </pc:spChg>
        <pc:spChg chg="add mod">
          <ac:chgData name="girija balasubramaniyan" userId="a977ef643087b2a4" providerId="LiveId" clId="{66A09C70-2A37-449E-997B-930B334244C3}" dt="2025-03-26T05:48:11.684" v="1246" actId="113"/>
          <ac:spMkLst>
            <pc:docMk/>
            <pc:sldMk cId="3806883115" sldId="266"/>
            <ac:spMk id="7" creationId="{D55CE441-0F00-C779-C8F3-C2D5DE5F9766}"/>
          </ac:spMkLst>
        </pc:spChg>
        <pc:spChg chg="add mod">
          <ac:chgData name="girija balasubramaniyan" userId="a977ef643087b2a4" providerId="LiveId" clId="{66A09C70-2A37-449E-997B-930B334244C3}" dt="2025-03-26T05:48:35.253" v="1252" actId="113"/>
          <ac:spMkLst>
            <pc:docMk/>
            <pc:sldMk cId="3806883115" sldId="266"/>
            <ac:spMk id="9" creationId="{F57F266F-96E2-DC3A-612B-5352C950F1AC}"/>
          </ac:spMkLst>
        </pc:spChg>
      </pc:sldChg>
      <pc:sldChg chg="addSp delSp modSp add mod">
        <pc:chgData name="girija balasubramaniyan" userId="a977ef643087b2a4" providerId="LiveId" clId="{66A09C70-2A37-449E-997B-930B334244C3}" dt="2025-03-26T05:52:05.428" v="1421" actId="1076"/>
        <pc:sldMkLst>
          <pc:docMk/>
          <pc:sldMk cId="1333234086" sldId="267"/>
        </pc:sldMkLst>
        <pc:spChg chg="add mod">
          <ac:chgData name="girija balasubramaniyan" userId="a977ef643087b2a4" providerId="LiveId" clId="{66A09C70-2A37-449E-997B-930B334244C3}" dt="2025-03-26T05:51:51.501" v="1419" actId="1076"/>
          <ac:spMkLst>
            <pc:docMk/>
            <pc:sldMk cId="1333234086" sldId="267"/>
            <ac:spMk id="2" creationId="{43BDC5F9-6A7E-7ED3-E800-966A361E6B0A}"/>
          </ac:spMkLst>
        </pc:spChg>
        <pc:spChg chg="add del mod">
          <ac:chgData name="girija balasubramaniyan" userId="a977ef643087b2a4" providerId="LiveId" clId="{66A09C70-2A37-449E-997B-930B334244C3}" dt="2025-03-25T14:40:00.265" v="825" actId="478"/>
          <ac:spMkLst>
            <pc:docMk/>
            <pc:sldMk cId="1333234086" sldId="267"/>
            <ac:spMk id="2" creationId="{9A02268B-C24B-03C2-174B-E1A8771C58ED}"/>
          </ac:spMkLst>
        </pc:spChg>
        <pc:spChg chg="add mod">
          <ac:chgData name="girija balasubramaniyan" userId="a977ef643087b2a4" providerId="LiveId" clId="{66A09C70-2A37-449E-997B-930B334244C3}" dt="2025-03-26T03:19:55.789" v="860" actId="255"/>
          <ac:spMkLst>
            <pc:docMk/>
            <pc:sldMk cId="1333234086" sldId="267"/>
            <ac:spMk id="3" creationId="{01183673-A637-0967-5EDF-B5F3D68CC302}"/>
          </ac:spMkLst>
        </pc:spChg>
        <pc:spChg chg="add del mod">
          <ac:chgData name="girija balasubramaniyan" userId="a977ef643087b2a4" providerId="LiveId" clId="{66A09C70-2A37-449E-997B-930B334244C3}" dt="2025-03-25T14:40:53.208" v="830" actId="478"/>
          <ac:spMkLst>
            <pc:docMk/>
            <pc:sldMk cId="1333234086" sldId="267"/>
            <ac:spMk id="6" creationId="{44648E4E-ABCD-D582-6556-D64842C72449}"/>
          </ac:spMkLst>
        </pc:spChg>
        <pc:spChg chg="add mod">
          <ac:chgData name="girija balasubramaniyan" userId="a977ef643087b2a4" providerId="LiveId" clId="{66A09C70-2A37-449E-997B-930B334244C3}" dt="2025-03-26T05:51:37.031" v="1417" actId="1076"/>
          <ac:spMkLst>
            <pc:docMk/>
            <pc:sldMk cId="1333234086" sldId="267"/>
            <ac:spMk id="7" creationId="{C32FD139-8340-5E8F-D49B-F98A279DB2D7}"/>
          </ac:spMkLst>
        </pc:spChg>
        <pc:spChg chg="add mod">
          <ac:chgData name="girija balasubramaniyan" userId="a977ef643087b2a4" providerId="LiveId" clId="{66A09C70-2A37-449E-997B-930B334244C3}" dt="2025-03-26T05:52:05.428" v="1421" actId="1076"/>
          <ac:spMkLst>
            <pc:docMk/>
            <pc:sldMk cId="1333234086" sldId="267"/>
            <ac:spMk id="9" creationId="{8758259C-DFE8-31C8-E89B-B1EB3E191A01}"/>
          </ac:spMkLst>
        </pc:spChg>
      </pc:sldChg>
      <pc:sldChg chg="addSp delSp modSp add mod">
        <pc:chgData name="girija balasubramaniyan" userId="a977ef643087b2a4" providerId="LiveId" clId="{66A09C70-2A37-449E-997B-930B334244C3}" dt="2025-03-26T05:52:19.144" v="1422" actId="12"/>
        <pc:sldMkLst>
          <pc:docMk/>
          <pc:sldMk cId="2661188295" sldId="268"/>
        </pc:sldMkLst>
        <pc:spChg chg="add del mod">
          <ac:chgData name="girija balasubramaniyan" userId="a977ef643087b2a4" providerId="LiveId" clId="{66A09C70-2A37-449E-997B-930B334244C3}" dt="2025-03-25T14:51:33.779" v="836" actId="478"/>
          <ac:spMkLst>
            <pc:docMk/>
            <pc:sldMk cId="2661188295" sldId="268"/>
            <ac:spMk id="2" creationId="{53258B63-7A48-C8F0-F963-711894E00788}"/>
          </ac:spMkLst>
        </pc:spChg>
        <pc:spChg chg="add mod">
          <ac:chgData name="girija balasubramaniyan" userId="a977ef643087b2a4" providerId="LiveId" clId="{66A09C70-2A37-449E-997B-930B334244C3}" dt="2025-03-26T03:20:04.326" v="861" actId="255"/>
          <ac:spMkLst>
            <pc:docMk/>
            <pc:sldMk cId="2661188295" sldId="268"/>
            <ac:spMk id="3" creationId="{0BB7FD92-DC64-33AE-46E5-DF2593C59DB9}"/>
          </ac:spMkLst>
        </pc:spChg>
        <pc:spChg chg="add mod">
          <ac:chgData name="girija balasubramaniyan" userId="a977ef643087b2a4" providerId="LiveId" clId="{66A09C70-2A37-449E-997B-930B334244C3}" dt="2025-03-26T05:52:19.144" v="1422" actId="12"/>
          <ac:spMkLst>
            <pc:docMk/>
            <pc:sldMk cId="2661188295" sldId="268"/>
            <ac:spMk id="7" creationId="{4B1FCBD3-1603-004F-8145-E08A3A44A566}"/>
          </ac:spMkLst>
        </pc:spChg>
      </pc:sldChg>
      <pc:sldChg chg="addSp modSp add mod">
        <pc:chgData name="girija balasubramaniyan" userId="a977ef643087b2a4" providerId="LiveId" clId="{66A09C70-2A37-449E-997B-930B334244C3}" dt="2025-03-26T04:21:57.160" v="1143" actId="255"/>
        <pc:sldMkLst>
          <pc:docMk/>
          <pc:sldMk cId="3287153848" sldId="269"/>
        </pc:sldMkLst>
        <pc:spChg chg="add mod">
          <ac:chgData name="girija balasubramaniyan" userId="a977ef643087b2a4" providerId="LiveId" clId="{66A09C70-2A37-449E-997B-930B334244C3}" dt="2025-03-26T03:20:15.298" v="862" actId="255"/>
          <ac:spMkLst>
            <pc:docMk/>
            <pc:sldMk cId="3287153848" sldId="269"/>
            <ac:spMk id="3" creationId="{87172E2E-6870-46F4-E333-92DFA516F73D}"/>
          </ac:spMkLst>
        </pc:spChg>
        <pc:spChg chg="add mod">
          <ac:chgData name="girija balasubramaniyan" userId="a977ef643087b2a4" providerId="LiveId" clId="{66A09C70-2A37-449E-997B-930B334244C3}" dt="2025-03-26T04:21:57.160" v="1143" actId="255"/>
          <ac:spMkLst>
            <pc:docMk/>
            <pc:sldMk cId="3287153848" sldId="269"/>
            <ac:spMk id="7" creationId="{B479B4CA-2326-84F7-E36A-DDE1CC290C95}"/>
          </ac:spMkLst>
        </pc:spChg>
      </pc:sldChg>
      <pc:sldChg chg="addSp modSp add mod">
        <pc:chgData name="girija balasubramaniyan" userId="a977ef643087b2a4" providerId="LiveId" clId="{66A09C70-2A37-449E-997B-930B334244C3}" dt="2025-03-01T05:00:17.577" v="651" actId="1076"/>
        <pc:sldMkLst>
          <pc:docMk/>
          <pc:sldMk cId="1711772382" sldId="270"/>
        </pc:sldMkLst>
        <pc:spChg chg="add mod">
          <ac:chgData name="girija balasubramaniyan" userId="a977ef643087b2a4" providerId="LiveId" clId="{66A09C70-2A37-449E-997B-930B334244C3}" dt="2025-03-01T05:00:17.577" v="651" actId="1076"/>
          <ac:spMkLst>
            <pc:docMk/>
            <pc:sldMk cId="1711772382" sldId="270"/>
            <ac:spMk id="2" creationId="{D65C3671-7563-E9B7-5F2B-8DF3CED314BD}"/>
          </ac:spMkLst>
        </pc:spChg>
      </pc:sldChg>
      <pc:sldChg chg="addSp modSp add mod">
        <pc:chgData name="girija balasubramaniyan" userId="a977ef643087b2a4" providerId="LiveId" clId="{66A09C70-2A37-449E-997B-930B334244C3}" dt="2025-03-26T04:12:11.918" v="1054" actId="1076"/>
        <pc:sldMkLst>
          <pc:docMk/>
          <pc:sldMk cId="3645932377" sldId="271"/>
        </pc:sldMkLst>
        <pc:picChg chg="add mod">
          <ac:chgData name="girija balasubramaniyan" userId="a977ef643087b2a4" providerId="LiveId" clId="{66A09C70-2A37-449E-997B-930B334244C3}" dt="2025-03-26T04:10:32.830" v="1046" actId="14100"/>
          <ac:picMkLst>
            <pc:docMk/>
            <pc:sldMk cId="3645932377" sldId="271"/>
            <ac:picMk id="6" creationId="{099FFC9F-46B7-6458-1BED-DA3D200304AC}"/>
          </ac:picMkLst>
        </pc:picChg>
        <pc:picChg chg="add mod">
          <ac:chgData name="girija balasubramaniyan" userId="a977ef643087b2a4" providerId="LiveId" clId="{66A09C70-2A37-449E-997B-930B334244C3}" dt="2025-03-26T04:12:11.918" v="1054" actId="1076"/>
          <ac:picMkLst>
            <pc:docMk/>
            <pc:sldMk cId="3645932377" sldId="271"/>
            <ac:picMk id="9" creationId="{45A4CD41-3EE5-F58D-0663-AD46BF0ACCD6}"/>
          </ac:picMkLst>
        </pc:picChg>
        <pc:picChg chg="add mod">
          <ac:chgData name="girija balasubramaniyan" userId="a977ef643087b2a4" providerId="LiveId" clId="{66A09C70-2A37-449E-997B-930B334244C3}" dt="2025-03-26T04:12:10.172" v="1053" actId="1076"/>
          <ac:picMkLst>
            <pc:docMk/>
            <pc:sldMk cId="3645932377" sldId="271"/>
            <ac:picMk id="11" creationId="{B38B1CC3-90B1-FA78-99A2-AAE16BC38245}"/>
          </ac:picMkLst>
        </pc:picChg>
      </pc:sldChg>
      <pc:sldChg chg="addSp delSp modSp add mod">
        <pc:chgData name="girija balasubramaniyan" userId="a977ef643087b2a4" providerId="LiveId" clId="{66A09C70-2A37-449E-997B-930B334244C3}" dt="2025-03-26T04:13:24.597" v="1072" actId="14100"/>
        <pc:sldMkLst>
          <pc:docMk/>
          <pc:sldMk cId="1099514086" sldId="272"/>
        </pc:sldMkLst>
        <pc:picChg chg="del">
          <ac:chgData name="girija balasubramaniyan" userId="a977ef643087b2a4" providerId="LiveId" clId="{66A09C70-2A37-449E-997B-930B334244C3}" dt="2025-03-26T04:12:19.552" v="1056" actId="478"/>
          <ac:picMkLst>
            <pc:docMk/>
            <pc:sldMk cId="1099514086" sldId="272"/>
            <ac:picMk id="6" creationId="{F59A6A05-CF3F-F3D1-CBAC-0CA7B63BD52A}"/>
          </ac:picMkLst>
        </pc:picChg>
        <pc:picChg chg="add mod">
          <ac:chgData name="girija balasubramaniyan" userId="a977ef643087b2a4" providerId="LiveId" clId="{66A09C70-2A37-449E-997B-930B334244C3}" dt="2025-03-26T04:12:44.166" v="1067" actId="14100"/>
          <ac:picMkLst>
            <pc:docMk/>
            <pc:sldMk cId="1099514086" sldId="272"/>
            <ac:picMk id="8" creationId="{249DAC0C-9DAD-FF89-C919-0C3FF48AE245}"/>
          </ac:picMkLst>
        </pc:picChg>
        <pc:picChg chg="del">
          <ac:chgData name="girija balasubramaniyan" userId="a977ef643087b2a4" providerId="LiveId" clId="{66A09C70-2A37-449E-997B-930B334244C3}" dt="2025-03-26T04:12:33.927" v="1063" actId="478"/>
          <ac:picMkLst>
            <pc:docMk/>
            <pc:sldMk cId="1099514086" sldId="272"/>
            <ac:picMk id="9" creationId="{5FF187ED-A9D6-BBB8-0CCF-C58D389C2BB4}"/>
          </ac:picMkLst>
        </pc:picChg>
        <pc:picChg chg="del">
          <ac:chgData name="girija balasubramaniyan" userId="a977ef643087b2a4" providerId="LiveId" clId="{66A09C70-2A37-449E-997B-930B334244C3}" dt="2025-03-26T04:12:35.556" v="1064" actId="478"/>
          <ac:picMkLst>
            <pc:docMk/>
            <pc:sldMk cId="1099514086" sldId="272"/>
            <ac:picMk id="11" creationId="{24757B5C-FD23-C242-5A35-9AB5FCAFC8EB}"/>
          </ac:picMkLst>
        </pc:picChg>
        <pc:picChg chg="add mod">
          <ac:chgData name="girija balasubramaniyan" userId="a977ef643087b2a4" providerId="LiveId" clId="{66A09C70-2A37-449E-997B-930B334244C3}" dt="2025-03-26T04:13:24.597" v="1072" actId="14100"/>
          <ac:picMkLst>
            <pc:docMk/>
            <pc:sldMk cId="1099514086" sldId="272"/>
            <ac:picMk id="12" creationId="{F35B6433-4972-B633-B53B-A503A96AE81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7CC1D8-33F2-4A7E-9623-101708084DA5}" type="datetimeFigureOut">
              <a:rPr lang="en-IN" smtClean="0"/>
              <a:t>26-03-2025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91413E-B872-4EC9-B01B-7607FCB9A06B}" type="slidenum">
              <a:rPr lang="en-IN" smtClean="0"/>
              <a:t>‹#›</a:t>
            </a:fld>
            <a:endParaRPr lang="en-IN"/>
          </a:p>
        </p:txBody>
      </p:sp>
    </p:spTree>
    <p:extLst>
      <p:ext uri="{BB962C8B-B14F-4D97-AF65-F5344CB8AC3E}">
        <p14:creationId xmlns:p14="http://schemas.microsoft.com/office/powerpoint/2010/main" val="2441134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91413E-B872-4EC9-B01B-7607FCB9A06B}" type="slidenum">
              <a:rPr lang="en-IN" smtClean="0"/>
              <a:t>4</a:t>
            </a:fld>
            <a:endParaRPr lang="en-IN"/>
          </a:p>
        </p:txBody>
      </p:sp>
    </p:spTree>
    <p:extLst>
      <p:ext uri="{BB962C8B-B14F-4D97-AF65-F5344CB8AC3E}">
        <p14:creationId xmlns:p14="http://schemas.microsoft.com/office/powerpoint/2010/main" val="15533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6E3D7-0610-D84F-3BDC-F073DE6B54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6E1CB4-2732-688A-DE7F-D356C7740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116154-79F8-E649-D435-2A1F8959C801}"/>
              </a:ext>
            </a:extLst>
          </p:cNvPr>
          <p:cNvSpPr>
            <a:spLocks noGrp="1"/>
          </p:cNvSpPr>
          <p:nvPr>
            <p:ph type="dt" sz="half" idx="10"/>
          </p:nvPr>
        </p:nvSpPr>
        <p:spPr/>
        <p:txBody>
          <a:bodyPr/>
          <a:lstStyle/>
          <a:p>
            <a:fld id="{29FE4E4D-EB68-43C2-99DB-94C3C9CA31AF}" type="datetimeFigureOut">
              <a:rPr lang="en-IN" smtClean="0"/>
              <a:t>26-03-2025</a:t>
            </a:fld>
            <a:endParaRPr lang="en-IN"/>
          </a:p>
        </p:txBody>
      </p:sp>
      <p:sp>
        <p:nvSpPr>
          <p:cNvPr id="5" name="Footer Placeholder 4">
            <a:extLst>
              <a:ext uri="{FF2B5EF4-FFF2-40B4-BE49-F238E27FC236}">
                <a16:creationId xmlns:a16="http://schemas.microsoft.com/office/drawing/2014/main" id="{FE69ED11-F894-5BB8-8332-02B24D26B9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285161-A291-1788-EC75-526412FFB443}"/>
              </a:ext>
            </a:extLst>
          </p:cNvPr>
          <p:cNvSpPr>
            <a:spLocks noGrp="1"/>
          </p:cNvSpPr>
          <p:nvPr>
            <p:ph type="sldNum" sz="quarter" idx="12"/>
          </p:nvPr>
        </p:nvSpPr>
        <p:spPr/>
        <p:txBody>
          <a:bodyPr/>
          <a:lstStyle/>
          <a:p>
            <a:fld id="{685F60FC-F2D5-43BF-848D-771C459A643A}" type="slidenum">
              <a:rPr lang="en-IN" smtClean="0"/>
              <a:t>‹#›</a:t>
            </a:fld>
            <a:endParaRPr lang="en-IN"/>
          </a:p>
        </p:txBody>
      </p:sp>
    </p:spTree>
    <p:extLst>
      <p:ext uri="{BB962C8B-B14F-4D97-AF65-F5344CB8AC3E}">
        <p14:creationId xmlns:p14="http://schemas.microsoft.com/office/powerpoint/2010/main" val="656136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E2E3E-B191-6BF4-FAD4-B2AC6FCDD9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BFCF9E-2E60-31CD-44E2-CB3ED4CBAD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7C60A5-85BC-4269-CBE1-322C7AAEF7C3}"/>
              </a:ext>
            </a:extLst>
          </p:cNvPr>
          <p:cNvSpPr>
            <a:spLocks noGrp="1"/>
          </p:cNvSpPr>
          <p:nvPr>
            <p:ph type="dt" sz="half" idx="10"/>
          </p:nvPr>
        </p:nvSpPr>
        <p:spPr/>
        <p:txBody>
          <a:bodyPr/>
          <a:lstStyle/>
          <a:p>
            <a:fld id="{29FE4E4D-EB68-43C2-99DB-94C3C9CA31AF}" type="datetimeFigureOut">
              <a:rPr lang="en-IN" smtClean="0"/>
              <a:t>26-03-2025</a:t>
            </a:fld>
            <a:endParaRPr lang="en-IN"/>
          </a:p>
        </p:txBody>
      </p:sp>
      <p:sp>
        <p:nvSpPr>
          <p:cNvPr id="5" name="Footer Placeholder 4">
            <a:extLst>
              <a:ext uri="{FF2B5EF4-FFF2-40B4-BE49-F238E27FC236}">
                <a16:creationId xmlns:a16="http://schemas.microsoft.com/office/drawing/2014/main" id="{118FAE06-0292-E3F4-FFFC-96068228A9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C377A1-6CCF-E0C0-DD4F-22EAEDB4F115}"/>
              </a:ext>
            </a:extLst>
          </p:cNvPr>
          <p:cNvSpPr>
            <a:spLocks noGrp="1"/>
          </p:cNvSpPr>
          <p:nvPr>
            <p:ph type="sldNum" sz="quarter" idx="12"/>
          </p:nvPr>
        </p:nvSpPr>
        <p:spPr/>
        <p:txBody>
          <a:bodyPr/>
          <a:lstStyle/>
          <a:p>
            <a:fld id="{685F60FC-F2D5-43BF-848D-771C459A643A}" type="slidenum">
              <a:rPr lang="en-IN" smtClean="0"/>
              <a:t>‹#›</a:t>
            </a:fld>
            <a:endParaRPr lang="en-IN"/>
          </a:p>
        </p:txBody>
      </p:sp>
    </p:spTree>
    <p:extLst>
      <p:ext uri="{BB962C8B-B14F-4D97-AF65-F5344CB8AC3E}">
        <p14:creationId xmlns:p14="http://schemas.microsoft.com/office/powerpoint/2010/main" val="2818128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EABD6D-ABC1-E40C-0AAF-B67DCD28F2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5102B8-ED13-226F-13AC-0CD8693425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407F65-4C28-A350-CBEC-107F09FBB443}"/>
              </a:ext>
            </a:extLst>
          </p:cNvPr>
          <p:cNvSpPr>
            <a:spLocks noGrp="1"/>
          </p:cNvSpPr>
          <p:nvPr>
            <p:ph type="dt" sz="half" idx="10"/>
          </p:nvPr>
        </p:nvSpPr>
        <p:spPr/>
        <p:txBody>
          <a:bodyPr/>
          <a:lstStyle/>
          <a:p>
            <a:fld id="{29FE4E4D-EB68-43C2-99DB-94C3C9CA31AF}" type="datetimeFigureOut">
              <a:rPr lang="en-IN" smtClean="0"/>
              <a:t>26-03-2025</a:t>
            </a:fld>
            <a:endParaRPr lang="en-IN"/>
          </a:p>
        </p:txBody>
      </p:sp>
      <p:sp>
        <p:nvSpPr>
          <p:cNvPr id="5" name="Footer Placeholder 4">
            <a:extLst>
              <a:ext uri="{FF2B5EF4-FFF2-40B4-BE49-F238E27FC236}">
                <a16:creationId xmlns:a16="http://schemas.microsoft.com/office/drawing/2014/main" id="{AF407637-35A7-1B97-EE3C-E7CBD1DBDA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CC4604-AFFB-2A96-4577-1C33764037E4}"/>
              </a:ext>
            </a:extLst>
          </p:cNvPr>
          <p:cNvSpPr>
            <a:spLocks noGrp="1"/>
          </p:cNvSpPr>
          <p:nvPr>
            <p:ph type="sldNum" sz="quarter" idx="12"/>
          </p:nvPr>
        </p:nvSpPr>
        <p:spPr/>
        <p:txBody>
          <a:bodyPr/>
          <a:lstStyle/>
          <a:p>
            <a:fld id="{685F60FC-F2D5-43BF-848D-771C459A643A}" type="slidenum">
              <a:rPr lang="en-IN" smtClean="0"/>
              <a:t>‹#›</a:t>
            </a:fld>
            <a:endParaRPr lang="en-IN"/>
          </a:p>
        </p:txBody>
      </p:sp>
    </p:spTree>
    <p:extLst>
      <p:ext uri="{BB962C8B-B14F-4D97-AF65-F5344CB8AC3E}">
        <p14:creationId xmlns:p14="http://schemas.microsoft.com/office/powerpoint/2010/main" val="153960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445A5-22EB-09B9-7EA4-3169B44BBE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F2BD1C-38FD-FB3A-9163-46A5BEFDF1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30D837-2975-EE83-0123-235B43B352F5}"/>
              </a:ext>
            </a:extLst>
          </p:cNvPr>
          <p:cNvSpPr>
            <a:spLocks noGrp="1"/>
          </p:cNvSpPr>
          <p:nvPr>
            <p:ph type="dt" sz="half" idx="10"/>
          </p:nvPr>
        </p:nvSpPr>
        <p:spPr/>
        <p:txBody>
          <a:bodyPr/>
          <a:lstStyle/>
          <a:p>
            <a:fld id="{29FE4E4D-EB68-43C2-99DB-94C3C9CA31AF}" type="datetimeFigureOut">
              <a:rPr lang="en-IN" smtClean="0"/>
              <a:t>26-03-2025</a:t>
            </a:fld>
            <a:endParaRPr lang="en-IN"/>
          </a:p>
        </p:txBody>
      </p:sp>
      <p:sp>
        <p:nvSpPr>
          <p:cNvPr id="5" name="Footer Placeholder 4">
            <a:extLst>
              <a:ext uri="{FF2B5EF4-FFF2-40B4-BE49-F238E27FC236}">
                <a16:creationId xmlns:a16="http://schemas.microsoft.com/office/drawing/2014/main" id="{D161EB7D-91C3-943C-7715-6EC783D68D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E124BA-5A9A-A276-2106-6E745299D6FD}"/>
              </a:ext>
            </a:extLst>
          </p:cNvPr>
          <p:cNvSpPr>
            <a:spLocks noGrp="1"/>
          </p:cNvSpPr>
          <p:nvPr>
            <p:ph type="sldNum" sz="quarter" idx="12"/>
          </p:nvPr>
        </p:nvSpPr>
        <p:spPr/>
        <p:txBody>
          <a:bodyPr/>
          <a:lstStyle/>
          <a:p>
            <a:fld id="{685F60FC-F2D5-43BF-848D-771C459A643A}" type="slidenum">
              <a:rPr lang="en-IN" smtClean="0"/>
              <a:t>‹#›</a:t>
            </a:fld>
            <a:endParaRPr lang="en-IN"/>
          </a:p>
        </p:txBody>
      </p:sp>
    </p:spTree>
    <p:extLst>
      <p:ext uri="{BB962C8B-B14F-4D97-AF65-F5344CB8AC3E}">
        <p14:creationId xmlns:p14="http://schemas.microsoft.com/office/powerpoint/2010/main" val="3585034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BD78D-6916-0EA1-4D11-00CC6E23EE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7F95DE-6E3B-9E23-15E9-29149AC0B2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5B6301-9129-4584-30B4-796777E90634}"/>
              </a:ext>
            </a:extLst>
          </p:cNvPr>
          <p:cNvSpPr>
            <a:spLocks noGrp="1"/>
          </p:cNvSpPr>
          <p:nvPr>
            <p:ph type="dt" sz="half" idx="10"/>
          </p:nvPr>
        </p:nvSpPr>
        <p:spPr/>
        <p:txBody>
          <a:bodyPr/>
          <a:lstStyle/>
          <a:p>
            <a:fld id="{29FE4E4D-EB68-43C2-99DB-94C3C9CA31AF}" type="datetimeFigureOut">
              <a:rPr lang="en-IN" smtClean="0"/>
              <a:t>26-03-2025</a:t>
            </a:fld>
            <a:endParaRPr lang="en-IN"/>
          </a:p>
        </p:txBody>
      </p:sp>
      <p:sp>
        <p:nvSpPr>
          <p:cNvPr id="5" name="Footer Placeholder 4">
            <a:extLst>
              <a:ext uri="{FF2B5EF4-FFF2-40B4-BE49-F238E27FC236}">
                <a16:creationId xmlns:a16="http://schemas.microsoft.com/office/drawing/2014/main" id="{36267F48-29ED-1B0B-5766-6D628F9505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A4E752-8817-F213-56FA-92DDC097E029}"/>
              </a:ext>
            </a:extLst>
          </p:cNvPr>
          <p:cNvSpPr>
            <a:spLocks noGrp="1"/>
          </p:cNvSpPr>
          <p:nvPr>
            <p:ph type="sldNum" sz="quarter" idx="12"/>
          </p:nvPr>
        </p:nvSpPr>
        <p:spPr/>
        <p:txBody>
          <a:bodyPr/>
          <a:lstStyle/>
          <a:p>
            <a:fld id="{685F60FC-F2D5-43BF-848D-771C459A643A}" type="slidenum">
              <a:rPr lang="en-IN" smtClean="0"/>
              <a:t>‹#›</a:t>
            </a:fld>
            <a:endParaRPr lang="en-IN"/>
          </a:p>
        </p:txBody>
      </p:sp>
    </p:spTree>
    <p:extLst>
      <p:ext uri="{BB962C8B-B14F-4D97-AF65-F5344CB8AC3E}">
        <p14:creationId xmlns:p14="http://schemas.microsoft.com/office/powerpoint/2010/main" val="3039363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E4C20-8DA3-52AB-2837-28C410A037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C4C81A-1559-65EE-00A6-4643ADC539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95F210-2721-A272-B8A9-7F07609A07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D3AA0D-354E-4298-B533-C311FDB93178}"/>
              </a:ext>
            </a:extLst>
          </p:cNvPr>
          <p:cNvSpPr>
            <a:spLocks noGrp="1"/>
          </p:cNvSpPr>
          <p:nvPr>
            <p:ph type="dt" sz="half" idx="10"/>
          </p:nvPr>
        </p:nvSpPr>
        <p:spPr/>
        <p:txBody>
          <a:bodyPr/>
          <a:lstStyle/>
          <a:p>
            <a:fld id="{29FE4E4D-EB68-43C2-99DB-94C3C9CA31AF}" type="datetimeFigureOut">
              <a:rPr lang="en-IN" smtClean="0"/>
              <a:t>26-03-2025</a:t>
            </a:fld>
            <a:endParaRPr lang="en-IN"/>
          </a:p>
        </p:txBody>
      </p:sp>
      <p:sp>
        <p:nvSpPr>
          <p:cNvPr id="6" name="Footer Placeholder 5">
            <a:extLst>
              <a:ext uri="{FF2B5EF4-FFF2-40B4-BE49-F238E27FC236}">
                <a16:creationId xmlns:a16="http://schemas.microsoft.com/office/drawing/2014/main" id="{B7BFA7FD-B77D-2F3C-F41F-4644571EDA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DF18B3-84B1-D4FC-2A1C-93C7E7822830}"/>
              </a:ext>
            </a:extLst>
          </p:cNvPr>
          <p:cNvSpPr>
            <a:spLocks noGrp="1"/>
          </p:cNvSpPr>
          <p:nvPr>
            <p:ph type="sldNum" sz="quarter" idx="12"/>
          </p:nvPr>
        </p:nvSpPr>
        <p:spPr/>
        <p:txBody>
          <a:bodyPr/>
          <a:lstStyle/>
          <a:p>
            <a:fld id="{685F60FC-F2D5-43BF-848D-771C459A643A}" type="slidenum">
              <a:rPr lang="en-IN" smtClean="0"/>
              <a:t>‹#›</a:t>
            </a:fld>
            <a:endParaRPr lang="en-IN"/>
          </a:p>
        </p:txBody>
      </p:sp>
    </p:spTree>
    <p:extLst>
      <p:ext uri="{BB962C8B-B14F-4D97-AF65-F5344CB8AC3E}">
        <p14:creationId xmlns:p14="http://schemas.microsoft.com/office/powerpoint/2010/main" val="1857023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1E76A-7501-D185-D0EF-1C3DD5C1E9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3AED92-25E8-20CD-81EC-CF5E2A0E04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055B4A-25A0-A219-1585-890962FC11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628B0F-8B79-9FEC-12A9-38CF829CF6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715E4D-BBB6-9AE7-3C8C-33C7F919CF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26331A-784A-A2B3-B614-7BA1EF2B3A7B}"/>
              </a:ext>
            </a:extLst>
          </p:cNvPr>
          <p:cNvSpPr>
            <a:spLocks noGrp="1"/>
          </p:cNvSpPr>
          <p:nvPr>
            <p:ph type="dt" sz="half" idx="10"/>
          </p:nvPr>
        </p:nvSpPr>
        <p:spPr/>
        <p:txBody>
          <a:bodyPr/>
          <a:lstStyle/>
          <a:p>
            <a:fld id="{29FE4E4D-EB68-43C2-99DB-94C3C9CA31AF}" type="datetimeFigureOut">
              <a:rPr lang="en-IN" smtClean="0"/>
              <a:t>26-03-2025</a:t>
            </a:fld>
            <a:endParaRPr lang="en-IN"/>
          </a:p>
        </p:txBody>
      </p:sp>
      <p:sp>
        <p:nvSpPr>
          <p:cNvPr id="8" name="Footer Placeholder 7">
            <a:extLst>
              <a:ext uri="{FF2B5EF4-FFF2-40B4-BE49-F238E27FC236}">
                <a16:creationId xmlns:a16="http://schemas.microsoft.com/office/drawing/2014/main" id="{6384CE0C-28C9-D489-3D2C-EA8521A3BA9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8CFC92-0E41-04C3-4320-CAA4D26A6D67}"/>
              </a:ext>
            </a:extLst>
          </p:cNvPr>
          <p:cNvSpPr>
            <a:spLocks noGrp="1"/>
          </p:cNvSpPr>
          <p:nvPr>
            <p:ph type="sldNum" sz="quarter" idx="12"/>
          </p:nvPr>
        </p:nvSpPr>
        <p:spPr/>
        <p:txBody>
          <a:bodyPr/>
          <a:lstStyle/>
          <a:p>
            <a:fld id="{685F60FC-F2D5-43BF-848D-771C459A643A}" type="slidenum">
              <a:rPr lang="en-IN" smtClean="0"/>
              <a:t>‹#›</a:t>
            </a:fld>
            <a:endParaRPr lang="en-IN"/>
          </a:p>
        </p:txBody>
      </p:sp>
    </p:spTree>
    <p:extLst>
      <p:ext uri="{BB962C8B-B14F-4D97-AF65-F5344CB8AC3E}">
        <p14:creationId xmlns:p14="http://schemas.microsoft.com/office/powerpoint/2010/main" val="3242214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BD57B-86BC-28AC-B6C9-5B0133FA3C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DEFC0E-33BC-F1C1-9F6D-9FFC073DBCCC}"/>
              </a:ext>
            </a:extLst>
          </p:cNvPr>
          <p:cNvSpPr>
            <a:spLocks noGrp="1"/>
          </p:cNvSpPr>
          <p:nvPr>
            <p:ph type="dt" sz="half" idx="10"/>
          </p:nvPr>
        </p:nvSpPr>
        <p:spPr/>
        <p:txBody>
          <a:bodyPr/>
          <a:lstStyle/>
          <a:p>
            <a:fld id="{29FE4E4D-EB68-43C2-99DB-94C3C9CA31AF}" type="datetimeFigureOut">
              <a:rPr lang="en-IN" smtClean="0"/>
              <a:t>26-03-2025</a:t>
            </a:fld>
            <a:endParaRPr lang="en-IN"/>
          </a:p>
        </p:txBody>
      </p:sp>
      <p:sp>
        <p:nvSpPr>
          <p:cNvPr id="4" name="Footer Placeholder 3">
            <a:extLst>
              <a:ext uri="{FF2B5EF4-FFF2-40B4-BE49-F238E27FC236}">
                <a16:creationId xmlns:a16="http://schemas.microsoft.com/office/drawing/2014/main" id="{64986C2A-9BD7-AEC0-7A6D-5C5A2DB7B2D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94E051-B37A-1F90-E29B-8759D8E0A92A}"/>
              </a:ext>
            </a:extLst>
          </p:cNvPr>
          <p:cNvSpPr>
            <a:spLocks noGrp="1"/>
          </p:cNvSpPr>
          <p:nvPr>
            <p:ph type="sldNum" sz="quarter" idx="12"/>
          </p:nvPr>
        </p:nvSpPr>
        <p:spPr/>
        <p:txBody>
          <a:bodyPr/>
          <a:lstStyle/>
          <a:p>
            <a:fld id="{685F60FC-F2D5-43BF-848D-771C459A643A}" type="slidenum">
              <a:rPr lang="en-IN" smtClean="0"/>
              <a:t>‹#›</a:t>
            </a:fld>
            <a:endParaRPr lang="en-IN"/>
          </a:p>
        </p:txBody>
      </p:sp>
    </p:spTree>
    <p:extLst>
      <p:ext uri="{BB962C8B-B14F-4D97-AF65-F5344CB8AC3E}">
        <p14:creationId xmlns:p14="http://schemas.microsoft.com/office/powerpoint/2010/main" val="3662950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F78078-F1ED-CCCE-DE4B-32EFD77FE2E6}"/>
              </a:ext>
            </a:extLst>
          </p:cNvPr>
          <p:cNvSpPr>
            <a:spLocks noGrp="1"/>
          </p:cNvSpPr>
          <p:nvPr>
            <p:ph type="dt" sz="half" idx="10"/>
          </p:nvPr>
        </p:nvSpPr>
        <p:spPr/>
        <p:txBody>
          <a:bodyPr/>
          <a:lstStyle/>
          <a:p>
            <a:fld id="{29FE4E4D-EB68-43C2-99DB-94C3C9CA31AF}" type="datetimeFigureOut">
              <a:rPr lang="en-IN" smtClean="0"/>
              <a:t>26-03-2025</a:t>
            </a:fld>
            <a:endParaRPr lang="en-IN"/>
          </a:p>
        </p:txBody>
      </p:sp>
      <p:sp>
        <p:nvSpPr>
          <p:cNvPr id="3" name="Footer Placeholder 2">
            <a:extLst>
              <a:ext uri="{FF2B5EF4-FFF2-40B4-BE49-F238E27FC236}">
                <a16:creationId xmlns:a16="http://schemas.microsoft.com/office/drawing/2014/main" id="{C53B4591-C400-FA19-1F1B-FF248779F8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4DC004E-C764-356B-A794-E841A2482A8E}"/>
              </a:ext>
            </a:extLst>
          </p:cNvPr>
          <p:cNvSpPr>
            <a:spLocks noGrp="1"/>
          </p:cNvSpPr>
          <p:nvPr>
            <p:ph type="sldNum" sz="quarter" idx="12"/>
          </p:nvPr>
        </p:nvSpPr>
        <p:spPr/>
        <p:txBody>
          <a:bodyPr/>
          <a:lstStyle/>
          <a:p>
            <a:fld id="{685F60FC-F2D5-43BF-848D-771C459A643A}" type="slidenum">
              <a:rPr lang="en-IN" smtClean="0"/>
              <a:t>‹#›</a:t>
            </a:fld>
            <a:endParaRPr lang="en-IN"/>
          </a:p>
        </p:txBody>
      </p:sp>
    </p:spTree>
    <p:extLst>
      <p:ext uri="{BB962C8B-B14F-4D97-AF65-F5344CB8AC3E}">
        <p14:creationId xmlns:p14="http://schemas.microsoft.com/office/powerpoint/2010/main" val="27471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E0302-E5ED-1D8B-8CA5-A64B927575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6648DE-8BF3-969B-3A1C-EB8ACDFDE5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B47B6A-F06B-578A-4003-72D318611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B9E090-A36C-E920-25FA-E2CCF2D23137}"/>
              </a:ext>
            </a:extLst>
          </p:cNvPr>
          <p:cNvSpPr>
            <a:spLocks noGrp="1"/>
          </p:cNvSpPr>
          <p:nvPr>
            <p:ph type="dt" sz="half" idx="10"/>
          </p:nvPr>
        </p:nvSpPr>
        <p:spPr/>
        <p:txBody>
          <a:bodyPr/>
          <a:lstStyle/>
          <a:p>
            <a:fld id="{29FE4E4D-EB68-43C2-99DB-94C3C9CA31AF}" type="datetimeFigureOut">
              <a:rPr lang="en-IN" smtClean="0"/>
              <a:t>26-03-2025</a:t>
            </a:fld>
            <a:endParaRPr lang="en-IN"/>
          </a:p>
        </p:txBody>
      </p:sp>
      <p:sp>
        <p:nvSpPr>
          <p:cNvPr id="6" name="Footer Placeholder 5">
            <a:extLst>
              <a:ext uri="{FF2B5EF4-FFF2-40B4-BE49-F238E27FC236}">
                <a16:creationId xmlns:a16="http://schemas.microsoft.com/office/drawing/2014/main" id="{B03B328B-3ED6-BA60-96B4-360FE33DF0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E8E4A7-8C06-084D-97E4-68C25836FB9F}"/>
              </a:ext>
            </a:extLst>
          </p:cNvPr>
          <p:cNvSpPr>
            <a:spLocks noGrp="1"/>
          </p:cNvSpPr>
          <p:nvPr>
            <p:ph type="sldNum" sz="quarter" idx="12"/>
          </p:nvPr>
        </p:nvSpPr>
        <p:spPr/>
        <p:txBody>
          <a:bodyPr/>
          <a:lstStyle/>
          <a:p>
            <a:fld id="{685F60FC-F2D5-43BF-848D-771C459A643A}" type="slidenum">
              <a:rPr lang="en-IN" smtClean="0"/>
              <a:t>‹#›</a:t>
            </a:fld>
            <a:endParaRPr lang="en-IN"/>
          </a:p>
        </p:txBody>
      </p:sp>
    </p:spTree>
    <p:extLst>
      <p:ext uri="{BB962C8B-B14F-4D97-AF65-F5344CB8AC3E}">
        <p14:creationId xmlns:p14="http://schemas.microsoft.com/office/powerpoint/2010/main" val="3447928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26D25-5DD6-632D-E46F-F2A09A52E7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FEE5F-C841-8295-5748-CB5F3E34D0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00E63D-580E-08EF-1CF1-AD6954B1A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C46E82-88FF-3CAD-0639-1BF1172B04C8}"/>
              </a:ext>
            </a:extLst>
          </p:cNvPr>
          <p:cNvSpPr>
            <a:spLocks noGrp="1"/>
          </p:cNvSpPr>
          <p:nvPr>
            <p:ph type="dt" sz="half" idx="10"/>
          </p:nvPr>
        </p:nvSpPr>
        <p:spPr/>
        <p:txBody>
          <a:bodyPr/>
          <a:lstStyle/>
          <a:p>
            <a:fld id="{29FE4E4D-EB68-43C2-99DB-94C3C9CA31AF}" type="datetimeFigureOut">
              <a:rPr lang="en-IN" smtClean="0"/>
              <a:t>26-03-2025</a:t>
            </a:fld>
            <a:endParaRPr lang="en-IN"/>
          </a:p>
        </p:txBody>
      </p:sp>
      <p:sp>
        <p:nvSpPr>
          <p:cNvPr id="6" name="Footer Placeholder 5">
            <a:extLst>
              <a:ext uri="{FF2B5EF4-FFF2-40B4-BE49-F238E27FC236}">
                <a16:creationId xmlns:a16="http://schemas.microsoft.com/office/drawing/2014/main" id="{E6425575-8271-784B-286B-CFE3B62E2F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4A0CAB-FF57-FDD4-2553-8A16F1CF65C9}"/>
              </a:ext>
            </a:extLst>
          </p:cNvPr>
          <p:cNvSpPr>
            <a:spLocks noGrp="1"/>
          </p:cNvSpPr>
          <p:nvPr>
            <p:ph type="sldNum" sz="quarter" idx="12"/>
          </p:nvPr>
        </p:nvSpPr>
        <p:spPr/>
        <p:txBody>
          <a:bodyPr/>
          <a:lstStyle/>
          <a:p>
            <a:fld id="{685F60FC-F2D5-43BF-848D-771C459A643A}" type="slidenum">
              <a:rPr lang="en-IN" smtClean="0"/>
              <a:t>‹#›</a:t>
            </a:fld>
            <a:endParaRPr lang="en-IN"/>
          </a:p>
        </p:txBody>
      </p:sp>
    </p:spTree>
    <p:extLst>
      <p:ext uri="{BB962C8B-B14F-4D97-AF65-F5344CB8AC3E}">
        <p14:creationId xmlns:p14="http://schemas.microsoft.com/office/powerpoint/2010/main" val="2999459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621C05-6F88-FA86-93C4-7D5F677152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39A202-9884-EB5E-7161-BE4EC93EC0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23EE21-35B5-D906-656C-0DD93D88C8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FE4E4D-EB68-43C2-99DB-94C3C9CA31AF}" type="datetimeFigureOut">
              <a:rPr lang="en-IN" smtClean="0"/>
              <a:t>26-03-2025</a:t>
            </a:fld>
            <a:endParaRPr lang="en-IN"/>
          </a:p>
        </p:txBody>
      </p:sp>
      <p:sp>
        <p:nvSpPr>
          <p:cNvPr id="5" name="Footer Placeholder 4">
            <a:extLst>
              <a:ext uri="{FF2B5EF4-FFF2-40B4-BE49-F238E27FC236}">
                <a16:creationId xmlns:a16="http://schemas.microsoft.com/office/drawing/2014/main" id="{AB1DFA4D-817C-AA3E-655D-1B303D8A74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6A3CDA-BBE5-B251-2848-D5B6A6E4C8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5F60FC-F2D5-43BF-848D-771C459A643A}" type="slidenum">
              <a:rPr lang="en-IN" smtClean="0"/>
              <a:t>‹#›</a:t>
            </a:fld>
            <a:endParaRPr lang="en-IN"/>
          </a:p>
        </p:txBody>
      </p:sp>
    </p:spTree>
    <p:extLst>
      <p:ext uri="{BB962C8B-B14F-4D97-AF65-F5344CB8AC3E}">
        <p14:creationId xmlns:p14="http://schemas.microsoft.com/office/powerpoint/2010/main" val="726570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www.kaggle.com/"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scikit-learn.org/" TargetMode="External"/><Relationship Id="rId5" Type="http://schemas.openxmlformats.org/officeDocument/2006/relationships/hyperlink" Target="https://www.mckinsey.com/" TargetMode="External"/><Relationship Id="rId4" Type="http://schemas.openxmlformats.org/officeDocument/2006/relationships/hyperlink" Target="https://www.iata.or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E283461-B941-730E-ECBF-BDE4C7E1B7EE}"/>
              </a:ext>
            </a:extLst>
          </p:cNvPr>
          <p:cNvPicPr>
            <a:picLocks noChangeAspect="1" noChangeArrowheads="1"/>
          </p:cNvPicPr>
          <p:nvPr/>
        </p:nvPicPr>
        <p:blipFill>
          <a:blip r:embed="rId2"/>
          <a:srcRect/>
          <a:stretch>
            <a:fillRect/>
          </a:stretch>
        </p:blipFill>
        <p:spPr bwMode="auto">
          <a:xfrm>
            <a:off x="603044" y="223684"/>
            <a:ext cx="1206091" cy="1295400"/>
          </a:xfrm>
          <a:prstGeom prst="rect">
            <a:avLst/>
          </a:prstGeom>
          <a:noFill/>
          <a:ln w="9525">
            <a:noFill/>
            <a:miter lim="800000"/>
            <a:headEnd/>
            <a:tailEnd/>
          </a:ln>
          <a:effectLst/>
        </p:spPr>
      </p:pic>
      <p:pic>
        <p:nvPicPr>
          <p:cNvPr id="5" name="Picture 3">
            <a:extLst>
              <a:ext uri="{FF2B5EF4-FFF2-40B4-BE49-F238E27FC236}">
                <a16:creationId xmlns:a16="http://schemas.microsoft.com/office/drawing/2014/main" id="{F82CB174-B579-884D-5DE4-D66FF182D051}"/>
              </a:ext>
            </a:extLst>
          </p:cNvPr>
          <p:cNvPicPr>
            <a:picLocks noChangeAspect="1" noChangeArrowheads="1"/>
          </p:cNvPicPr>
          <p:nvPr/>
        </p:nvPicPr>
        <p:blipFill>
          <a:blip r:embed="rId3"/>
          <a:srcRect/>
          <a:stretch>
            <a:fillRect/>
          </a:stretch>
        </p:blipFill>
        <p:spPr bwMode="auto">
          <a:xfrm>
            <a:off x="10255046" y="223684"/>
            <a:ext cx="1510892" cy="1295400"/>
          </a:xfrm>
          <a:prstGeom prst="rect">
            <a:avLst/>
          </a:prstGeom>
          <a:noFill/>
          <a:ln w="9525">
            <a:noFill/>
            <a:miter lim="800000"/>
            <a:headEnd/>
            <a:tailEnd/>
          </a:ln>
          <a:effectLst/>
        </p:spPr>
      </p:pic>
      <p:sp>
        <p:nvSpPr>
          <p:cNvPr id="7" name="TextBox 6">
            <a:extLst>
              <a:ext uri="{FF2B5EF4-FFF2-40B4-BE49-F238E27FC236}">
                <a16:creationId xmlns:a16="http://schemas.microsoft.com/office/drawing/2014/main" id="{DFBA75F6-AC5F-C654-510E-C20086CCD89A}"/>
              </a:ext>
            </a:extLst>
          </p:cNvPr>
          <p:cNvSpPr txBox="1"/>
          <p:nvPr/>
        </p:nvSpPr>
        <p:spPr>
          <a:xfrm>
            <a:off x="3175820" y="1388081"/>
            <a:ext cx="6096000" cy="966803"/>
          </a:xfrm>
          <a:prstGeom prst="rect">
            <a:avLst/>
          </a:prstGeom>
          <a:noFill/>
        </p:spPr>
        <p:txBody>
          <a:bodyPr wrap="square">
            <a:spAutoFit/>
          </a:bodyPr>
          <a:lstStyle/>
          <a:p>
            <a:pPr algn="ctr">
              <a:lnSpc>
                <a:spcPct val="107000"/>
              </a:lnSpc>
              <a:spcBef>
                <a:spcPts val="855"/>
              </a:spcBef>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DEVELOPING A FLIGHT PRICE PREDICTION MODEL USING MACHINE LEARNING AND DATA WAREHOUSING TECHNIQUES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D4FF4E3D-BA35-A469-DC87-51A61D8B8BAE}"/>
              </a:ext>
            </a:extLst>
          </p:cNvPr>
          <p:cNvSpPr txBox="1"/>
          <p:nvPr/>
        </p:nvSpPr>
        <p:spPr>
          <a:xfrm>
            <a:off x="2682240" y="3429001"/>
            <a:ext cx="6589580" cy="1646605"/>
          </a:xfrm>
          <a:prstGeom prst="rect">
            <a:avLst/>
          </a:prstGeom>
          <a:noFill/>
        </p:spPr>
        <p:txBody>
          <a:bodyPr wrap="square">
            <a:spAutoFit/>
          </a:bodyPr>
          <a:lstStyle/>
          <a:p>
            <a:pPr marL="12700">
              <a:lnSpc>
                <a:spcPct val="100000"/>
              </a:lnSpc>
              <a:spcBef>
                <a:spcPts val="340"/>
              </a:spcBef>
            </a:pPr>
            <a:r>
              <a:rPr lang="en-US" sz="1600" b="1" spc="-125" dirty="0">
                <a:latin typeface="Times New Roman" panose="02020603050405020304" pitchFamily="18" charset="0"/>
                <a:cs typeface="Times New Roman" panose="02020603050405020304" pitchFamily="18" charset="0"/>
              </a:rPr>
              <a:t>PRESENTED</a:t>
            </a:r>
            <a:r>
              <a:rPr lang="en-US" sz="1600" b="1" spc="70" dirty="0">
                <a:latin typeface="Times New Roman" panose="02020603050405020304" pitchFamily="18" charset="0"/>
                <a:cs typeface="Times New Roman" panose="02020603050405020304" pitchFamily="18" charset="0"/>
              </a:rPr>
              <a:t> </a:t>
            </a:r>
            <a:r>
              <a:rPr lang="en-US" sz="1600" b="1" spc="-25" dirty="0">
                <a:latin typeface="Times New Roman" panose="02020603050405020304" pitchFamily="18" charset="0"/>
                <a:cs typeface="Times New Roman" panose="02020603050405020304" pitchFamily="18" charset="0"/>
              </a:rPr>
              <a:t>BY:</a:t>
            </a:r>
          </a:p>
          <a:p>
            <a:pPr marL="12700">
              <a:lnSpc>
                <a:spcPct val="100000"/>
              </a:lnSpc>
              <a:spcBef>
                <a:spcPts val="240"/>
              </a:spcBef>
            </a:pPr>
            <a:r>
              <a:rPr lang="en-US" sz="1600" b="1" spc="-110" dirty="0">
                <a:latin typeface="Times New Roman" panose="02020603050405020304" pitchFamily="18" charset="0"/>
                <a:cs typeface="Times New Roman" panose="02020603050405020304" pitchFamily="18" charset="0"/>
              </a:rPr>
              <a:t>GIRIJA B   [192311044]</a:t>
            </a:r>
          </a:p>
          <a:p>
            <a:pPr marL="12700">
              <a:lnSpc>
                <a:spcPct val="100000"/>
              </a:lnSpc>
              <a:spcBef>
                <a:spcPts val="240"/>
              </a:spcBef>
            </a:pPr>
            <a:endParaRPr lang="en-US" sz="1600" b="1" spc="-110" dirty="0">
              <a:latin typeface="Times New Roman" panose="02020603050405020304" pitchFamily="18" charset="0"/>
              <a:cs typeface="Times New Roman" panose="02020603050405020304" pitchFamily="18" charset="0"/>
            </a:endParaRPr>
          </a:p>
          <a:p>
            <a:pPr marL="12700">
              <a:lnSpc>
                <a:spcPct val="100000"/>
              </a:lnSpc>
              <a:spcBef>
                <a:spcPts val="240"/>
              </a:spcBef>
            </a:pPr>
            <a:r>
              <a:rPr lang="en-US" sz="1600" b="1" spc="-70" dirty="0">
                <a:latin typeface="Times New Roman" panose="02020603050405020304" pitchFamily="18" charset="0"/>
                <a:cs typeface="Times New Roman" panose="02020603050405020304" pitchFamily="18" charset="0"/>
              </a:rPr>
              <a:t>CSA1618</a:t>
            </a:r>
            <a:r>
              <a:rPr lang="en-IN" sz="1600" b="1" kern="100" spc="-70" dirty="0">
                <a:latin typeface="Times New Roman" panose="02020603050405020304" pitchFamily="18" charset="0"/>
                <a:ea typeface="Calibri" panose="020F0502020204030204" pitchFamily="34" charset="0"/>
                <a:cs typeface="Times New Roman" panose="02020603050405020304" pitchFamily="18" charset="0"/>
              </a:rPr>
              <a:t> - </a:t>
            </a: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DATA WAREHOUSING &amp; DATA MINING</a:t>
            </a:r>
          </a:p>
          <a:p>
            <a:r>
              <a:rPr lang="en-IN" sz="1600" b="1" dirty="0">
                <a:latin typeface="Times New Roman" panose="02020603050405020304" pitchFamily="18" charset="0"/>
                <a:ea typeface="Calibri" panose="020F0502020204030204" pitchFamily="34" charset="0"/>
                <a:cs typeface="Times New Roman" panose="02020603050405020304" pitchFamily="18" charset="0"/>
              </a:rPr>
              <a:t>                  WITH</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DETECTION AND EXTRACTION</a:t>
            </a:r>
          </a:p>
          <a:p>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9999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44F8D-324D-9625-A5BE-D2323E009780}"/>
            </a:ext>
          </a:extLst>
        </p:cNvPr>
        <p:cNvGrpSpPr/>
        <p:nvPr/>
      </p:nvGrpSpPr>
      <p:grpSpPr>
        <a:xfrm>
          <a:off x="0" y="0"/>
          <a:ext cx="0" cy="0"/>
          <a:chOff x="0" y="0"/>
          <a:chExt cx="0" cy="0"/>
        </a:xfrm>
      </p:grpSpPr>
      <p:pic>
        <p:nvPicPr>
          <p:cNvPr id="4" name="Picture 2">
            <a:extLst>
              <a:ext uri="{FF2B5EF4-FFF2-40B4-BE49-F238E27FC236}">
                <a16:creationId xmlns:a16="http://schemas.microsoft.com/office/drawing/2014/main" id="{E0229F14-62CD-7D97-E365-8AFFAA87BAC7}"/>
              </a:ext>
            </a:extLst>
          </p:cNvPr>
          <p:cNvPicPr>
            <a:picLocks noChangeAspect="1" noChangeArrowheads="1"/>
          </p:cNvPicPr>
          <p:nvPr/>
        </p:nvPicPr>
        <p:blipFill>
          <a:blip r:embed="rId2"/>
          <a:srcRect/>
          <a:stretch>
            <a:fillRect/>
          </a:stretch>
        </p:blipFill>
        <p:spPr bwMode="auto">
          <a:xfrm>
            <a:off x="603044" y="223684"/>
            <a:ext cx="1206091" cy="1295400"/>
          </a:xfrm>
          <a:prstGeom prst="rect">
            <a:avLst/>
          </a:prstGeom>
          <a:noFill/>
          <a:ln w="9525">
            <a:noFill/>
            <a:miter lim="800000"/>
            <a:headEnd/>
            <a:tailEnd/>
          </a:ln>
          <a:effectLst/>
        </p:spPr>
      </p:pic>
      <p:pic>
        <p:nvPicPr>
          <p:cNvPr id="5" name="Picture 3">
            <a:extLst>
              <a:ext uri="{FF2B5EF4-FFF2-40B4-BE49-F238E27FC236}">
                <a16:creationId xmlns:a16="http://schemas.microsoft.com/office/drawing/2014/main" id="{FB185368-4659-ACFE-1D38-9B865BF441A3}"/>
              </a:ext>
            </a:extLst>
          </p:cNvPr>
          <p:cNvPicPr>
            <a:picLocks noChangeAspect="1" noChangeArrowheads="1"/>
          </p:cNvPicPr>
          <p:nvPr/>
        </p:nvPicPr>
        <p:blipFill>
          <a:blip r:embed="rId3"/>
          <a:srcRect/>
          <a:stretch>
            <a:fillRect/>
          </a:stretch>
        </p:blipFill>
        <p:spPr bwMode="auto">
          <a:xfrm>
            <a:off x="10255046" y="223684"/>
            <a:ext cx="1510892" cy="1295400"/>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42744346-FA7D-DDDB-9FE6-DFCA747C7469}"/>
              </a:ext>
            </a:extLst>
          </p:cNvPr>
          <p:cNvSpPr txBox="1"/>
          <p:nvPr/>
        </p:nvSpPr>
        <p:spPr>
          <a:xfrm>
            <a:off x="2803968" y="686718"/>
            <a:ext cx="6094070" cy="461665"/>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Implementation</a:t>
            </a:r>
          </a:p>
        </p:txBody>
      </p:sp>
      <p:sp>
        <p:nvSpPr>
          <p:cNvPr id="7" name="TextBox 6">
            <a:extLst>
              <a:ext uri="{FF2B5EF4-FFF2-40B4-BE49-F238E27FC236}">
                <a16:creationId xmlns:a16="http://schemas.microsoft.com/office/drawing/2014/main" id="{C87831E0-2724-3A85-F32C-33B0814A1BE4}"/>
              </a:ext>
            </a:extLst>
          </p:cNvPr>
          <p:cNvSpPr txBox="1"/>
          <p:nvPr/>
        </p:nvSpPr>
        <p:spPr>
          <a:xfrm>
            <a:off x="2086337" y="1334418"/>
            <a:ext cx="609407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Screenshots / Demos</a:t>
            </a:r>
          </a:p>
        </p:txBody>
      </p:sp>
      <p:pic>
        <p:nvPicPr>
          <p:cNvPr id="8" name="Picture 7">
            <a:extLst>
              <a:ext uri="{FF2B5EF4-FFF2-40B4-BE49-F238E27FC236}">
                <a16:creationId xmlns:a16="http://schemas.microsoft.com/office/drawing/2014/main" id="{249DAC0C-9DAD-FF89-C919-0C3FF48AE245}"/>
              </a:ext>
            </a:extLst>
          </p:cNvPr>
          <p:cNvPicPr>
            <a:picLocks noChangeAspect="1"/>
          </p:cNvPicPr>
          <p:nvPr/>
        </p:nvPicPr>
        <p:blipFill>
          <a:blip r:embed="rId4"/>
          <a:stretch>
            <a:fillRect/>
          </a:stretch>
        </p:blipFill>
        <p:spPr>
          <a:xfrm>
            <a:off x="726739" y="1752376"/>
            <a:ext cx="4612177" cy="4418906"/>
          </a:xfrm>
          <a:prstGeom prst="rect">
            <a:avLst/>
          </a:prstGeom>
        </p:spPr>
      </p:pic>
      <p:pic>
        <p:nvPicPr>
          <p:cNvPr id="12" name="Picture 11">
            <a:extLst>
              <a:ext uri="{FF2B5EF4-FFF2-40B4-BE49-F238E27FC236}">
                <a16:creationId xmlns:a16="http://schemas.microsoft.com/office/drawing/2014/main" id="{F35B6433-4972-B633-B53B-A503A96AE816}"/>
              </a:ext>
            </a:extLst>
          </p:cNvPr>
          <p:cNvPicPr>
            <a:picLocks noChangeAspect="1"/>
          </p:cNvPicPr>
          <p:nvPr/>
        </p:nvPicPr>
        <p:blipFill>
          <a:blip r:embed="rId5"/>
          <a:stretch>
            <a:fillRect/>
          </a:stretch>
        </p:blipFill>
        <p:spPr>
          <a:xfrm>
            <a:off x="5518572" y="2064774"/>
            <a:ext cx="5837685" cy="4106508"/>
          </a:xfrm>
          <a:prstGeom prst="rect">
            <a:avLst/>
          </a:prstGeom>
        </p:spPr>
      </p:pic>
    </p:spTree>
    <p:extLst>
      <p:ext uri="{BB962C8B-B14F-4D97-AF65-F5344CB8AC3E}">
        <p14:creationId xmlns:p14="http://schemas.microsoft.com/office/powerpoint/2010/main" val="1099514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06D22-6FF3-BCAA-74B8-C8849AF3B0FA}"/>
            </a:ext>
          </a:extLst>
        </p:cNvPr>
        <p:cNvGrpSpPr/>
        <p:nvPr/>
      </p:nvGrpSpPr>
      <p:grpSpPr>
        <a:xfrm>
          <a:off x="0" y="0"/>
          <a:ext cx="0" cy="0"/>
          <a:chOff x="0" y="0"/>
          <a:chExt cx="0" cy="0"/>
        </a:xfrm>
      </p:grpSpPr>
      <p:pic>
        <p:nvPicPr>
          <p:cNvPr id="4" name="Picture 2">
            <a:extLst>
              <a:ext uri="{FF2B5EF4-FFF2-40B4-BE49-F238E27FC236}">
                <a16:creationId xmlns:a16="http://schemas.microsoft.com/office/drawing/2014/main" id="{00D34727-3BF2-D21E-7E02-0D11E59AFBE5}"/>
              </a:ext>
            </a:extLst>
          </p:cNvPr>
          <p:cNvPicPr>
            <a:picLocks noChangeAspect="1" noChangeArrowheads="1"/>
          </p:cNvPicPr>
          <p:nvPr/>
        </p:nvPicPr>
        <p:blipFill>
          <a:blip r:embed="rId2"/>
          <a:srcRect/>
          <a:stretch>
            <a:fillRect/>
          </a:stretch>
        </p:blipFill>
        <p:spPr bwMode="auto">
          <a:xfrm>
            <a:off x="603044" y="223684"/>
            <a:ext cx="1206091" cy="1295400"/>
          </a:xfrm>
          <a:prstGeom prst="rect">
            <a:avLst/>
          </a:prstGeom>
          <a:noFill/>
          <a:ln w="9525">
            <a:noFill/>
            <a:miter lim="800000"/>
            <a:headEnd/>
            <a:tailEnd/>
          </a:ln>
          <a:effectLst/>
        </p:spPr>
      </p:pic>
      <p:pic>
        <p:nvPicPr>
          <p:cNvPr id="5" name="Picture 3">
            <a:extLst>
              <a:ext uri="{FF2B5EF4-FFF2-40B4-BE49-F238E27FC236}">
                <a16:creationId xmlns:a16="http://schemas.microsoft.com/office/drawing/2014/main" id="{1074897D-6C84-45BD-4BAE-D0D0C2099BF4}"/>
              </a:ext>
            </a:extLst>
          </p:cNvPr>
          <p:cNvPicPr>
            <a:picLocks noChangeAspect="1" noChangeArrowheads="1"/>
          </p:cNvPicPr>
          <p:nvPr/>
        </p:nvPicPr>
        <p:blipFill>
          <a:blip r:embed="rId3"/>
          <a:srcRect/>
          <a:stretch>
            <a:fillRect/>
          </a:stretch>
        </p:blipFill>
        <p:spPr bwMode="auto">
          <a:xfrm>
            <a:off x="10255046" y="223684"/>
            <a:ext cx="1510892" cy="1295400"/>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CB0E5377-4889-9899-F903-54D9A2F68255}"/>
              </a:ext>
            </a:extLst>
          </p:cNvPr>
          <p:cNvSpPr txBox="1"/>
          <p:nvPr/>
        </p:nvSpPr>
        <p:spPr>
          <a:xfrm>
            <a:off x="2699796" y="502052"/>
            <a:ext cx="6094070" cy="461665"/>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Results &amp; Discussion</a:t>
            </a:r>
          </a:p>
        </p:txBody>
      </p:sp>
      <p:sp>
        <p:nvSpPr>
          <p:cNvPr id="7" name="TextBox 6">
            <a:extLst>
              <a:ext uri="{FF2B5EF4-FFF2-40B4-BE49-F238E27FC236}">
                <a16:creationId xmlns:a16="http://schemas.microsoft.com/office/drawing/2014/main" id="{D12F8022-E6DC-DC49-F56B-34A663FE22D8}"/>
              </a:ext>
            </a:extLst>
          </p:cNvPr>
          <p:cNvSpPr txBox="1"/>
          <p:nvPr/>
        </p:nvSpPr>
        <p:spPr>
          <a:xfrm>
            <a:off x="151853" y="2046697"/>
            <a:ext cx="4331658" cy="3631763"/>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Outcomes of the Project</a:t>
            </a:r>
          </a:p>
          <a:p>
            <a:endParaRPr lang="en-US" b="1" dirty="0">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Flight Price Prediction: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model provides reliable fare estimates based on input parameters.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simple and interactive web application for easy access to predictions.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Optimized Model Performance: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Random Forest Regressor ensures high accuracy and efficiency.</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Insights: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Instant predictions help users plan and budget their travel effectively.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812092CC-A020-CC51-31FC-6833ED76B5DF}"/>
              </a:ext>
            </a:extLst>
          </p:cNvPr>
          <p:cNvSpPr txBox="1"/>
          <p:nvPr/>
        </p:nvSpPr>
        <p:spPr>
          <a:xfrm>
            <a:off x="6426843" y="1862031"/>
            <a:ext cx="3932499"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Comparison with Existing Solutions</a:t>
            </a:r>
          </a:p>
        </p:txBody>
      </p:sp>
      <p:pic>
        <p:nvPicPr>
          <p:cNvPr id="8" name="Picture 7">
            <a:extLst>
              <a:ext uri="{FF2B5EF4-FFF2-40B4-BE49-F238E27FC236}">
                <a16:creationId xmlns:a16="http://schemas.microsoft.com/office/drawing/2014/main" id="{48EAA6DA-422F-2B3E-F02B-37915D4EB9DF}"/>
              </a:ext>
            </a:extLst>
          </p:cNvPr>
          <p:cNvPicPr>
            <a:picLocks noChangeAspect="1"/>
          </p:cNvPicPr>
          <p:nvPr/>
        </p:nvPicPr>
        <p:blipFill>
          <a:blip r:embed="rId4"/>
          <a:stretch>
            <a:fillRect/>
          </a:stretch>
        </p:blipFill>
        <p:spPr>
          <a:xfrm>
            <a:off x="5068196" y="2231364"/>
            <a:ext cx="6971951" cy="3785652"/>
          </a:xfrm>
          <a:prstGeom prst="rect">
            <a:avLst/>
          </a:prstGeom>
        </p:spPr>
      </p:pic>
    </p:spTree>
    <p:extLst>
      <p:ext uri="{BB962C8B-B14F-4D97-AF65-F5344CB8AC3E}">
        <p14:creationId xmlns:p14="http://schemas.microsoft.com/office/powerpoint/2010/main" val="2535210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6C977-1ED5-720F-6567-50C4ED03E3CB}"/>
            </a:ext>
          </a:extLst>
        </p:cNvPr>
        <p:cNvGrpSpPr/>
        <p:nvPr/>
      </p:nvGrpSpPr>
      <p:grpSpPr>
        <a:xfrm>
          <a:off x="0" y="0"/>
          <a:ext cx="0" cy="0"/>
          <a:chOff x="0" y="0"/>
          <a:chExt cx="0" cy="0"/>
        </a:xfrm>
      </p:grpSpPr>
      <p:pic>
        <p:nvPicPr>
          <p:cNvPr id="4" name="Picture 2">
            <a:extLst>
              <a:ext uri="{FF2B5EF4-FFF2-40B4-BE49-F238E27FC236}">
                <a16:creationId xmlns:a16="http://schemas.microsoft.com/office/drawing/2014/main" id="{3EEF0512-897E-8B16-AE38-3B7C41CE4B7A}"/>
              </a:ext>
            </a:extLst>
          </p:cNvPr>
          <p:cNvPicPr>
            <a:picLocks noChangeAspect="1" noChangeArrowheads="1"/>
          </p:cNvPicPr>
          <p:nvPr/>
        </p:nvPicPr>
        <p:blipFill>
          <a:blip r:embed="rId2"/>
          <a:srcRect/>
          <a:stretch>
            <a:fillRect/>
          </a:stretch>
        </p:blipFill>
        <p:spPr bwMode="auto">
          <a:xfrm>
            <a:off x="603044" y="223684"/>
            <a:ext cx="1206091" cy="1295400"/>
          </a:xfrm>
          <a:prstGeom prst="rect">
            <a:avLst/>
          </a:prstGeom>
          <a:noFill/>
          <a:ln w="9525">
            <a:noFill/>
            <a:miter lim="800000"/>
            <a:headEnd/>
            <a:tailEnd/>
          </a:ln>
          <a:effectLst/>
        </p:spPr>
      </p:pic>
      <p:pic>
        <p:nvPicPr>
          <p:cNvPr id="5" name="Picture 3">
            <a:extLst>
              <a:ext uri="{FF2B5EF4-FFF2-40B4-BE49-F238E27FC236}">
                <a16:creationId xmlns:a16="http://schemas.microsoft.com/office/drawing/2014/main" id="{96868B1A-DF73-EFB9-FA43-BD053B18519C}"/>
              </a:ext>
            </a:extLst>
          </p:cNvPr>
          <p:cNvPicPr>
            <a:picLocks noChangeAspect="1" noChangeArrowheads="1"/>
          </p:cNvPicPr>
          <p:nvPr/>
        </p:nvPicPr>
        <p:blipFill>
          <a:blip r:embed="rId3"/>
          <a:srcRect/>
          <a:stretch>
            <a:fillRect/>
          </a:stretch>
        </p:blipFill>
        <p:spPr bwMode="auto">
          <a:xfrm>
            <a:off x="10255046" y="223684"/>
            <a:ext cx="1510892" cy="1295400"/>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B3B379CA-5345-1FBE-EE0A-A3B9C44B89F3}"/>
              </a:ext>
            </a:extLst>
          </p:cNvPr>
          <p:cNvSpPr txBox="1"/>
          <p:nvPr/>
        </p:nvSpPr>
        <p:spPr>
          <a:xfrm>
            <a:off x="2892815" y="640551"/>
            <a:ext cx="6094070" cy="461665"/>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Results &amp; Discussion</a:t>
            </a:r>
          </a:p>
        </p:txBody>
      </p:sp>
      <p:sp>
        <p:nvSpPr>
          <p:cNvPr id="6" name="TextBox 5">
            <a:extLst>
              <a:ext uri="{FF2B5EF4-FFF2-40B4-BE49-F238E27FC236}">
                <a16:creationId xmlns:a16="http://schemas.microsoft.com/office/drawing/2014/main" id="{34BFCCEE-79B6-B770-D57E-B90A41F57C30}"/>
              </a:ext>
            </a:extLst>
          </p:cNvPr>
          <p:cNvSpPr txBox="1"/>
          <p:nvPr/>
        </p:nvSpPr>
        <p:spPr>
          <a:xfrm>
            <a:off x="2517058" y="2168691"/>
            <a:ext cx="7315200" cy="3539430"/>
          </a:xfrm>
          <a:prstGeom prst="rect">
            <a:avLst/>
          </a:prstGeom>
          <a:noFill/>
        </p:spPr>
        <p:txBody>
          <a:bodyPr wrap="square">
            <a:spAutoFit/>
          </a:bodyPr>
          <a:lstStyle/>
          <a:p>
            <a:pPr algn="just">
              <a:buNone/>
            </a:pPr>
            <a:r>
              <a:rPr lang="en-US" sz="1600" dirty="0">
                <a:latin typeface="Times New Roman" panose="02020603050405020304" pitchFamily="18" charset="0"/>
                <a:cs typeface="Times New Roman" panose="02020603050405020304" pitchFamily="18" charset="0"/>
              </a:rPr>
              <a:t>The Flight Price Prediction System was evaluated based on model performance, accuracy, and user experience.</a:t>
            </a:r>
          </a:p>
          <a:p>
            <a:pPr algn="just">
              <a:buNone/>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Model Performance:</a:t>
            </a:r>
            <a:r>
              <a:rPr lang="en-US" sz="1600" dirty="0">
                <a:latin typeface="Times New Roman" panose="02020603050405020304" pitchFamily="18" charset="0"/>
                <a:cs typeface="Times New Roman" panose="02020603050405020304" pitchFamily="18" charset="0"/>
              </a:rPr>
              <a:t> The Random Forest Regressor achieved high accuracy in predicting flight prices, outperforming simpler models due to its ability to handle complex patterns in the dataset.</a:t>
            </a:r>
          </a:p>
          <a:p>
            <a:pPr marL="285750"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Feature Importance:</a:t>
            </a:r>
            <a:r>
              <a:rPr lang="en-US" sz="1600" dirty="0">
                <a:latin typeface="Times New Roman" panose="02020603050405020304" pitchFamily="18" charset="0"/>
                <a:cs typeface="Times New Roman" panose="02020603050405020304" pitchFamily="18" charset="0"/>
              </a:rPr>
              <a:t> The most influential factors in price prediction were airline type, duration, number of stops, and departure time.</a:t>
            </a:r>
          </a:p>
          <a:p>
            <a:pPr marL="285750"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User Experience:</a:t>
            </a:r>
            <a:r>
              <a:rPr lang="en-US" sz="1600" dirty="0">
                <a:latin typeface="Times New Roman" panose="02020603050405020304" pitchFamily="18" charset="0"/>
                <a:cs typeface="Times New Roman" panose="02020603050405020304" pitchFamily="18" charset="0"/>
              </a:rPr>
              <a:t> The </a:t>
            </a:r>
            <a:r>
              <a:rPr lang="en-US" sz="1600" dirty="0" err="1">
                <a:latin typeface="Times New Roman" panose="02020603050405020304" pitchFamily="18" charset="0"/>
                <a:cs typeface="Times New Roman" panose="02020603050405020304" pitchFamily="18" charset="0"/>
              </a:rPr>
              <a:t>Streamlit</a:t>
            </a:r>
            <a:r>
              <a:rPr lang="en-US" sz="1600" dirty="0">
                <a:latin typeface="Times New Roman" panose="02020603050405020304" pitchFamily="18" charset="0"/>
                <a:cs typeface="Times New Roman" panose="02020603050405020304" pitchFamily="18" charset="0"/>
              </a:rPr>
              <a:t>-based UI allowed users to input flight details and receive real-time price predictions efficiently.</a:t>
            </a:r>
          </a:p>
          <a:p>
            <a:pPr marL="285750"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Challenges:</a:t>
            </a:r>
            <a:r>
              <a:rPr lang="en-US" sz="1600" dirty="0">
                <a:latin typeface="Times New Roman" panose="02020603050405020304" pitchFamily="18" charset="0"/>
                <a:cs typeface="Times New Roman" panose="02020603050405020304" pitchFamily="18" charset="0"/>
              </a:rPr>
              <a:t> Some data inconsistencies, such as missing values and outliers, impacted initial predictions but were resolved through preprocessing techniques.</a:t>
            </a:r>
          </a:p>
          <a:p>
            <a:pPr marL="285750" indent="-285750" algn="just">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Comparison with Existing Systems:</a:t>
            </a:r>
            <a:r>
              <a:rPr lang="en-US" sz="1600" dirty="0">
                <a:latin typeface="Times New Roman" panose="02020603050405020304" pitchFamily="18" charset="0"/>
                <a:cs typeface="Times New Roman" panose="02020603050405020304" pitchFamily="18" charset="0"/>
              </a:rPr>
              <a:t> Unlike third-party flight aggregators, this system offers greater customization and transparency in how predictions are made.</a:t>
            </a:r>
          </a:p>
        </p:txBody>
      </p:sp>
    </p:spTree>
    <p:extLst>
      <p:ext uri="{BB962C8B-B14F-4D97-AF65-F5344CB8AC3E}">
        <p14:creationId xmlns:p14="http://schemas.microsoft.com/office/powerpoint/2010/main" val="2552160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565C1-CC96-7C52-F696-0A8F2889D299}"/>
            </a:ext>
          </a:extLst>
        </p:cNvPr>
        <p:cNvGrpSpPr/>
        <p:nvPr/>
      </p:nvGrpSpPr>
      <p:grpSpPr>
        <a:xfrm>
          <a:off x="0" y="0"/>
          <a:ext cx="0" cy="0"/>
          <a:chOff x="0" y="0"/>
          <a:chExt cx="0" cy="0"/>
        </a:xfrm>
      </p:grpSpPr>
      <p:pic>
        <p:nvPicPr>
          <p:cNvPr id="4" name="Picture 2">
            <a:extLst>
              <a:ext uri="{FF2B5EF4-FFF2-40B4-BE49-F238E27FC236}">
                <a16:creationId xmlns:a16="http://schemas.microsoft.com/office/drawing/2014/main" id="{F6F79617-713E-B70A-52D2-6B9A8BC16C6C}"/>
              </a:ext>
            </a:extLst>
          </p:cNvPr>
          <p:cNvPicPr>
            <a:picLocks noChangeAspect="1" noChangeArrowheads="1"/>
          </p:cNvPicPr>
          <p:nvPr/>
        </p:nvPicPr>
        <p:blipFill>
          <a:blip r:embed="rId2"/>
          <a:srcRect/>
          <a:stretch>
            <a:fillRect/>
          </a:stretch>
        </p:blipFill>
        <p:spPr bwMode="auto">
          <a:xfrm>
            <a:off x="603044" y="223684"/>
            <a:ext cx="1206091" cy="1295400"/>
          </a:xfrm>
          <a:prstGeom prst="rect">
            <a:avLst/>
          </a:prstGeom>
          <a:noFill/>
          <a:ln w="9525">
            <a:noFill/>
            <a:miter lim="800000"/>
            <a:headEnd/>
            <a:tailEnd/>
          </a:ln>
          <a:effectLst/>
        </p:spPr>
      </p:pic>
      <p:pic>
        <p:nvPicPr>
          <p:cNvPr id="5" name="Picture 3">
            <a:extLst>
              <a:ext uri="{FF2B5EF4-FFF2-40B4-BE49-F238E27FC236}">
                <a16:creationId xmlns:a16="http://schemas.microsoft.com/office/drawing/2014/main" id="{17D04ACA-8E28-7159-4A63-1BBDCA4BECE3}"/>
              </a:ext>
            </a:extLst>
          </p:cNvPr>
          <p:cNvPicPr>
            <a:picLocks noChangeAspect="1" noChangeArrowheads="1"/>
          </p:cNvPicPr>
          <p:nvPr/>
        </p:nvPicPr>
        <p:blipFill>
          <a:blip r:embed="rId3"/>
          <a:srcRect/>
          <a:stretch>
            <a:fillRect/>
          </a:stretch>
        </p:blipFill>
        <p:spPr bwMode="auto">
          <a:xfrm>
            <a:off x="10255046" y="223684"/>
            <a:ext cx="1510892" cy="1295400"/>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39EC6278-ED63-7BFA-F852-403122B920B1}"/>
              </a:ext>
            </a:extLst>
          </p:cNvPr>
          <p:cNvSpPr txBox="1"/>
          <p:nvPr/>
        </p:nvSpPr>
        <p:spPr>
          <a:xfrm>
            <a:off x="4160976" y="871384"/>
            <a:ext cx="609407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Challenges &amp; Limitations</a:t>
            </a:r>
          </a:p>
        </p:txBody>
      </p:sp>
      <p:sp>
        <p:nvSpPr>
          <p:cNvPr id="7" name="TextBox 6">
            <a:extLst>
              <a:ext uri="{FF2B5EF4-FFF2-40B4-BE49-F238E27FC236}">
                <a16:creationId xmlns:a16="http://schemas.microsoft.com/office/drawing/2014/main" id="{D55CE441-0F00-C779-C8F3-C2D5DE5F9766}"/>
              </a:ext>
            </a:extLst>
          </p:cNvPr>
          <p:cNvSpPr txBox="1"/>
          <p:nvPr/>
        </p:nvSpPr>
        <p:spPr>
          <a:xfrm>
            <a:off x="603044" y="2531978"/>
            <a:ext cx="5096716" cy="3108543"/>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Issues Faced During Development</a:t>
            </a:r>
          </a:p>
          <a:p>
            <a:endParaRPr lang="en-US" b="1" dirty="0">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Cleaning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Handling missing values and inconsistent formats.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Optimization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Fine-tuning Random Forest Regressor to improve accuracy.</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Debugging Flask API integration with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UI.</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Computational Limits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Training large datasets efficiently.</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Accuracy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reliable predictions for unseen data.</a:t>
            </a:r>
          </a:p>
        </p:txBody>
      </p:sp>
      <p:sp>
        <p:nvSpPr>
          <p:cNvPr id="9" name="TextBox 8">
            <a:extLst>
              <a:ext uri="{FF2B5EF4-FFF2-40B4-BE49-F238E27FC236}">
                <a16:creationId xmlns:a16="http://schemas.microsoft.com/office/drawing/2014/main" id="{F57F266F-96E2-DC3A-612B-5352C950F1AC}"/>
              </a:ext>
            </a:extLst>
          </p:cNvPr>
          <p:cNvSpPr txBox="1"/>
          <p:nvPr/>
        </p:nvSpPr>
        <p:spPr>
          <a:xfrm>
            <a:off x="6096000" y="2531978"/>
            <a:ext cx="5669938" cy="3108543"/>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Possible Constraints</a:t>
            </a:r>
          </a:p>
          <a:p>
            <a:endParaRPr lang="en-US" b="1" dirty="0">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Availability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Limited access to real-time flight pricing data.</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Accuracy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Predictions may vary due to market fluctuations.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Computational Resources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Training large datasets requires high processing power.</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 Limitations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Hosting constraints for Flask API and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UI.</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Selection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Some factors influencing flight prices may be unaccounted for.</a:t>
            </a:r>
          </a:p>
        </p:txBody>
      </p:sp>
    </p:spTree>
    <p:extLst>
      <p:ext uri="{BB962C8B-B14F-4D97-AF65-F5344CB8AC3E}">
        <p14:creationId xmlns:p14="http://schemas.microsoft.com/office/powerpoint/2010/main" val="3806883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0D943-DC47-788A-F911-A22E62C613D8}"/>
            </a:ext>
          </a:extLst>
        </p:cNvPr>
        <p:cNvGrpSpPr/>
        <p:nvPr/>
      </p:nvGrpSpPr>
      <p:grpSpPr>
        <a:xfrm>
          <a:off x="0" y="0"/>
          <a:ext cx="0" cy="0"/>
          <a:chOff x="0" y="0"/>
          <a:chExt cx="0" cy="0"/>
        </a:xfrm>
      </p:grpSpPr>
      <p:pic>
        <p:nvPicPr>
          <p:cNvPr id="4" name="Picture 2">
            <a:extLst>
              <a:ext uri="{FF2B5EF4-FFF2-40B4-BE49-F238E27FC236}">
                <a16:creationId xmlns:a16="http://schemas.microsoft.com/office/drawing/2014/main" id="{76B6D3CC-4699-5E88-B7D2-75006D90F33E}"/>
              </a:ext>
            </a:extLst>
          </p:cNvPr>
          <p:cNvPicPr>
            <a:picLocks noChangeAspect="1" noChangeArrowheads="1"/>
          </p:cNvPicPr>
          <p:nvPr/>
        </p:nvPicPr>
        <p:blipFill>
          <a:blip r:embed="rId2"/>
          <a:srcRect/>
          <a:stretch>
            <a:fillRect/>
          </a:stretch>
        </p:blipFill>
        <p:spPr bwMode="auto">
          <a:xfrm>
            <a:off x="603044" y="223684"/>
            <a:ext cx="1206091" cy="1295400"/>
          </a:xfrm>
          <a:prstGeom prst="rect">
            <a:avLst/>
          </a:prstGeom>
          <a:noFill/>
          <a:ln w="9525">
            <a:noFill/>
            <a:miter lim="800000"/>
            <a:headEnd/>
            <a:tailEnd/>
          </a:ln>
          <a:effectLst/>
        </p:spPr>
      </p:pic>
      <p:pic>
        <p:nvPicPr>
          <p:cNvPr id="5" name="Picture 3">
            <a:extLst>
              <a:ext uri="{FF2B5EF4-FFF2-40B4-BE49-F238E27FC236}">
                <a16:creationId xmlns:a16="http://schemas.microsoft.com/office/drawing/2014/main" id="{0A540362-C5C0-C395-51D4-369DD2BE469F}"/>
              </a:ext>
            </a:extLst>
          </p:cNvPr>
          <p:cNvPicPr>
            <a:picLocks noChangeAspect="1" noChangeArrowheads="1"/>
          </p:cNvPicPr>
          <p:nvPr/>
        </p:nvPicPr>
        <p:blipFill>
          <a:blip r:embed="rId3"/>
          <a:srcRect/>
          <a:stretch>
            <a:fillRect/>
          </a:stretch>
        </p:blipFill>
        <p:spPr bwMode="auto">
          <a:xfrm>
            <a:off x="10255046" y="223684"/>
            <a:ext cx="1510892" cy="1295400"/>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01183673-A637-0967-5EDF-B5F3D68CC302}"/>
              </a:ext>
            </a:extLst>
          </p:cNvPr>
          <p:cNvSpPr txBox="1"/>
          <p:nvPr/>
        </p:nvSpPr>
        <p:spPr>
          <a:xfrm>
            <a:off x="4916422" y="686718"/>
            <a:ext cx="609407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Future Scope</a:t>
            </a:r>
          </a:p>
        </p:txBody>
      </p:sp>
      <p:sp>
        <p:nvSpPr>
          <p:cNvPr id="7" name="TextBox 6">
            <a:extLst>
              <a:ext uri="{FF2B5EF4-FFF2-40B4-BE49-F238E27FC236}">
                <a16:creationId xmlns:a16="http://schemas.microsoft.com/office/drawing/2014/main" id="{C32FD139-8340-5E8F-D49B-F98A279DB2D7}"/>
              </a:ext>
            </a:extLst>
          </p:cNvPr>
          <p:cNvSpPr txBox="1"/>
          <p:nvPr/>
        </p:nvSpPr>
        <p:spPr>
          <a:xfrm>
            <a:off x="575184" y="2577947"/>
            <a:ext cx="4696428" cy="2554545"/>
          </a:xfrm>
          <a:prstGeom prst="rect">
            <a:avLst/>
          </a:prstGeom>
          <a:noFill/>
        </p:spPr>
        <p:txBody>
          <a:bodyPr wrap="square">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Price Updates – Integrate live flight pricing APIs for dynamic predictions.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Machine Learning Models – Explore deep learning techniques for better accuracy.</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Personalization – Predict prices based on user preferences and travel history.</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Global Expansion – Extend predictions to international flight routes.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App Integration – Develop a mobile-friendly version for better accessibility.</a:t>
            </a:r>
          </a:p>
        </p:txBody>
      </p:sp>
      <p:sp>
        <p:nvSpPr>
          <p:cNvPr id="9" name="TextBox 8">
            <a:extLst>
              <a:ext uri="{FF2B5EF4-FFF2-40B4-BE49-F238E27FC236}">
                <a16:creationId xmlns:a16="http://schemas.microsoft.com/office/drawing/2014/main" id="{8758259C-DFE8-31C8-E89B-B1EB3E191A01}"/>
              </a:ext>
            </a:extLst>
          </p:cNvPr>
          <p:cNvSpPr txBox="1"/>
          <p:nvPr/>
        </p:nvSpPr>
        <p:spPr>
          <a:xfrm>
            <a:off x="6096000" y="2147224"/>
            <a:ext cx="5492956" cy="261610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Further Development</a:t>
            </a:r>
          </a:p>
          <a:p>
            <a:endParaRPr lang="en-US" b="1" dirty="0">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Multi-Factor Price Prediction – Incorporate weather, seasonal trends, and demand analysis.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Booking Suggestions – Recommend the best time to book based on price trends.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Incorporating More ML Models – Experiment with deep learning and ensemble methods for better accuracy.</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Dashboard &amp; Notifications – Alert users when prices drop for their preferred routes.</a:t>
            </a:r>
          </a:p>
        </p:txBody>
      </p:sp>
      <p:sp>
        <p:nvSpPr>
          <p:cNvPr id="2" name="TextBox 1">
            <a:extLst>
              <a:ext uri="{FF2B5EF4-FFF2-40B4-BE49-F238E27FC236}">
                <a16:creationId xmlns:a16="http://schemas.microsoft.com/office/drawing/2014/main" id="{43BDC5F9-6A7E-7ED3-E800-966A361E6B0A}"/>
              </a:ext>
            </a:extLst>
          </p:cNvPr>
          <p:cNvSpPr txBox="1"/>
          <p:nvPr/>
        </p:nvSpPr>
        <p:spPr>
          <a:xfrm>
            <a:off x="603044" y="2105999"/>
            <a:ext cx="3097161"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1333234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4235B-C8D8-048C-F5B2-A5F3C06C6692}"/>
            </a:ext>
          </a:extLst>
        </p:cNvPr>
        <p:cNvGrpSpPr/>
        <p:nvPr/>
      </p:nvGrpSpPr>
      <p:grpSpPr>
        <a:xfrm>
          <a:off x="0" y="0"/>
          <a:ext cx="0" cy="0"/>
          <a:chOff x="0" y="0"/>
          <a:chExt cx="0" cy="0"/>
        </a:xfrm>
      </p:grpSpPr>
      <p:pic>
        <p:nvPicPr>
          <p:cNvPr id="4" name="Picture 2">
            <a:extLst>
              <a:ext uri="{FF2B5EF4-FFF2-40B4-BE49-F238E27FC236}">
                <a16:creationId xmlns:a16="http://schemas.microsoft.com/office/drawing/2014/main" id="{E9EFDE3C-9FB5-77B6-69B4-40A3C47C32FB}"/>
              </a:ext>
            </a:extLst>
          </p:cNvPr>
          <p:cNvPicPr>
            <a:picLocks noChangeAspect="1" noChangeArrowheads="1"/>
          </p:cNvPicPr>
          <p:nvPr/>
        </p:nvPicPr>
        <p:blipFill>
          <a:blip r:embed="rId2"/>
          <a:srcRect/>
          <a:stretch>
            <a:fillRect/>
          </a:stretch>
        </p:blipFill>
        <p:spPr bwMode="auto">
          <a:xfrm>
            <a:off x="603044" y="223684"/>
            <a:ext cx="1206091" cy="1295400"/>
          </a:xfrm>
          <a:prstGeom prst="rect">
            <a:avLst/>
          </a:prstGeom>
          <a:noFill/>
          <a:ln w="9525">
            <a:noFill/>
            <a:miter lim="800000"/>
            <a:headEnd/>
            <a:tailEnd/>
          </a:ln>
          <a:effectLst/>
        </p:spPr>
      </p:pic>
      <p:pic>
        <p:nvPicPr>
          <p:cNvPr id="5" name="Picture 3">
            <a:extLst>
              <a:ext uri="{FF2B5EF4-FFF2-40B4-BE49-F238E27FC236}">
                <a16:creationId xmlns:a16="http://schemas.microsoft.com/office/drawing/2014/main" id="{470FC861-88F4-F147-283A-B1DFAE989C4D}"/>
              </a:ext>
            </a:extLst>
          </p:cNvPr>
          <p:cNvPicPr>
            <a:picLocks noChangeAspect="1" noChangeArrowheads="1"/>
          </p:cNvPicPr>
          <p:nvPr/>
        </p:nvPicPr>
        <p:blipFill>
          <a:blip r:embed="rId3"/>
          <a:srcRect/>
          <a:stretch>
            <a:fillRect/>
          </a:stretch>
        </p:blipFill>
        <p:spPr bwMode="auto">
          <a:xfrm>
            <a:off x="10255046" y="223684"/>
            <a:ext cx="1510892" cy="1295400"/>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0BB7FD92-DC64-33AE-46E5-DF2593C59DB9}"/>
              </a:ext>
            </a:extLst>
          </p:cNvPr>
          <p:cNvSpPr txBox="1"/>
          <p:nvPr/>
        </p:nvSpPr>
        <p:spPr>
          <a:xfrm>
            <a:off x="5014732" y="686718"/>
            <a:ext cx="609407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Conclusion</a:t>
            </a:r>
          </a:p>
        </p:txBody>
      </p:sp>
      <p:sp>
        <p:nvSpPr>
          <p:cNvPr id="7" name="TextBox 6">
            <a:extLst>
              <a:ext uri="{FF2B5EF4-FFF2-40B4-BE49-F238E27FC236}">
                <a16:creationId xmlns:a16="http://schemas.microsoft.com/office/drawing/2014/main" id="{4B1FCBD3-1603-004F-8145-E08A3A44A566}"/>
              </a:ext>
            </a:extLst>
          </p:cNvPr>
          <p:cNvSpPr txBox="1"/>
          <p:nvPr/>
        </p:nvSpPr>
        <p:spPr>
          <a:xfrm>
            <a:off x="1854720" y="1729824"/>
            <a:ext cx="8400326" cy="3785652"/>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This project successfully developed a Flight Price Prediction system using machine learning techniques. By leveraging historical flight data and applying the Random Forest algorithm, the model provides accurate price estimations. The system helps users make informed booking decisions, reducing travel costs. Challenges such as data preprocessing and model tuning were addressed, leading to improved prediction accuracy. Future enhancements can include real-time data integration, additional ML models, and mobile app development to further optimize the system’s usability and performance.</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Key Takeaways</a:t>
            </a:r>
          </a:p>
          <a:p>
            <a:pPr marL="285750" indent="-285750" algn="just">
              <a:buFont typeface="Wingdings" panose="05000000000000000000" pitchFamily="2" charset="2"/>
              <a:buChar char="Ø"/>
            </a:pPr>
            <a:endParaRPr lang="en-US" sz="1600" b="1" dirty="0">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ML for Predictions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Used Random Forest to predict flight prices.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Improved accuracy with cleaning &amp; feature scaling.</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UI</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-based interface for easy access.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Challenges Solved</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Handled data inconsistencies &amp; model tuning.</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Scope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Real-time data integration &amp; mobile app expansion.</a:t>
            </a:r>
          </a:p>
        </p:txBody>
      </p:sp>
    </p:spTree>
    <p:extLst>
      <p:ext uri="{BB962C8B-B14F-4D97-AF65-F5344CB8AC3E}">
        <p14:creationId xmlns:p14="http://schemas.microsoft.com/office/powerpoint/2010/main" val="2661188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6D6EE-165F-819E-B3A1-F448DD8EE3D7}"/>
            </a:ext>
          </a:extLst>
        </p:cNvPr>
        <p:cNvGrpSpPr/>
        <p:nvPr/>
      </p:nvGrpSpPr>
      <p:grpSpPr>
        <a:xfrm>
          <a:off x="0" y="0"/>
          <a:ext cx="0" cy="0"/>
          <a:chOff x="0" y="0"/>
          <a:chExt cx="0" cy="0"/>
        </a:xfrm>
      </p:grpSpPr>
      <p:pic>
        <p:nvPicPr>
          <p:cNvPr id="4" name="Picture 2">
            <a:extLst>
              <a:ext uri="{FF2B5EF4-FFF2-40B4-BE49-F238E27FC236}">
                <a16:creationId xmlns:a16="http://schemas.microsoft.com/office/drawing/2014/main" id="{9D736EE6-A337-2007-7639-0CE9E614E073}"/>
              </a:ext>
            </a:extLst>
          </p:cNvPr>
          <p:cNvPicPr>
            <a:picLocks noChangeAspect="1" noChangeArrowheads="1"/>
          </p:cNvPicPr>
          <p:nvPr/>
        </p:nvPicPr>
        <p:blipFill>
          <a:blip r:embed="rId2"/>
          <a:srcRect/>
          <a:stretch>
            <a:fillRect/>
          </a:stretch>
        </p:blipFill>
        <p:spPr bwMode="auto">
          <a:xfrm>
            <a:off x="603044" y="223684"/>
            <a:ext cx="1206091" cy="1295400"/>
          </a:xfrm>
          <a:prstGeom prst="rect">
            <a:avLst/>
          </a:prstGeom>
          <a:noFill/>
          <a:ln w="9525">
            <a:noFill/>
            <a:miter lim="800000"/>
            <a:headEnd/>
            <a:tailEnd/>
          </a:ln>
          <a:effectLst/>
        </p:spPr>
      </p:pic>
      <p:pic>
        <p:nvPicPr>
          <p:cNvPr id="5" name="Picture 3">
            <a:extLst>
              <a:ext uri="{FF2B5EF4-FFF2-40B4-BE49-F238E27FC236}">
                <a16:creationId xmlns:a16="http://schemas.microsoft.com/office/drawing/2014/main" id="{416DD237-3C4C-26A6-0A97-8C90A444D554}"/>
              </a:ext>
            </a:extLst>
          </p:cNvPr>
          <p:cNvPicPr>
            <a:picLocks noChangeAspect="1" noChangeArrowheads="1"/>
          </p:cNvPicPr>
          <p:nvPr/>
        </p:nvPicPr>
        <p:blipFill>
          <a:blip r:embed="rId3"/>
          <a:srcRect/>
          <a:stretch>
            <a:fillRect/>
          </a:stretch>
        </p:blipFill>
        <p:spPr bwMode="auto">
          <a:xfrm>
            <a:off x="10255046" y="223684"/>
            <a:ext cx="1510892" cy="1295400"/>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87172E2E-6870-46F4-E333-92DFA516F73D}"/>
              </a:ext>
            </a:extLst>
          </p:cNvPr>
          <p:cNvSpPr txBox="1"/>
          <p:nvPr/>
        </p:nvSpPr>
        <p:spPr>
          <a:xfrm>
            <a:off x="4397606" y="1211049"/>
            <a:ext cx="609407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References</a:t>
            </a:r>
          </a:p>
        </p:txBody>
      </p:sp>
      <p:sp>
        <p:nvSpPr>
          <p:cNvPr id="7" name="Rectangle 2">
            <a:extLst>
              <a:ext uri="{FF2B5EF4-FFF2-40B4-BE49-F238E27FC236}">
                <a16:creationId xmlns:a16="http://schemas.microsoft.com/office/drawing/2014/main" id="{B479B4CA-2326-84F7-E36A-DDE1CC290C95}"/>
              </a:ext>
            </a:extLst>
          </p:cNvPr>
          <p:cNvSpPr>
            <a:spLocks noChangeArrowheads="1"/>
          </p:cNvSpPr>
          <p:nvPr/>
        </p:nvSpPr>
        <p:spPr bwMode="auto">
          <a:xfrm>
            <a:off x="1478939" y="1992066"/>
            <a:ext cx="8884262" cy="3765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lgn="just">
              <a:lnSpc>
                <a:spcPct val="150000"/>
              </a:lnSpc>
              <a:buFont typeface="+mj-lt"/>
              <a:buAutoNum type="arabicPeriod"/>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Rahimi, M., &amp; Wang, X. (2020). Airfare Prediction using Machine Learning Algorithms. </a:t>
            </a:r>
            <a:r>
              <a:rPr lang="en-IN" i="1" kern="0" dirty="0">
                <a:effectLst/>
                <a:latin typeface="Times New Roman" panose="02020603050405020304" pitchFamily="18" charset="0"/>
                <a:ea typeface="Times New Roman" panose="02020603050405020304" pitchFamily="18" charset="0"/>
                <a:cs typeface="Times New Roman" panose="02020603050405020304" pitchFamily="18" charset="0"/>
              </a:rPr>
              <a:t>International Journal of Data Science</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7(3), 145–159.</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IATA (2023). Global Airline Market Analysis and Trends. Retrieved from </a:t>
            </a:r>
            <a:r>
              <a:rPr lang="en-IN" u="none" strike="noStrike"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www.iata.org</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McKinsey &amp; Company (2021). AI and Data Analytics in the Airline Industry. Retrieved from </a:t>
            </a:r>
            <a:r>
              <a:rPr lang="en-IN" u="none" strike="noStrike"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www.mckinsey.com</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Python Software Foundation (2024). Scikit-Learn: Machine Learning in Python. Retrieved from </a:t>
            </a:r>
            <a:r>
              <a:rPr lang="en-IN" u="none" strike="noStrike"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https://scikit-learn.org</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Kaggle (2024). Flight Price Prediction Dataset. Retrieved from </a:t>
            </a:r>
            <a:r>
              <a:rPr lang="en-IN" u="none" strike="noStrike" kern="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https://www.kaggle.com</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153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086ED-3C96-F051-A66B-8BA8942D47D3}"/>
            </a:ext>
          </a:extLst>
        </p:cNvPr>
        <p:cNvGrpSpPr/>
        <p:nvPr/>
      </p:nvGrpSpPr>
      <p:grpSpPr>
        <a:xfrm>
          <a:off x="0" y="0"/>
          <a:ext cx="0" cy="0"/>
          <a:chOff x="0" y="0"/>
          <a:chExt cx="0" cy="0"/>
        </a:xfrm>
      </p:grpSpPr>
      <p:pic>
        <p:nvPicPr>
          <p:cNvPr id="4" name="Picture 2">
            <a:extLst>
              <a:ext uri="{FF2B5EF4-FFF2-40B4-BE49-F238E27FC236}">
                <a16:creationId xmlns:a16="http://schemas.microsoft.com/office/drawing/2014/main" id="{F3973625-1F99-76EB-DE08-AAA9AD78B663}"/>
              </a:ext>
            </a:extLst>
          </p:cNvPr>
          <p:cNvPicPr>
            <a:picLocks noChangeAspect="1" noChangeArrowheads="1"/>
          </p:cNvPicPr>
          <p:nvPr/>
        </p:nvPicPr>
        <p:blipFill>
          <a:blip r:embed="rId2"/>
          <a:srcRect/>
          <a:stretch>
            <a:fillRect/>
          </a:stretch>
        </p:blipFill>
        <p:spPr bwMode="auto">
          <a:xfrm>
            <a:off x="603044" y="223684"/>
            <a:ext cx="1206091" cy="1295400"/>
          </a:xfrm>
          <a:prstGeom prst="rect">
            <a:avLst/>
          </a:prstGeom>
          <a:noFill/>
          <a:ln w="9525">
            <a:noFill/>
            <a:miter lim="800000"/>
            <a:headEnd/>
            <a:tailEnd/>
          </a:ln>
          <a:effectLst/>
        </p:spPr>
      </p:pic>
      <p:pic>
        <p:nvPicPr>
          <p:cNvPr id="5" name="Picture 3">
            <a:extLst>
              <a:ext uri="{FF2B5EF4-FFF2-40B4-BE49-F238E27FC236}">
                <a16:creationId xmlns:a16="http://schemas.microsoft.com/office/drawing/2014/main" id="{AD1C8BA2-DAD7-8584-C5B6-2BDC9C53298E}"/>
              </a:ext>
            </a:extLst>
          </p:cNvPr>
          <p:cNvPicPr>
            <a:picLocks noChangeAspect="1" noChangeArrowheads="1"/>
          </p:cNvPicPr>
          <p:nvPr/>
        </p:nvPicPr>
        <p:blipFill>
          <a:blip r:embed="rId3"/>
          <a:srcRect/>
          <a:stretch>
            <a:fillRect/>
          </a:stretch>
        </p:blipFill>
        <p:spPr bwMode="auto">
          <a:xfrm>
            <a:off x="10255046" y="223684"/>
            <a:ext cx="1510892" cy="1295400"/>
          </a:xfrm>
          <a:prstGeom prst="rect">
            <a:avLst/>
          </a:prstGeom>
          <a:noFill/>
          <a:ln w="9525">
            <a:noFill/>
            <a:miter lim="800000"/>
            <a:headEnd/>
            <a:tailEnd/>
          </a:ln>
          <a:effectLst/>
        </p:spPr>
      </p:pic>
      <p:sp>
        <p:nvSpPr>
          <p:cNvPr id="2" name="TextBox 1">
            <a:extLst>
              <a:ext uri="{FF2B5EF4-FFF2-40B4-BE49-F238E27FC236}">
                <a16:creationId xmlns:a16="http://schemas.microsoft.com/office/drawing/2014/main" id="{D65C3671-7563-E9B7-5F2B-8DF3CED314BD}"/>
              </a:ext>
            </a:extLst>
          </p:cNvPr>
          <p:cNvSpPr txBox="1"/>
          <p:nvPr/>
        </p:nvSpPr>
        <p:spPr>
          <a:xfrm>
            <a:off x="3931920" y="2659559"/>
            <a:ext cx="3992880"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171177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128D0-F1BF-37B9-C49C-9BD1A08F01A8}"/>
            </a:ext>
          </a:extLst>
        </p:cNvPr>
        <p:cNvGrpSpPr/>
        <p:nvPr/>
      </p:nvGrpSpPr>
      <p:grpSpPr>
        <a:xfrm>
          <a:off x="0" y="0"/>
          <a:ext cx="0" cy="0"/>
          <a:chOff x="0" y="0"/>
          <a:chExt cx="0" cy="0"/>
        </a:xfrm>
      </p:grpSpPr>
      <p:pic>
        <p:nvPicPr>
          <p:cNvPr id="4" name="Picture 2">
            <a:extLst>
              <a:ext uri="{FF2B5EF4-FFF2-40B4-BE49-F238E27FC236}">
                <a16:creationId xmlns:a16="http://schemas.microsoft.com/office/drawing/2014/main" id="{346A4449-5220-DA11-B1AF-CD0E353DE075}"/>
              </a:ext>
            </a:extLst>
          </p:cNvPr>
          <p:cNvPicPr>
            <a:picLocks noChangeAspect="1" noChangeArrowheads="1"/>
          </p:cNvPicPr>
          <p:nvPr/>
        </p:nvPicPr>
        <p:blipFill>
          <a:blip r:embed="rId2"/>
          <a:srcRect/>
          <a:stretch>
            <a:fillRect/>
          </a:stretch>
        </p:blipFill>
        <p:spPr bwMode="auto">
          <a:xfrm>
            <a:off x="603044" y="223684"/>
            <a:ext cx="1206091" cy="1295400"/>
          </a:xfrm>
          <a:prstGeom prst="rect">
            <a:avLst/>
          </a:prstGeom>
          <a:noFill/>
          <a:ln w="9525">
            <a:noFill/>
            <a:miter lim="800000"/>
            <a:headEnd/>
            <a:tailEnd/>
          </a:ln>
          <a:effectLst/>
        </p:spPr>
      </p:pic>
      <p:pic>
        <p:nvPicPr>
          <p:cNvPr id="5" name="Picture 3">
            <a:extLst>
              <a:ext uri="{FF2B5EF4-FFF2-40B4-BE49-F238E27FC236}">
                <a16:creationId xmlns:a16="http://schemas.microsoft.com/office/drawing/2014/main" id="{D2F470AB-E33F-D1AB-92EE-589F01D137DE}"/>
              </a:ext>
            </a:extLst>
          </p:cNvPr>
          <p:cNvPicPr>
            <a:picLocks noChangeAspect="1" noChangeArrowheads="1"/>
          </p:cNvPicPr>
          <p:nvPr/>
        </p:nvPicPr>
        <p:blipFill>
          <a:blip r:embed="rId3"/>
          <a:srcRect/>
          <a:stretch>
            <a:fillRect/>
          </a:stretch>
        </p:blipFill>
        <p:spPr bwMode="auto">
          <a:xfrm>
            <a:off x="10255046" y="223684"/>
            <a:ext cx="1510892" cy="1295400"/>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BEF1C8B9-71C0-9B3D-F8D2-C705589095B2}"/>
              </a:ext>
            </a:extLst>
          </p:cNvPr>
          <p:cNvSpPr txBox="1"/>
          <p:nvPr/>
        </p:nvSpPr>
        <p:spPr>
          <a:xfrm>
            <a:off x="2536722" y="1041336"/>
            <a:ext cx="6096000" cy="428451"/>
          </a:xfrm>
          <a:prstGeom prst="rect">
            <a:avLst/>
          </a:prstGeom>
          <a:noFill/>
        </p:spPr>
        <p:txBody>
          <a:bodyPr wrap="square">
            <a:spAutoFit/>
          </a:bodyPr>
          <a:lstStyle/>
          <a:p>
            <a:pPr marL="12700" marR="5080" indent="1270" algn="ctr">
              <a:lnSpc>
                <a:spcPct val="90800"/>
              </a:lnSpc>
              <a:spcBef>
                <a:spcPts val="464"/>
              </a:spcBef>
            </a:pPr>
            <a:r>
              <a:rPr lang="en-IN" sz="2400" b="1" dirty="0">
                <a:latin typeface="Times New Roman" panose="02020603050405020304" pitchFamily="18" charset="0"/>
                <a:cs typeface="Times New Roman" panose="02020603050405020304" pitchFamily="18" charset="0"/>
              </a:rPr>
              <a:t>Introduction</a:t>
            </a:r>
          </a:p>
        </p:txBody>
      </p:sp>
      <p:sp>
        <p:nvSpPr>
          <p:cNvPr id="7" name="TextBox 6">
            <a:extLst>
              <a:ext uri="{FF2B5EF4-FFF2-40B4-BE49-F238E27FC236}">
                <a16:creationId xmlns:a16="http://schemas.microsoft.com/office/drawing/2014/main" id="{412DE7DC-AEA1-F650-7BE2-B39D60AA2D24}"/>
              </a:ext>
            </a:extLst>
          </p:cNvPr>
          <p:cNvSpPr txBox="1"/>
          <p:nvPr/>
        </p:nvSpPr>
        <p:spPr>
          <a:xfrm>
            <a:off x="5447071" y="2031012"/>
            <a:ext cx="5848557" cy="3785652"/>
          </a:xfrm>
          <a:prstGeom prst="rect">
            <a:avLst/>
          </a:prstGeom>
          <a:noFill/>
        </p:spPr>
        <p:txBody>
          <a:bodyPr wrap="square">
            <a:spAutoFit/>
          </a:bodyPr>
          <a:lstStyle/>
          <a:p>
            <a:pPr algn="just">
              <a:buNone/>
            </a:pPr>
            <a:r>
              <a:rPr lang="en-US" sz="1600" dirty="0">
                <a:latin typeface="Times New Roman" panose="02020603050405020304" pitchFamily="18" charset="0"/>
                <a:cs typeface="Times New Roman" panose="02020603050405020304" pitchFamily="18" charset="0"/>
              </a:rPr>
              <a:t>Flight ticket prices vary dynamically based on multiple factors such as airline type, departure and arrival locations, travel duration, and the number of stopovers. The unpredictability of these prices makes it challenging for travelers to find cost-effective options. This project aims to develop a Flight Price Prediction System using machine learning techniques, primarily the Random Forest Regressor, to predict airfare prices based on historical data.</a:t>
            </a:r>
          </a:p>
          <a:p>
            <a:pPr algn="just"/>
            <a:r>
              <a:rPr lang="en-US" sz="1600" dirty="0">
                <a:latin typeface="Times New Roman" panose="02020603050405020304" pitchFamily="18" charset="0"/>
                <a:cs typeface="Times New Roman" panose="02020603050405020304" pitchFamily="18" charset="0"/>
              </a:rPr>
              <a:t>The system involves data collection, preprocessing, feature engineering, and model training to ensure accurate predictions. A user-friendly web interface (</a:t>
            </a:r>
            <a:r>
              <a:rPr lang="en-US" sz="1600" dirty="0" err="1">
                <a:latin typeface="Times New Roman" panose="02020603050405020304" pitchFamily="18" charset="0"/>
                <a:cs typeface="Times New Roman" panose="02020603050405020304" pitchFamily="18" charset="0"/>
              </a:rPr>
              <a:t>Streamlit</a:t>
            </a:r>
            <a:r>
              <a:rPr lang="en-US" sz="1600" dirty="0">
                <a:latin typeface="Times New Roman" panose="02020603050405020304" pitchFamily="18" charset="0"/>
                <a:cs typeface="Times New Roman" panose="02020603050405020304" pitchFamily="18" charset="0"/>
              </a:rPr>
              <a:t>) allows users to input travel details and receive real-time price estimations. The model is deployed using Flask API, ensuring smooth communication between the backend and the web application. By implementing data warehousing concepts for efficient data management, this project enhances decision-making for travelers, airlines, and travel agencies.</a:t>
            </a:r>
          </a:p>
        </p:txBody>
      </p:sp>
      <p:pic>
        <p:nvPicPr>
          <p:cNvPr id="6" name="Picture 5">
            <a:extLst>
              <a:ext uri="{FF2B5EF4-FFF2-40B4-BE49-F238E27FC236}">
                <a16:creationId xmlns:a16="http://schemas.microsoft.com/office/drawing/2014/main" id="{7B929CC4-3D21-822A-0C08-AEB47080A6E7}"/>
              </a:ext>
            </a:extLst>
          </p:cNvPr>
          <p:cNvPicPr>
            <a:picLocks noChangeAspect="1"/>
          </p:cNvPicPr>
          <p:nvPr/>
        </p:nvPicPr>
        <p:blipFill>
          <a:blip r:embed="rId4">
            <a:duotone>
              <a:schemeClr val="accent5">
                <a:shade val="45000"/>
                <a:satMod val="135000"/>
              </a:schemeClr>
              <a:prstClr val="white"/>
            </a:duotone>
          </a:blip>
          <a:stretch>
            <a:fillRect/>
          </a:stretch>
        </p:blipFill>
        <p:spPr>
          <a:xfrm>
            <a:off x="321517" y="2203886"/>
            <a:ext cx="4725378" cy="3253503"/>
          </a:xfrm>
          <a:prstGeom prst="rect">
            <a:avLst/>
          </a:prstGeom>
        </p:spPr>
      </p:pic>
    </p:spTree>
    <p:extLst>
      <p:ext uri="{BB962C8B-B14F-4D97-AF65-F5344CB8AC3E}">
        <p14:creationId xmlns:p14="http://schemas.microsoft.com/office/powerpoint/2010/main" val="3059557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9649C7-BA0E-604D-44BC-C9310AEA674D}"/>
            </a:ext>
          </a:extLst>
        </p:cNvPr>
        <p:cNvGrpSpPr/>
        <p:nvPr/>
      </p:nvGrpSpPr>
      <p:grpSpPr>
        <a:xfrm>
          <a:off x="0" y="0"/>
          <a:ext cx="0" cy="0"/>
          <a:chOff x="0" y="0"/>
          <a:chExt cx="0" cy="0"/>
        </a:xfrm>
      </p:grpSpPr>
      <p:pic>
        <p:nvPicPr>
          <p:cNvPr id="4" name="Picture 2">
            <a:extLst>
              <a:ext uri="{FF2B5EF4-FFF2-40B4-BE49-F238E27FC236}">
                <a16:creationId xmlns:a16="http://schemas.microsoft.com/office/drawing/2014/main" id="{45B8969E-A581-803E-72A7-7849471FA415}"/>
              </a:ext>
            </a:extLst>
          </p:cNvPr>
          <p:cNvPicPr>
            <a:picLocks noChangeAspect="1" noChangeArrowheads="1"/>
          </p:cNvPicPr>
          <p:nvPr/>
        </p:nvPicPr>
        <p:blipFill>
          <a:blip r:embed="rId2"/>
          <a:srcRect/>
          <a:stretch>
            <a:fillRect/>
          </a:stretch>
        </p:blipFill>
        <p:spPr bwMode="auto">
          <a:xfrm>
            <a:off x="603044" y="223684"/>
            <a:ext cx="1206091" cy="1295400"/>
          </a:xfrm>
          <a:prstGeom prst="rect">
            <a:avLst/>
          </a:prstGeom>
          <a:noFill/>
          <a:ln w="9525">
            <a:noFill/>
            <a:miter lim="800000"/>
            <a:headEnd/>
            <a:tailEnd/>
          </a:ln>
          <a:effectLst/>
        </p:spPr>
      </p:pic>
      <p:pic>
        <p:nvPicPr>
          <p:cNvPr id="5" name="Picture 3">
            <a:extLst>
              <a:ext uri="{FF2B5EF4-FFF2-40B4-BE49-F238E27FC236}">
                <a16:creationId xmlns:a16="http://schemas.microsoft.com/office/drawing/2014/main" id="{623B599A-ACFE-1671-9EF6-DEE7A1994F19}"/>
              </a:ext>
            </a:extLst>
          </p:cNvPr>
          <p:cNvPicPr>
            <a:picLocks noChangeAspect="1" noChangeArrowheads="1"/>
          </p:cNvPicPr>
          <p:nvPr/>
        </p:nvPicPr>
        <p:blipFill>
          <a:blip r:embed="rId3"/>
          <a:srcRect/>
          <a:stretch>
            <a:fillRect/>
          </a:stretch>
        </p:blipFill>
        <p:spPr bwMode="auto">
          <a:xfrm>
            <a:off x="10255046" y="223684"/>
            <a:ext cx="1510892" cy="1295400"/>
          </a:xfrm>
          <a:prstGeom prst="rect">
            <a:avLst/>
          </a:prstGeom>
          <a:noFill/>
          <a:ln w="9525">
            <a:noFill/>
            <a:miter lim="800000"/>
            <a:headEnd/>
            <a:tailEnd/>
          </a:ln>
          <a:effectLst/>
        </p:spPr>
      </p:pic>
      <p:sp>
        <p:nvSpPr>
          <p:cNvPr id="10" name="TextBox 9">
            <a:extLst>
              <a:ext uri="{FF2B5EF4-FFF2-40B4-BE49-F238E27FC236}">
                <a16:creationId xmlns:a16="http://schemas.microsoft.com/office/drawing/2014/main" id="{ACD99D19-9AE2-497E-9D44-26D992B5D9EF}"/>
              </a:ext>
            </a:extLst>
          </p:cNvPr>
          <p:cNvSpPr txBox="1"/>
          <p:nvPr/>
        </p:nvSpPr>
        <p:spPr>
          <a:xfrm>
            <a:off x="5069134" y="1551765"/>
            <a:ext cx="6096000" cy="723275"/>
          </a:xfrm>
          <a:prstGeom prst="rect">
            <a:avLst/>
          </a:prstGeom>
          <a:noFill/>
        </p:spPr>
        <p:txBody>
          <a:bodyPr wrap="square">
            <a:spAutoFit/>
          </a:bodyPr>
          <a:lstStyle/>
          <a:p>
            <a:pPr marL="12700">
              <a:lnSpc>
                <a:spcPct val="100000"/>
              </a:lnSpc>
              <a:spcBef>
                <a:spcPts val="625"/>
              </a:spcBef>
            </a:pPr>
            <a:r>
              <a:rPr lang="en-US" sz="1800" b="1" spc="-30" dirty="0">
                <a:solidFill>
                  <a:srgbClr val="343434"/>
                </a:solidFill>
                <a:latin typeface="Times New Roman" panose="02020603050405020304" pitchFamily="18" charset="0"/>
                <a:cs typeface="Times New Roman" panose="02020603050405020304" pitchFamily="18" charset="0"/>
              </a:rPr>
              <a:t>Problem</a:t>
            </a:r>
            <a:r>
              <a:rPr lang="en-US" sz="1800" b="1" spc="-5" dirty="0">
                <a:solidFill>
                  <a:srgbClr val="343434"/>
                </a:solidFill>
                <a:latin typeface="Times New Roman" panose="02020603050405020304" pitchFamily="18" charset="0"/>
                <a:cs typeface="Times New Roman" panose="02020603050405020304" pitchFamily="18" charset="0"/>
              </a:rPr>
              <a:t> </a:t>
            </a:r>
            <a:r>
              <a:rPr lang="en-US" sz="1800" b="1" spc="-10" dirty="0">
                <a:solidFill>
                  <a:srgbClr val="343434"/>
                </a:solidFill>
                <a:latin typeface="Times New Roman" panose="02020603050405020304" pitchFamily="18" charset="0"/>
                <a:cs typeface="Times New Roman" panose="02020603050405020304" pitchFamily="18" charset="0"/>
              </a:rPr>
              <a:t>statement</a:t>
            </a:r>
          </a:p>
          <a:p>
            <a:pPr marL="12700">
              <a:lnSpc>
                <a:spcPct val="100000"/>
              </a:lnSpc>
              <a:spcBef>
                <a:spcPts val="625"/>
              </a:spcBef>
            </a:pPr>
            <a:endParaRPr lang="en-US" sz="1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37ED347-D20B-1C18-A3DD-AA9E684179B3}"/>
              </a:ext>
            </a:extLst>
          </p:cNvPr>
          <p:cNvSpPr txBox="1"/>
          <p:nvPr/>
        </p:nvSpPr>
        <p:spPr>
          <a:xfrm>
            <a:off x="5069134" y="3248773"/>
            <a:ext cx="6921910" cy="247760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Expected Outcomes</a:t>
            </a:r>
          </a:p>
          <a:p>
            <a:endParaRPr lang="en-US" b="1" dirty="0">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machine learning model that accurately predicts flight prices based on input features.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user-friendly interface for real-time flight price predictions.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decision-making for travelers through data-driven insights.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of data warehousing techniques for efficient data management.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 of the model using Flask and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accessibility.</a:t>
            </a:r>
          </a:p>
          <a:p>
            <a:pPr marL="12700">
              <a:lnSpc>
                <a:spcPct val="100000"/>
              </a:lnSpc>
              <a:spcBef>
                <a:spcPts val="635"/>
              </a:spcBef>
            </a:pPr>
            <a:endParaRPr lang="en-US"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BE00F1AA-A2CA-A4D2-ECFB-A0060C9A662A}"/>
              </a:ext>
            </a:extLst>
          </p:cNvPr>
          <p:cNvSpPr txBox="1"/>
          <p:nvPr/>
        </p:nvSpPr>
        <p:spPr>
          <a:xfrm>
            <a:off x="1026866" y="1556002"/>
            <a:ext cx="3343923" cy="3385542"/>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tabLst/>
            </a:pPr>
            <a:r>
              <a:rPr lang="en-US" b="1" dirty="0">
                <a:latin typeface="Times New Roman" panose="02020603050405020304" pitchFamily="18" charset="0"/>
                <a:cs typeface="Times New Roman" panose="02020603050405020304" pitchFamily="18" charset="0"/>
              </a:rPr>
              <a:t>Define clear goals</a:t>
            </a:r>
          </a:p>
          <a:p>
            <a:pPr marL="0" marR="0" lvl="0" indent="0" algn="just" defTabSz="914400" rtl="0" eaLnBrk="0" fontAlgn="base" latinLnBrk="0" hangingPunct="0">
              <a:lnSpc>
                <a:spcPct val="100000"/>
              </a:lnSpc>
              <a:spcBef>
                <a:spcPct val="0"/>
              </a:spcBef>
              <a:spcAft>
                <a:spcPct val="0"/>
              </a:spcAft>
              <a:buClrTx/>
              <a:buSzTx/>
              <a:tabLst/>
            </a:pPr>
            <a:endParaRPr lang="en-US" dirty="0">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 Flight Prices using machine learning.</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Accuracy with data preprocessing.</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 Web UI for user-friendly predictions.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 Model using Flask for real-time results.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Data Warehousing for efficient data management.</a:t>
            </a:r>
          </a:p>
          <a:p>
            <a:pPr marL="0" marR="0" lvl="0" indent="0" algn="just" defTabSz="914400" rtl="0" eaLnBrk="0" fontAlgn="base" latinLnBrk="0" hangingPunct="0">
              <a:lnSpc>
                <a:spcPct val="100000"/>
              </a:lnSpc>
              <a:spcBef>
                <a:spcPct val="0"/>
              </a:spcBef>
              <a:spcAft>
                <a:spcPct val="0"/>
              </a:spcAft>
              <a:buClrTx/>
              <a:buSzTx/>
              <a:tabLst/>
            </a:pPr>
            <a:endParaRPr lang="en-IN"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627834D4-25F6-3B5F-CA61-049E6FF322A2}"/>
              </a:ext>
            </a:extLst>
          </p:cNvPr>
          <p:cNvSpPr txBox="1"/>
          <p:nvPr/>
        </p:nvSpPr>
        <p:spPr>
          <a:xfrm>
            <a:off x="5069134" y="1861660"/>
            <a:ext cx="6921910" cy="1077218"/>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tabLst/>
            </a:pPr>
            <a:r>
              <a:rPr lang="en-US" sz="1600" dirty="0">
                <a:latin typeface="Times New Roman" panose="02020603050405020304" pitchFamily="18" charset="0"/>
                <a:cs typeface="Times New Roman" panose="02020603050405020304" pitchFamily="18" charset="0"/>
              </a:rPr>
              <a:t>Flight ticket prices fluctuate due to various factors, making it difficult for travelers to predict costs. This project aims to develop a machine learning model that accurately predicts flight prices based on key parameters such as airline, route, number of stops, and duration, helping users make informed booking decisions.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8E71D37-03ED-DFCF-93B7-9E74A43643C1}"/>
              </a:ext>
            </a:extLst>
          </p:cNvPr>
          <p:cNvSpPr txBox="1"/>
          <p:nvPr/>
        </p:nvSpPr>
        <p:spPr>
          <a:xfrm>
            <a:off x="2707147" y="686718"/>
            <a:ext cx="6096000" cy="461665"/>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Objectives</a:t>
            </a:r>
            <a:endParaRPr lang="en-IN" sz="2400" dirty="0"/>
          </a:p>
        </p:txBody>
      </p:sp>
    </p:spTree>
    <p:extLst>
      <p:ext uri="{BB962C8B-B14F-4D97-AF65-F5344CB8AC3E}">
        <p14:creationId xmlns:p14="http://schemas.microsoft.com/office/powerpoint/2010/main" val="327649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061AB-B96F-5EC5-48C4-3E421E1D8842}"/>
            </a:ext>
          </a:extLst>
        </p:cNvPr>
        <p:cNvGrpSpPr/>
        <p:nvPr/>
      </p:nvGrpSpPr>
      <p:grpSpPr>
        <a:xfrm>
          <a:off x="0" y="0"/>
          <a:ext cx="0" cy="0"/>
          <a:chOff x="0" y="0"/>
          <a:chExt cx="0" cy="0"/>
        </a:xfrm>
      </p:grpSpPr>
      <p:pic>
        <p:nvPicPr>
          <p:cNvPr id="4" name="Picture 2">
            <a:extLst>
              <a:ext uri="{FF2B5EF4-FFF2-40B4-BE49-F238E27FC236}">
                <a16:creationId xmlns:a16="http://schemas.microsoft.com/office/drawing/2014/main" id="{415526E5-0EFC-D464-30D2-AFA260EC58B2}"/>
              </a:ext>
            </a:extLst>
          </p:cNvPr>
          <p:cNvPicPr>
            <a:picLocks noChangeAspect="1" noChangeArrowheads="1"/>
          </p:cNvPicPr>
          <p:nvPr/>
        </p:nvPicPr>
        <p:blipFill>
          <a:blip r:embed="rId3"/>
          <a:srcRect/>
          <a:stretch>
            <a:fillRect/>
          </a:stretch>
        </p:blipFill>
        <p:spPr bwMode="auto">
          <a:xfrm>
            <a:off x="603044" y="223684"/>
            <a:ext cx="1206091" cy="1295400"/>
          </a:xfrm>
          <a:prstGeom prst="rect">
            <a:avLst/>
          </a:prstGeom>
          <a:noFill/>
          <a:ln w="9525">
            <a:noFill/>
            <a:miter lim="800000"/>
            <a:headEnd/>
            <a:tailEnd/>
          </a:ln>
          <a:effectLst/>
        </p:spPr>
      </p:pic>
      <p:pic>
        <p:nvPicPr>
          <p:cNvPr id="5" name="Picture 3">
            <a:extLst>
              <a:ext uri="{FF2B5EF4-FFF2-40B4-BE49-F238E27FC236}">
                <a16:creationId xmlns:a16="http://schemas.microsoft.com/office/drawing/2014/main" id="{58EAC48B-0AFF-C0E7-BC7D-4950A91BEB33}"/>
              </a:ext>
            </a:extLst>
          </p:cNvPr>
          <p:cNvPicPr>
            <a:picLocks noChangeAspect="1" noChangeArrowheads="1"/>
          </p:cNvPicPr>
          <p:nvPr/>
        </p:nvPicPr>
        <p:blipFill>
          <a:blip r:embed="rId4"/>
          <a:srcRect/>
          <a:stretch>
            <a:fillRect/>
          </a:stretch>
        </p:blipFill>
        <p:spPr bwMode="auto">
          <a:xfrm>
            <a:off x="10255046" y="223684"/>
            <a:ext cx="1510892" cy="1295400"/>
          </a:xfrm>
          <a:prstGeom prst="rect">
            <a:avLst/>
          </a:prstGeom>
          <a:noFill/>
          <a:ln w="9525">
            <a:noFill/>
            <a:miter lim="800000"/>
            <a:headEnd/>
            <a:tailEnd/>
          </a:ln>
          <a:effectLst/>
        </p:spPr>
      </p:pic>
      <p:sp>
        <p:nvSpPr>
          <p:cNvPr id="7" name="TextBox 6">
            <a:extLst>
              <a:ext uri="{FF2B5EF4-FFF2-40B4-BE49-F238E27FC236}">
                <a16:creationId xmlns:a16="http://schemas.microsoft.com/office/drawing/2014/main" id="{EB71F522-6E54-EFB6-EB1D-87209EEB9734}"/>
              </a:ext>
            </a:extLst>
          </p:cNvPr>
          <p:cNvSpPr txBox="1"/>
          <p:nvPr/>
        </p:nvSpPr>
        <p:spPr>
          <a:xfrm>
            <a:off x="4160976" y="785633"/>
            <a:ext cx="6094070" cy="461665"/>
          </a:xfrm>
          <a:prstGeom prst="rect">
            <a:avLst/>
          </a:prstGeom>
          <a:noFill/>
        </p:spPr>
        <p:txBody>
          <a:bodyPr wrap="square">
            <a:spAutoFit/>
          </a:bodyPr>
          <a:lstStyle/>
          <a:p>
            <a:r>
              <a:rPr kumimoji="0" lang="en-IN" sz="2400" b="1" i="0" u="none" strike="noStrike" kern="0" cap="none" spc="0" normalizeH="0" baseline="0" noProof="0" dirty="0">
                <a:ln>
                  <a:noFill/>
                </a:ln>
                <a:solidFill>
                  <a:srgbClr val="363636"/>
                </a:solidFill>
                <a:effectLst/>
                <a:uLnTx/>
                <a:uFillTx/>
                <a:latin typeface="Times New Roman" panose="02020603050405020304" pitchFamily="18" charset="0"/>
                <a:ea typeface="+mj-ea"/>
                <a:cs typeface="Times New Roman" panose="02020603050405020304" pitchFamily="18" charset="0"/>
              </a:rPr>
              <a:t>Literature Review / Background</a:t>
            </a:r>
            <a:endParaRPr lang="en-IN" sz="2400" dirty="0"/>
          </a:p>
        </p:txBody>
      </p:sp>
      <p:sp>
        <p:nvSpPr>
          <p:cNvPr id="9" name="TextBox 8">
            <a:extLst>
              <a:ext uri="{FF2B5EF4-FFF2-40B4-BE49-F238E27FC236}">
                <a16:creationId xmlns:a16="http://schemas.microsoft.com/office/drawing/2014/main" id="{B65497DA-E69A-C44F-8D3E-984772C5E179}"/>
              </a:ext>
            </a:extLst>
          </p:cNvPr>
          <p:cNvSpPr txBox="1"/>
          <p:nvPr/>
        </p:nvSpPr>
        <p:spPr>
          <a:xfrm>
            <a:off x="652781" y="1519084"/>
            <a:ext cx="4194391" cy="483209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Summary of Existing Research</a:t>
            </a:r>
          </a:p>
          <a:p>
            <a:endParaRPr lang="en-US"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Previous studies on flight price prediction have explored various machine learning techniques. </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Research indicates that factors such as airline type, departure time, number of stops, and booking date significantly impact flight prices.</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Additionally, data warehousing techniques like ETL (Extract, Transform, Load) processes have been used to store and manage historical flight pricing data efficiently. </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However, challenges such as price fluctuations, external factors (e.g., fuel prices, demand), and dynamic pricing models used by airlines remain key areas for further research.</a:t>
            </a:r>
          </a:p>
        </p:txBody>
      </p:sp>
      <p:sp>
        <p:nvSpPr>
          <p:cNvPr id="11" name="TextBox 10">
            <a:extLst>
              <a:ext uri="{FF2B5EF4-FFF2-40B4-BE49-F238E27FC236}">
                <a16:creationId xmlns:a16="http://schemas.microsoft.com/office/drawing/2014/main" id="{2073C164-D2E7-FD20-9660-C4A2E1548E49}"/>
              </a:ext>
            </a:extLst>
          </p:cNvPr>
          <p:cNvSpPr txBox="1"/>
          <p:nvPr/>
        </p:nvSpPr>
        <p:spPr>
          <a:xfrm>
            <a:off x="5072607" y="1474143"/>
            <a:ext cx="6918766" cy="261610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Theoretical Foundation</a:t>
            </a:r>
          </a:p>
          <a:p>
            <a:endParaRPr lang="en-US" b="1" dirty="0">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regression models like Random Forest for price prediction.</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Warehousing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Implements ETL processes for efficient data storage and retrieval.</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Dynamic Pricing Theory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Explains airline price fluctuations based on demand and external factors.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Engineering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Enhances model accuracy by preprocessing and transforming data.</a:t>
            </a:r>
          </a:p>
        </p:txBody>
      </p:sp>
      <p:sp>
        <p:nvSpPr>
          <p:cNvPr id="13" name="TextBox 12">
            <a:extLst>
              <a:ext uri="{FF2B5EF4-FFF2-40B4-BE49-F238E27FC236}">
                <a16:creationId xmlns:a16="http://schemas.microsoft.com/office/drawing/2014/main" id="{C992FD92-5ECE-053C-4361-814463B86625}"/>
              </a:ext>
            </a:extLst>
          </p:cNvPr>
          <p:cNvSpPr txBox="1"/>
          <p:nvPr/>
        </p:nvSpPr>
        <p:spPr>
          <a:xfrm>
            <a:off x="5072607" y="4015804"/>
            <a:ext cx="6835213" cy="2585323"/>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Research Gap</a:t>
            </a:r>
          </a:p>
          <a:p>
            <a:endParaRPr lang="en-US" sz="1600" b="1" dirty="0">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Accuracy in Existing Models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Many models fail to capture dynamic pricing trends effectively.</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Real-Time Predictions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Existing studies do not focus on real-time flight price forecasting.</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Quality Issues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Inconsistent and incomplete datasets impact prediction reliability.</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Minimal Integration with Data Warehousing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Few studies explore efficient storage and retrieval for large-scale flight pricing data.</a:t>
            </a:r>
          </a:p>
        </p:txBody>
      </p:sp>
    </p:spTree>
    <p:extLst>
      <p:ext uri="{BB962C8B-B14F-4D97-AF65-F5344CB8AC3E}">
        <p14:creationId xmlns:p14="http://schemas.microsoft.com/office/powerpoint/2010/main" val="2311409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C8A43-FA4F-4545-6591-C8EBDBBD2A32}"/>
            </a:ext>
          </a:extLst>
        </p:cNvPr>
        <p:cNvGrpSpPr/>
        <p:nvPr/>
      </p:nvGrpSpPr>
      <p:grpSpPr>
        <a:xfrm>
          <a:off x="0" y="0"/>
          <a:ext cx="0" cy="0"/>
          <a:chOff x="0" y="0"/>
          <a:chExt cx="0" cy="0"/>
        </a:xfrm>
      </p:grpSpPr>
      <p:pic>
        <p:nvPicPr>
          <p:cNvPr id="4" name="Picture 2">
            <a:extLst>
              <a:ext uri="{FF2B5EF4-FFF2-40B4-BE49-F238E27FC236}">
                <a16:creationId xmlns:a16="http://schemas.microsoft.com/office/drawing/2014/main" id="{62DDBBF6-C1F4-8FE7-2362-057049F6C324}"/>
              </a:ext>
            </a:extLst>
          </p:cNvPr>
          <p:cNvPicPr>
            <a:picLocks noChangeAspect="1" noChangeArrowheads="1"/>
          </p:cNvPicPr>
          <p:nvPr/>
        </p:nvPicPr>
        <p:blipFill>
          <a:blip r:embed="rId2"/>
          <a:srcRect/>
          <a:stretch>
            <a:fillRect/>
          </a:stretch>
        </p:blipFill>
        <p:spPr bwMode="auto">
          <a:xfrm>
            <a:off x="603044" y="223684"/>
            <a:ext cx="1206091" cy="1295400"/>
          </a:xfrm>
          <a:prstGeom prst="rect">
            <a:avLst/>
          </a:prstGeom>
          <a:noFill/>
          <a:ln w="9525">
            <a:noFill/>
            <a:miter lim="800000"/>
            <a:headEnd/>
            <a:tailEnd/>
          </a:ln>
          <a:effectLst/>
        </p:spPr>
      </p:pic>
      <p:pic>
        <p:nvPicPr>
          <p:cNvPr id="5" name="Picture 3">
            <a:extLst>
              <a:ext uri="{FF2B5EF4-FFF2-40B4-BE49-F238E27FC236}">
                <a16:creationId xmlns:a16="http://schemas.microsoft.com/office/drawing/2014/main" id="{1D569BD1-34FA-6565-108A-48BA2EF9772A}"/>
              </a:ext>
            </a:extLst>
          </p:cNvPr>
          <p:cNvPicPr>
            <a:picLocks noChangeAspect="1" noChangeArrowheads="1"/>
          </p:cNvPicPr>
          <p:nvPr/>
        </p:nvPicPr>
        <p:blipFill>
          <a:blip r:embed="rId3"/>
          <a:srcRect/>
          <a:stretch>
            <a:fillRect/>
          </a:stretch>
        </p:blipFill>
        <p:spPr bwMode="auto">
          <a:xfrm>
            <a:off x="10255046" y="223684"/>
            <a:ext cx="1510892" cy="1295400"/>
          </a:xfrm>
          <a:prstGeom prst="rect">
            <a:avLst/>
          </a:prstGeom>
          <a:noFill/>
          <a:ln w="9525">
            <a:noFill/>
            <a:miter lim="800000"/>
            <a:headEnd/>
            <a:tailEnd/>
          </a:ln>
          <a:effectLst/>
        </p:spPr>
      </p:pic>
      <p:sp>
        <p:nvSpPr>
          <p:cNvPr id="9" name="TextBox 8">
            <a:extLst>
              <a:ext uri="{FF2B5EF4-FFF2-40B4-BE49-F238E27FC236}">
                <a16:creationId xmlns:a16="http://schemas.microsoft.com/office/drawing/2014/main" id="{59835ABE-4C79-547E-9D0A-D9C14C0CD4E1}"/>
              </a:ext>
            </a:extLst>
          </p:cNvPr>
          <p:cNvSpPr txBox="1"/>
          <p:nvPr/>
        </p:nvSpPr>
        <p:spPr>
          <a:xfrm>
            <a:off x="4916422" y="702107"/>
            <a:ext cx="6094070" cy="461665"/>
          </a:xfrm>
          <a:prstGeom prst="rect">
            <a:avLst/>
          </a:prstGeom>
          <a:noFill/>
        </p:spPr>
        <p:txBody>
          <a:bodyPr wrap="square">
            <a:spAutoFit/>
          </a:bodyPr>
          <a:lstStyle/>
          <a:p>
            <a:r>
              <a:rPr kumimoji="0" lang="en-IN" sz="2400" b="1" i="0" u="none" strike="noStrike" kern="0" cap="none" spc="0" normalizeH="0" baseline="0" noProof="0" dirty="0">
                <a:ln>
                  <a:noFill/>
                </a:ln>
                <a:solidFill>
                  <a:srgbClr val="363636"/>
                </a:solidFill>
                <a:effectLst/>
                <a:uLnTx/>
                <a:uFillTx/>
                <a:latin typeface="Times New Roman" panose="02020603050405020304" pitchFamily="18" charset="0"/>
                <a:ea typeface="+mj-ea"/>
                <a:cs typeface="Times New Roman" panose="02020603050405020304" pitchFamily="18" charset="0"/>
              </a:rPr>
              <a:t>Methodology</a:t>
            </a:r>
            <a:endParaRPr lang="en-IN" sz="2400" dirty="0"/>
          </a:p>
        </p:txBody>
      </p:sp>
      <p:sp>
        <p:nvSpPr>
          <p:cNvPr id="13" name="TextBox 12">
            <a:extLst>
              <a:ext uri="{FF2B5EF4-FFF2-40B4-BE49-F238E27FC236}">
                <a16:creationId xmlns:a16="http://schemas.microsoft.com/office/drawing/2014/main" id="{A3FD3F84-EA16-11A6-27F8-986817ECBD52}"/>
              </a:ext>
            </a:extLst>
          </p:cNvPr>
          <p:cNvSpPr txBox="1"/>
          <p:nvPr/>
        </p:nvSpPr>
        <p:spPr>
          <a:xfrm>
            <a:off x="5729366" y="2221190"/>
            <a:ext cx="6036572" cy="2585323"/>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Tools &amp; Frameworks Used</a:t>
            </a:r>
          </a:p>
          <a:p>
            <a:pPr algn="just"/>
            <a:endParaRPr lang="en-IN" b="1" dirty="0">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b="1" dirty="0">
                <a:latin typeface="Times New Roman" panose="02020603050405020304" pitchFamily="18" charset="0"/>
                <a:cs typeface="Times New Roman" panose="02020603050405020304" pitchFamily="18" charset="0"/>
              </a:rPr>
              <a:t>Development Environment: </a:t>
            </a:r>
            <a:r>
              <a:rPr lang="en-US" altLang="en-US" dirty="0">
                <a:latin typeface="Times New Roman" panose="02020603050405020304" pitchFamily="18" charset="0"/>
                <a:cs typeface="Times New Roman" panose="02020603050405020304" pitchFamily="18" charset="0"/>
              </a:rPr>
              <a:t>VS Code, Command Prompt</a:t>
            </a: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Library: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Scikit-learn (Random Forest Regressor)</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Processing: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Pandas, NumPy</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 Framework: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Flask (API), </a:t>
            </a: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(UI)</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Storage:</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CSV File(Dataset)</a:t>
            </a:r>
          </a:p>
        </p:txBody>
      </p:sp>
      <p:pic>
        <p:nvPicPr>
          <p:cNvPr id="6" name="Picture 5">
            <a:extLst>
              <a:ext uri="{FF2B5EF4-FFF2-40B4-BE49-F238E27FC236}">
                <a16:creationId xmlns:a16="http://schemas.microsoft.com/office/drawing/2014/main" id="{C8DEF6B3-3018-DC79-C988-97745A4E5A03}"/>
              </a:ext>
            </a:extLst>
          </p:cNvPr>
          <p:cNvPicPr>
            <a:picLocks noChangeAspect="1"/>
          </p:cNvPicPr>
          <p:nvPr/>
        </p:nvPicPr>
        <p:blipFill>
          <a:blip r:embed="rId4"/>
          <a:stretch>
            <a:fillRect/>
          </a:stretch>
        </p:blipFill>
        <p:spPr>
          <a:xfrm>
            <a:off x="0" y="2129083"/>
            <a:ext cx="5338916" cy="3043058"/>
          </a:xfrm>
          <a:prstGeom prst="rect">
            <a:avLst/>
          </a:prstGeom>
        </p:spPr>
      </p:pic>
      <p:sp>
        <p:nvSpPr>
          <p:cNvPr id="2" name="TextBox 1">
            <a:extLst>
              <a:ext uri="{FF2B5EF4-FFF2-40B4-BE49-F238E27FC236}">
                <a16:creationId xmlns:a16="http://schemas.microsoft.com/office/drawing/2014/main" id="{D0C6E194-3449-75B0-20CA-708C2D6A8B29}"/>
              </a:ext>
            </a:extLst>
          </p:cNvPr>
          <p:cNvSpPr txBox="1"/>
          <p:nvPr/>
        </p:nvSpPr>
        <p:spPr>
          <a:xfrm>
            <a:off x="603044" y="5172141"/>
            <a:ext cx="4601497"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Flight Price Prediction Model Data Flow </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9850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52D45-E84B-B3FB-3922-0937751D81B6}"/>
            </a:ext>
          </a:extLst>
        </p:cNvPr>
        <p:cNvGrpSpPr/>
        <p:nvPr/>
      </p:nvGrpSpPr>
      <p:grpSpPr>
        <a:xfrm>
          <a:off x="0" y="0"/>
          <a:ext cx="0" cy="0"/>
          <a:chOff x="0" y="0"/>
          <a:chExt cx="0" cy="0"/>
        </a:xfrm>
      </p:grpSpPr>
      <p:pic>
        <p:nvPicPr>
          <p:cNvPr id="4" name="Picture 2">
            <a:extLst>
              <a:ext uri="{FF2B5EF4-FFF2-40B4-BE49-F238E27FC236}">
                <a16:creationId xmlns:a16="http://schemas.microsoft.com/office/drawing/2014/main" id="{BD634E5B-D0B0-1942-6C04-ABA7281ADDD6}"/>
              </a:ext>
            </a:extLst>
          </p:cNvPr>
          <p:cNvPicPr>
            <a:picLocks noChangeAspect="1" noChangeArrowheads="1"/>
          </p:cNvPicPr>
          <p:nvPr/>
        </p:nvPicPr>
        <p:blipFill>
          <a:blip r:embed="rId2"/>
          <a:srcRect/>
          <a:stretch>
            <a:fillRect/>
          </a:stretch>
        </p:blipFill>
        <p:spPr bwMode="auto">
          <a:xfrm>
            <a:off x="603044" y="223684"/>
            <a:ext cx="1206091" cy="1295400"/>
          </a:xfrm>
          <a:prstGeom prst="rect">
            <a:avLst/>
          </a:prstGeom>
          <a:noFill/>
          <a:ln w="9525">
            <a:noFill/>
            <a:miter lim="800000"/>
            <a:headEnd/>
            <a:tailEnd/>
          </a:ln>
          <a:effectLst/>
        </p:spPr>
      </p:pic>
      <p:pic>
        <p:nvPicPr>
          <p:cNvPr id="5" name="Picture 3">
            <a:extLst>
              <a:ext uri="{FF2B5EF4-FFF2-40B4-BE49-F238E27FC236}">
                <a16:creationId xmlns:a16="http://schemas.microsoft.com/office/drawing/2014/main" id="{1C422B7E-8CC8-0E14-E4F1-FB05D1264A22}"/>
              </a:ext>
            </a:extLst>
          </p:cNvPr>
          <p:cNvPicPr>
            <a:picLocks noChangeAspect="1" noChangeArrowheads="1"/>
          </p:cNvPicPr>
          <p:nvPr/>
        </p:nvPicPr>
        <p:blipFill>
          <a:blip r:embed="rId3"/>
          <a:srcRect/>
          <a:stretch>
            <a:fillRect/>
          </a:stretch>
        </p:blipFill>
        <p:spPr bwMode="auto">
          <a:xfrm>
            <a:off x="10255046" y="223684"/>
            <a:ext cx="1510892" cy="1295400"/>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E60D9E6E-8294-2309-6548-FEB76C9C4415}"/>
              </a:ext>
            </a:extLst>
          </p:cNvPr>
          <p:cNvSpPr txBox="1"/>
          <p:nvPr/>
        </p:nvSpPr>
        <p:spPr>
          <a:xfrm>
            <a:off x="5003157" y="686718"/>
            <a:ext cx="6094070" cy="461665"/>
          </a:xfrm>
          <a:prstGeom prst="rect">
            <a:avLst/>
          </a:prstGeom>
          <a:noFill/>
        </p:spPr>
        <p:txBody>
          <a:bodyPr wrap="square">
            <a:spAutoFit/>
          </a:bodyPr>
          <a:lstStyle/>
          <a:p>
            <a:r>
              <a:rPr kumimoji="0" lang="en-IN" sz="2400" b="1" i="0" u="none" strike="noStrike" kern="0" cap="none" spc="0" normalizeH="0" baseline="0" noProof="0" dirty="0">
                <a:ln>
                  <a:noFill/>
                </a:ln>
                <a:solidFill>
                  <a:srgbClr val="363636"/>
                </a:solidFill>
                <a:effectLst/>
                <a:uLnTx/>
                <a:uFillTx/>
                <a:latin typeface="Times New Roman" panose="02020603050405020304" pitchFamily="18" charset="0"/>
                <a:ea typeface="+mj-ea"/>
                <a:cs typeface="Times New Roman" panose="02020603050405020304" pitchFamily="18" charset="0"/>
              </a:rPr>
              <a:t>Methodology</a:t>
            </a:r>
            <a:endParaRPr lang="en-IN" sz="2400" dirty="0"/>
          </a:p>
        </p:txBody>
      </p:sp>
      <p:sp>
        <p:nvSpPr>
          <p:cNvPr id="7" name="TextBox 6">
            <a:extLst>
              <a:ext uri="{FF2B5EF4-FFF2-40B4-BE49-F238E27FC236}">
                <a16:creationId xmlns:a16="http://schemas.microsoft.com/office/drawing/2014/main" id="{09772544-C406-2165-0462-5AE5533C3090}"/>
              </a:ext>
            </a:extLst>
          </p:cNvPr>
          <p:cNvSpPr txBox="1"/>
          <p:nvPr/>
        </p:nvSpPr>
        <p:spPr>
          <a:xfrm>
            <a:off x="1809135" y="1519084"/>
            <a:ext cx="6094070" cy="2123658"/>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Development Approach</a:t>
            </a:r>
          </a:p>
          <a:p>
            <a:endParaRPr lang="en-US" b="1" dirty="0">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Clean and prepare flight price data.</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Engineering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Extract key influencing factors.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Training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Train Random Forest Regressor for predictions.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Evaluation &amp; Optimization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Improve accuracy with tuning.</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 UI &amp; API</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Develop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UI and Flask API.</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Testing &amp; Deployment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Validate model and deploy system.</a:t>
            </a:r>
          </a:p>
        </p:txBody>
      </p:sp>
      <p:sp>
        <p:nvSpPr>
          <p:cNvPr id="9" name="TextBox 8">
            <a:extLst>
              <a:ext uri="{FF2B5EF4-FFF2-40B4-BE49-F238E27FC236}">
                <a16:creationId xmlns:a16="http://schemas.microsoft.com/office/drawing/2014/main" id="{88E85830-7E4F-E8B9-A7AC-E708509771DB}"/>
              </a:ext>
            </a:extLst>
          </p:cNvPr>
          <p:cNvSpPr txBox="1"/>
          <p:nvPr/>
        </p:nvSpPr>
        <p:spPr>
          <a:xfrm>
            <a:off x="1809135" y="4013443"/>
            <a:ext cx="7982766" cy="1631216"/>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Data Collection</a:t>
            </a:r>
          </a:p>
          <a:p>
            <a:endParaRPr lang="en-US" b="1" dirty="0">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Source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Gather historical flight price data from online travel agencies and airline websites.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Include airline, route, departure/arrival time, duration, stops, and fare.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Handle missing values, remove duplicates, and format data.</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Storage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Save cleaned data in CSV format for model training.</a:t>
            </a:r>
          </a:p>
        </p:txBody>
      </p:sp>
    </p:spTree>
    <p:extLst>
      <p:ext uri="{BB962C8B-B14F-4D97-AF65-F5344CB8AC3E}">
        <p14:creationId xmlns:p14="http://schemas.microsoft.com/office/powerpoint/2010/main" val="1619132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C23AE-CEFF-6CD7-77C1-147ED6CE3936}"/>
            </a:ext>
          </a:extLst>
        </p:cNvPr>
        <p:cNvGrpSpPr/>
        <p:nvPr/>
      </p:nvGrpSpPr>
      <p:grpSpPr>
        <a:xfrm>
          <a:off x="0" y="0"/>
          <a:ext cx="0" cy="0"/>
          <a:chOff x="0" y="0"/>
          <a:chExt cx="0" cy="0"/>
        </a:xfrm>
      </p:grpSpPr>
      <p:pic>
        <p:nvPicPr>
          <p:cNvPr id="4" name="Picture 2">
            <a:extLst>
              <a:ext uri="{FF2B5EF4-FFF2-40B4-BE49-F238E27FC236}">
                <a16:creationId xmlns:a16="http://schemas.microsoft.com/office/drawing/2014/main" id="{EF772619-D3F9-2267-B39F-9D17E61FF847}"/>
              </a:ext>
            </a:extLst>
          </p:cNvPr>
          <p:cNvPicPr>
            <a:picLocks noChangeAspect="1" noChangeArrowheads="1"/>
          </p:cNvPicPr>
          <p:nvPr/>
        </p:nvPicPr>
        <p:blipFill>
          <a:blip r:embed="rId2"/>
          <a:srcRect/>
          <a:stretch>
            <a:fillRect/>
          </a:stretch>
        </p:blipFill>
        <p:spPr bwMode="auto">
          <a:xfrm>
            <a:off x="603044" y="223684"/>
            <a:ext cx="1206091" cy="1295400"/>
          </a:xfrm>
          <a:prstGeom prst="rect">
            <a:avLst/>
          </a:prstGeom>
          <a:noFill/>
          <a:ln w="9525">
            <a:noFill/>
            <a:miter lim="800000"/>
            <a:headEnd/>
            <a:tailEnd/>
          </a:ln>
          <a:effectLst/>
        </p:spPr>
      </p:pic>
      <p:pic>
        <p:nvPicPr>
          <p:cNvPr id="5" name="Picture 3">
            <a:extLst>
              <a:ext uri="{FF2B5EF4-FFF2-40B4-BE49-F238E27FC236}">
                <a16:creationId xmlns:a16="http://schemas.microsoft.com/office/drawing/2014/main" id="{90CB4F3B-953A-1E23-9883-C558EABCF705}"/>
              </a:ext>
            </a:extLst>
          </p:cNvPr>
          <p:cNvPicPr>
            <a:picLocks noChangeAspect="1" noChangeArrowheads="1"/>
          </p:cNvPicPr>
          <p:nvPr/>
        </p:nvPicPr>
        <p:blipFill>
          <a:blip r:embed="rId3"/>
          <a:srcRect/>
          <a:stretch>
            <a:fillRect/>
          </a:stretch>
        </p:blipFill>
        <p:spPr bwMode="auto">
          <a:xfrm>
            <a:off x="10255046" y="223684"/>
            <a:ext cx="1510892" cy="1295400"/>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B33535B3-6DDB-5E6E-63AF-F83F74C0E75D}"/>
              </a:ext>
            </a:extLst>
          </p:cNvPr>
          <p:cNvSpPr txBox="1"/>
          <p:nvPr/>
        </p:nvSpPr>
        <p:spPr>
          <a:xfrm>
            <a:off x="4160976" y="502052"/>
            <a:ext cx="6094070"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System Design / Architecture</a:t>
            </a:r>
          </a:p>
        </p:txBody>
      </p:sp>
      <p:sp>
        <p:nvSpPr>
          <p:cNvPr id="9" name="TextBox 8">
            <a:extLst>
              <a:ext uri="{FF2B5EF4-FFF2-40B4-BE49-F238E27FC236}">
                <a16:creationId xmlns:a16="http://schemas.microsoft.com/office/drawing/2014/main" id="{CC85932F-1F25-D393-2413-4EB4418AA657}"/>
              </a:ext>
            </a:extLst>
          </p:cNvPr>
          <p:cNvSpPr txBox="1"/>
          <p:nvPr/>
        </p:nvSpPr>
        <p:spPr>
          <a:xfrm>
            <a:off x="5758063" y="2013994"/>
            <a:ext cx="5411381" cy="34778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 (UI):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-based web application        for user input and predictions.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Flask API to process user requests and interact with the trained model.</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Model: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 Regressor trained on historical flight data.</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CSV files or cloud storage for storing processed flight data.</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Local execution via command prompt or potential cloud hosting.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2" name="Picture 1" descr="Flight Price Prediction System Architecture Flight Ticket Price Prediction Using Regression Models">
            <a:extLst>
              <a:ext uri="{FF2B5EF4-FFF2-40B4-BE49-F238E27FC236}">
                <a16:creationId xmlns:a16="http://schemas.microsoft.com/office/drawing/2014/main" id="{FE6722A7-D5AB-9288-5D46-FACE626D5DB4}"/>
              </a:ext>
            </a:extLst>
          </p:cNvPr>
          <p:cNvPicPr>
            <a:picLocks noChangeAspect="1"/>
          </p:cNvPicPr>
          <p:nvPr/>
        </p:nvPicPr>
        <p:blipFill rotWithShape="1">
          <a:blip r:embed="rId4">
            <a:extLst>
              <a:ext uri="{28A0092B-C50C-407E-A947-70E740481C1C}">
                <a14:useLocalDpi xmlns:a14="http://schemas.microsoft.com/office/drawing/2010/main" val="0"/>
              </a:ext>
            </a:extLst>
          </a:blip>
          <a:srcRect b="3434"/>
          <a:stretch/>
        </p:blipFill>
        <p:spPr bwMode="auto">
          <a:xfrm>
            <a:off x="318713" y="1909762"/>
            <a:ext cx="4815839" cy="3947028"/>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622BEEE9-3C6C-0C20-32F2-B90E45698971}"/>
              </a:ext>
            </a:extLst>
          </p:cNvPr>
          <p:cNvSpPr txBox="1"/>
          <p:nvPr/>
        </p:nvSpPr>
        <p:spPr>
          <a:xfrm>
            <a:off x="721031" y="6017394"/>
            <a:ext cx="4273756"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Flight Price Prediction System Architecture </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144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81A9D-31AA-8694-593C-75D027A41B24}"/>
            </a:ext>
          </a:extLst>
        </p:cNvPr>
        <p:cNvGrpSpPr/>
        <p:nvPr/>
      </p:nvGrpSpPr>
      <p:grpSpPr>
        <a:xfrm>
          <a:off x="0" y="0"/>
          <a:ext cx="0" cy="0"/>
          <a:chOff x="0" y="0"/>
          <a:chExt cx="0" cy="0"/>
        </a:xfrm>
      </p:grpSpPr>
      <p:pic>
        <p:nvPicPr>
          <p:cNvPr id="4" name="Picture 2">
            <a:extLst>
              <a:ext uri="{FF2B5EF4-FFF2-40B4-BE49-F238E27FC236}">
                <a16:creationId xmlns:a16="http://schemas.microsoft.com/office/drawing/2014/main" id="{76C2FA95-FE27-5DA1-2525-0913EA46F216}"/>
              </a:ext>
            </a:extLst>
          </p:cNvPr>
          <p:cNvPicPr>
            <a:picLocks noChangeAspect="1" noChangeArrowheads="1"/>
          </p:cNvPicPr>
          <p:nvPr/>
        </p:nvPicPr>
        <p:blipFill>
          <a:blip r:embed="rId2"/>
          <a:srcRect/>
          <a:stretch>
            <a:fillRect/>
          </a:stretch>
        </p:blipFill>
        <p:spPr bwMode="auto">
          <a:xfrm>
            <a:off x="603044" y="223684"/>
            <a:ext cx="1206091" cy="1295400"/>
          </a:xfrm>
          <a:prstGeom prst="rect">
            <a:avLst/>
          </a:prstGeom>
          <a:noFill/>
          <a:ln w="9525">
            <a:noFill/>
            <a:miter lim="800000"/>
            <a:headEnd/>
            <a:tailEnd/>
          </a:ln>
          <a:effectLst/>
        </p:spPr>
      </p:pic>
      <p:pic>
        <p:nvPicPr>
          <p:cNvPr id="5" name="Picture 3">
            <a:extLst>
              <a:ext uri="{FF2B5EF4-FFF2-40B4-BE49-F238E27FC236}">
                <a16:creationId xmlns:a16="http://schemas.microsoft.com/office/drawing/2014/main" id="{404C2018-952C-44C8-4E7B-FDDF4D2509CD}"/>
              </a:ext>
            </a:extLst>
          </p:cNvPr>
          <p:cNvPicPr>
            <a:picLocks noChangeAspect="1" noChangeArrowheads="1"/>
          </p:cNvPicPr>
          <p:nvPr/>
        </p:nvPicPr>
        <p:blipFill>
          <a:blip r:embed="rId3"/>
          <a:srcRect/>
          <a:stretch>
            <a:fillRect/>
          </a:stretch>
        </p:blipFill>
        <p:spPr bwMode="auto">
          <a:xfrm>
            <a:off x="10255046" y="223684"/>
            <a:ext cx="1510892" cy="1295400"/>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1393EB0F-46E3-8C56-97DF-47FCF87FD8AA}"/>
              </a:ext>
            </a:extLst>
          </p:cNvPr>
          <p:cNvSpPr txBox="1"/>
          <p:nvPr/>
        </p:nvSpPr>
        <p:spPr>
          <a:xfrm>
            <a:off x="2803968" y="686718"/>
            <a:ext cx="6094070" cy="461665"/>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Implementation</a:t>
            </a:r>
          </a:p>
        </p:txBody>
      </p:sp>
      <p:sp>
        <p:nvSpPr>
          <p:cNvPr id="7" name="TextBox 6">
            <a:extLst>
              <a:ext uri="{FF2B5EF4-FFF2-40B4-BE49-F238E27FC236}">
                <a16:creationId xmlns:a16="http://schemas.microsoft.com/office/drawing/2014/main" id="{7265718A-A92E-2542-4F9B-8288033E9A87}"/>
              </a:ext>
            </a:extLst>
          </p:cNvPr>
          <p:cNvSpPr txBox="1"/>
          <p:nvPr/>
        </p:nvSpPr>
        <p:spPr>
          <a:xfrm>
            <a:off x="2106002" y="1149752"/>
            <a:ext cx="609407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Screenshots / Demos</a:t>
            </a:r>
          </a:p>
        </p:txBody>
      </p:sp>
      <p:pic>
        <p:nvPicPr>
          <p:cNvPr id="6" name="Picture 5">
            <a:extLst>
              <a:ext uri="{FF2B5EF4-FFF2-40B4-BE49-F238E27FC236}">
                <a16:creationId xmlns:a16="http://schemas.microsoft.com/office/drawing/2014/main" id="{E3E4B908-ABE6-1702-BB57-3B0E61819D60}"/>
              </a:ext>
            </a:extLst>
          </p:cNvPr>
          <p:cNvPicPr>
            <a:picLocks noChangeAspect="1"/>
          </p:cNvPicPr>
          <p:nvPr/>
        </p:nvPicPr>
        <p:blipFill>
          <a:blip r:embed="rId4"/>
          <a:stretch>
            <a:fillRect/>
          </a:stretch>
        </p:blipFill>
        <p:spPr>
          <a:xfrm>
            <a:off x="351145" y="1703751"/>
            <a:ext cx="5567874" cy="4467532"/>
          </a:xfrm>
          <a:prstGeom prst="rect">
            <a:avLst/>
          </a:prstGeom>
        </p:spPr>
      </p:pic>
      <p:pic>
        <p:nvPicPr>
          <p:cNvPr id="9" name="Picture 8">
            <a:extLst>
              <a:ext uri="{FF2B5EF4-FFF2-40B4-BE49-F238E27FC236}">
                <a16:creationId xmlns:a16="http://schemas.microsoft.com/office/drawing/2014/main" id="{189D458E-2192-C0DF-ABD5-741916B67C35}"/>
              </a:ext>
            </a:extLst>
          </p:cNvPr>
          <p:cNvPicPr>
            <a:picLocks noChangeAspect="1"/>
          </p:cNvPicPr>
          <p:nvPr/>
        </p:nvPicPr>
        <p:blipFill>
          <a:blip r:embed="rId5"/>
          <a:stretch>
            <a:fillRect/>
          </a:stretch>
        </p:blipFill>
        <p:spPr>
          <a:xfrm>
            <a:off x="6272983" y="1703750"/>
            <a:ext cx="5397907" cy="4467531"/>
          </a:xfrm>
          <a:prstGeom prst="rect">
            <a:avLst/>
          </a:prstGeom>
        </p:spPr>
      </p:pic>
    </p:spTree>
    <p:extLst>
      <p:ext uri="{BB962C8B-B14F-4D97-AF65-F5344CB8AC3E}">
        <p14:creationId xmlns:p14="http://schemas.microsoft.com/office/powerpoint/2010/main" val="1471910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761966-60CE-0B03-19C9-1D0400F970EB}"/>
            </a:ext>
          </a:extLst>
        </p:cNvPr>
        <p:cNvGrpSpPr/>
        <p:nvPr/>
      </p:nvGrpSpPr>
      <p:grpSpPr>
        <a:xfrm>
          <a:off x="0" y="0"/>
          <a:ext cx="0" cy="0"/>
          <a:chOff x="0" y="0"/>
          <a:chExt cx="0" cy="0"/>
        </a:xfrm>
      </p:grpSpPr>
      <p:pic>
        <p:nvPicPr>
          <p:cNvPr id="4" name="Picture 2">
            <a:extLst>
              <a:ext uri="{FF2B5EF4-FFF2-40B4-BE49-F238E27FC236}">
                <a16:creationId xmlns:a16="http://schemas.microsoft.com/office/drawing/2014/main" id="{AFE06ED4-38D6-0097-4E14-AB18853658E8}"/>
              </a:ext>
            </a:extLst>
          </p:cNvPr>
          <p:cNvPicPr>
            <a:picLocks noChangeAspect="1" noChangeArrowheads="1"/>
          </p:cNvPicPr>
          <p:nvPr/>
        </p:nvPicPr>
        <p:blipFill>
          <a:blip r:embed="rId2"/>
          <a:srcRect/>
          <a:stretch>
            <a:fillRect/>
          </a:stretch>
        </p:blipFill>
        <p:spPr bwMode="auto">
          <a:xfrm>
            <a:off x="603044" y="223684"/>
            <a:ext cx="1206091" cy="1295400"/>
          </a:xfrm>
          <a:prstGeom prst="rect">
            <a:avLst/>
          </a:prstGeom>
          <a:noFill/>
          <a:ln w="9525">
            <a:noFill/>
            <a:miter lim="800000"/>
            <a:headEnd/>
            <a:tailEnd/>
          </a:ln>
          <a:effectLst/>
        </p:spPr>
      </p:pic>
      <p:pic>
        <p:nvPicPr>
          <p:cNvPr id="5" name="Picture 3">
            <a:extLst>
              <a:ext uri="{FF2B5EF4-FFF2-40B4-BE49-F238E27FC236}">
                <a16:creationId xmlns:a16="http://schemas.microsoft.com/office/drawing/2014/main" id="{46FB7851-BB49-ADED-528E-992689DE8E98}"/>
              </a:ext>
            </a:extLst>
          </p:cNvPr>
          <p:cNvPicPr>
            <a:picLocks noChangeAspect="1" noChangeArrowheads="1"/>
          </p:cNvPicPr>
          <p:nvPr/>
        </p:nvPicPr>
        <p:blipFill>
          <a:blip r:embed="rId3"/>
          <a:srcRect/>
          <a:stretch>
            <a:fillRect/>
          </a:stretch>
        </p:blipFill>
        <p:spPr bwMode="auto">
          <a:xfrm>
            <a:off x="10255046" y="223684"/>
            <a:ext cx="1510892" cy="1295400"/>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9F89F388-A05A-C828-14CF-B2A938256338}"/>
              </a:ext>
            </a:extLst>
          </p:cNvPr>
          <p:cNvSpPr txBox="1"/>
          <p:nvPr/>
        </p:nvSpPr>
        <p:spPr>
          <a:xfrm>
            <a:off x="2803968" y="686718"/>
            <a:ext cx="6094070" cy="461665"/>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Implementation</a:t>
            </a:r>
          </a:p>
        </p:txBody>
      </p:sp>
      <p:sp>
        <p:nvSpPr>
          <p:cNvPr id="7" name="TextBox 6">
            <a:extLst>
              <a:ext uri="{FF2B5EF4-FFF2-40B4-BE49-F238E27FC236}">
                <a16:creationId xmlns:a16="http://schemas.microsoft.com/office/drawing/2014/main" id="{C28465FE-31FF-CE11-B233-B1E753711F96}"/>
              </a:ext>
            </a:extLst>
          </p:cNvPr>
          <p:cNvSpPr txBox="1"/>
          <p:nvPr/>
        </p:nvSpPr>
        <p:spPr>
          <a:xfrm>
            <a:off x="2086337" y="1334418"/>
            <a:ext cx="609407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Screenshots / Demos</a:t>
            </a:r>
          </a:p>
        </p:txBody>
      </p:sp>
      <p:pic>
        <p:nvPicPr>
          <p:cNvPr id="6" name="Picture 5">
            <a:extLst>
              <a:ext uri="{FF2B5EF4-FFF2-40B4-BE49-F238E27FC236}">
                <a16:creationId xmlns:a16="http://schemas.microsoft.com/office/drawing/2014/main" id="{099FFC9F-46B7-6458-1BED-DA3D200304AC}"/>
              </a:ext>
            </a:extLst>
          </p:cNvPr>
          <p:cNvPicPr>
            <a:picLocks noChangeAspect="1"/>
          </p:cNvPicPr>
          <p:nvPr/>
        </p:nvPicPr>
        <p:blipFill>
          <a:blip r:embed="rId4"/>
          <a:stretch>
            <a:fillRect/>
          </a:stretch>
        </p:blipFill>
        <p:spPr>
          <a:xfrm>
            <a:off x="603044" y="1703750"/>
            <a:ext cx="5181414" cy="4372585"/>
          </a:xfrm>
          <a:prstGeom prst="rect">
            <a:avLst/>
          </a:prstGeom>
        </p:spPr>
      </p:pic>
      <p:pic>
        <p:nvPicPr>
          <p:cNvPr id="9" name="Picture 8">
            <a:extLst>
              <a:ext uri="{FF2B5EF4-FFF2-40B4-BE49-F238E27FC236}">
                <a16:creationId xmlns:a16="http://schemas.microsoft.com/office/drawing/2014/main" id="{45A4CD41-3EE5-F58D-0663-AD46BF0ACCD6}"/>
              </a:ext>
            </a:extLst>
          </p:cNvPr>
          <p:cNvPicPr>
            <a:picLocks noChangeAspect="1"/>
          </p:cNvPicPr>
          <p:nvPr/>
        </p:nvPicPr>
        <p:blipFill>
          <a:blip r:embed="rId5"/>
          <a:stretch>
            <a:fillRect/>
          </a:stretch>
        </p:blipFill>
        <p:spPr>
          <a:xfrm>
            <a:off x="6061660" y="1677094"/>
            <a:ext cx="5737953" cy="1657581"/>
          </a:xfrm>
          <a:prstGeom prst="rect">
            <a:avLst/>
          </a:prstGeom>
        </p:spPr>
      </p:pic>
      <p:pic>
        <p:nvPicPr>
          <p:cNvPr id="11" name="Picture 10">
            <a:extLst>
              <a:ext uri="{FF2B5EF4-FFF2-40B4-BE49-F238E27FC236}">
                <a16:creationId xmlns:a16="http://schemas.microsoft.com/office/drawing/2014/main" id="{B38B1CC3-90B1-FA78-99A2-AAE16BC38245}"/>
              </a:ext>
            </a:extLst>
          </p:cNvPr>
          <p:cNvPicPr>
            <a:picLocks noChangeAspect="1"/>
          </p:cNvPicPr>
          <p:nvPr/>
        </p:nvPicPr>
        <p:blipFill>
          <a:blip r:embed="rId6"/>
          <a:stretch>
            <a:fillRect/>
          </a:stretch>
        </p:blipFill>
        <p:spPr>
          <a:xfrm>
            <a:off x="6096000" y="3890042"/>
            <a:ext cx="5963482" cy="1876687"/>
          </a:xfrm>
          <a:prstGeom prst="rect">
            <a:avLst/>
          </a:prstGeom>
        </p:spPr>
      </p:pic>
    </p:spTree>
    <p:extLst>
      <p:ext uri="{BB962C8B-B14F-4D97-AF65-F5344CB8AC3E}">
        <p14:creationId xmlns:p14="http://schemas.microsoft.com/office/powerpoint/2010/main" val="3645932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1549</Words>
  <Application>Microsoft Office PowerPoint</Application>
  <PresentationFormat>Widescreen</PresentationFormat>
  <Paragraphs>146</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girija balasubramaniyan</dc:creator>
  <cp:lastModifiedBy>girija balasubramaniyan</cp:lastModifiedBy>
  <cp:revision>1</cp:revision>
  <dcterms:created xsi:type="dcterms:W3CDTF">2025-03-01T03:45:25Z</dcterms:created>
  <dcterms:modified xsi:type="dcterms:W3CDTF">2025-03-26T16:47:32Z</dcterms:modified>
</cp:coreProperties>
</file>