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82" r:id="rId4"/>
    <p:sldId id="258" r:id="rId5"/>
    <p:sldId id="283" r:id="rId6"/>
    <p:sldId id="284" r:id="rId7"/>
    <p:sldId id="285" r:id="rId8"/>
    <p:sldId id="286" r:id="rId9"/>
    <p:sldId id="289" r:id="rId10"/>
    <p:sldId id="290" r:id="rId11"/>
    <p:sldId id="288" r:id="rId12"/>
    <p:sldId id="287" r:id="rId13"/>
    <p:sldId id="271" r:id="rId14"/>
    <p:sldId id="293" r:id="rId15"/>
    <p:sldId id="279" r:id="rId16"/>
    <p:sldId id="294" r:id="rId17"/>
    <p:sldId id="29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6" autoAdjust="0"/>
    <p:restoredTop sz="94670"/>
  </p:normalViewPr>
  <p:slideViewPr>
    <p:cSldViewPr snapToGrid="0">
      <p:cViewPr varScale="1">
        <p:scale>
          <a:sx n="92" d="100"/>
          <a:sy n="92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5EF23-2135-41DD-B15D-89F792F6B39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45541-B37C-40FA-BBD2-F0B4D17A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6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9B15-4851-4BC4-B420-7483CF60D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F6988-96E9-4A7B-8D32-35B3D9786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F7525-9AF0-4A96-99B5-D2846378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55A5-DDC2-403F-BA4C-E6FB0518BB01}" type="datetime1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8080-7B52-4770-A567-25979B45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1CC16-F802-48FF-93BB-B50F2E8E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8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CE6E-FB0C-4EBF-B55A-CC3F7E1E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77B4E-4D29-4FC9-83C0-42372B7C1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B3FB-AF69-4BC9-9858-FEA5EE16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E13-3E78-4DA2-BBB1-0A2E0BC65E44}" type="datetime1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9BE0-E084-46BD-A93D-7768D328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5BC2-8428-4C86-9E0F-2879CC8F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0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DBAEC-AEC0-41CA-BCCF-6C95920B2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0E15A-7820-43F5-B3FA-600D393B0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7D7C-A210-446C-AD8F-E150ACF6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99F6-B018-485D-BDF4-840B77D19BDC}" type="datetime1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59AC1-7E72-4B6B-863A-77330104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E944-28FC-43DE-864F-32137BB7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4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39B0-3200-4682-90B3-697A714A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F5A2F-1335-410A-8C40-42394B5B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A420F-2C7C-4365-992A-8BFE604F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A22-C3AD-4C3B-A141-280FCDC944B9}" type="datetime1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E264-BE19-4EBC-90BB-2BB91E7A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5FB00-64CC-4A30-9942-9D9FDE92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3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4B10-806A-412D-AB91-1AFD0E5F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F2075-1DC6-4BC4-8EF8-489521FD7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D67B-C9D5-4D1E-9ECA-5A209139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FFD5-A454-49DE-8DC8-8F1EE8BC9889}" type="datetime1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5974-2FB3-478A-B0B0-62341AE5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F91A-77D7-43F0-8166-58BACA3B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BD8D-BCFD-423E-995E-F3DE96E7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A875-3794-46EE-8899-DDAD53F57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97A14-F5C4-4B22-ADB0-AB77CBB93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D61D6-26F5-4C2B-A8DC-2CC2C0FE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C48E-85F2-485A-9F1A-13691846EE26}" type="datetime1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7CA2-E065-41C4-BB02-944C2C70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8520E-36FD-4C29-8FA6-0D1BE2D8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8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462-7F2A-48BE-8370-DB9EC7C5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2501C-B237-4301-920D-703683EA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3B1BE-633D-437B-AFA7-49CD0B34E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0A5E4-77BF-4E14-B3B0-0306DE1F1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BEB06-58CF-4D88-89CA-2D0617316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FBC76-A7AF-49BD-9F1B-48B5CF84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41B-2EAA-44D0-9CDC-B8EA698D6460}" type="datetime1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62D11-8955-4BB8-8512-3ECFB4B5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59264-C2D3-4FFA-A26E-50690215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DCDB-5EDE-4E05-8458-79A7714E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72E5D-E326-4F07-8F80-D73C3CB6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0EA3-838A-4068-85B7-34E159BC2EA5}" type="datetime1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C80F2-88C5-48F8-93BD-9CA53955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CCD1C-F812-47FE-8F4D-D071552C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8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BDEE3-01F7-46D9-8BEF-D1268BB3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F0B-D14A-4301-8F20-6E5ED3B6B4B5}" type="datetime1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1C6B4-B1C8-4910-B3F1-C32B7FD4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F99D5-A7A5-4AA9-8AEC-A868597B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5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0E21-D0FC-4BA4-99F5-59108FB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0797-9D8C-4DCA-9D7E-61114AB3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A4CB-8352-450C-9C89-531D44BCD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13106-EC7B-4FFE-8FB4-0D97A98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F2C8-13EA-48CA-B41E-9FAAA2FF62BB}" type="datetime1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5B8A2-157E-4737-95BA-456C0ED1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DD7CE-F4ED-4C86-B924-D4F7C6B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8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844C-967C-481C-8A2E-67EA6B5F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B8F69-DA54-49EE-B072-7D1F0FAFF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BB575-7180-4C3A-AEB8-528F8177E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DB4A3-A1A2-4E99-BC6D-D7573372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9821-60BC-4BEA-A368-49E616E17DB6}" type="datetime1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2A06F-976B-46C2-A427-513642AC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142AE-EC91-4A9F-93BF-0DEBEAF3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8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0A618-6457-43CD-9373-03B38A16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9F659-E389-4F4E-A866-11CEA3C0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2325-5ECE-4B00-AA32-9438C0097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17BD-41A9-4F52-9642-6AD34557B900}" type="datetime1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0903-31FB-480F-AAC8-D3978A02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8DFD8-37F5-42D1-966F-CCF086174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F4D29-C955-4642-939A-BA598173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Data Management and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193E0-9542-4B4A-8B6D-F6E548E5C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367337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Manisha Bahrani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Yash Kumar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Bhaiya</a:t>
            </a:r>
            <a:endParaRPr 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Girija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Dhawale</a:t>
            </a:r>
            <a:endParaRPr 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Devarsh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Shah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13" descr="Database">
            <a:extLst>
              <a:ext uri="{FF2B5EF4-FFF2-40B4-BE49-F238E27FC236}">
                <a16:creationId xmlns:a16="http://schemas.microsoft.com/office/drawing/2014/main" id="{7D3AA2B8-246C-4096-9390-6D2DA9DF8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6467" y="1056303"/>
            <a:ext cx="4640737" cy="4640737"/>
          </a:xfrm>
          <a:prstGeom prst="rect">
            <a:avLst/>
          </a:prstGeom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35809A45-88C4-4BAA-ADEA-D9C2BFB7D7E1}"/>
              </a:ext>
            </a:extLst>
          </p:cNvPr>
          <p:cNvSpPr txBox="1">
            <a:spLocks/>
          </p:cNvSpPr>
          <p:nvPr/>
        </p:nvSpPr>
        <p:spPr>
          <a:xfrm>
            <a:off x="804175" y="4607511"/>
            <a:ext cx="4805691" cy="1775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955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73BE4-250E-E945-97AF-97E20B14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STORED PROCEDURE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404F2-ED94-5140-AF2F-8B9CF5A6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43249-5B6F-1642-B163-1B902AEA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C67F69-3B28-D940-ABAD-90E73319D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22" y="463549"/>
            <a:ext cx="7443355" cy="29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1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73BE4-250E-E945-97AF-97E20B14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INDEX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ED41FA-415E-A340-90CE-6300D7EC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52539"/>
            <a:ext cx="5455917" cy="294619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1B173DC-7914-2646-BCE3-C86622C6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048017"/>
            <a:ext cx="5455917" cy="27552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404F2-ED94-5140-AF2F-8B9CF5A6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43249-5B6F-1642-B163-1B902AEA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73BE4-250E-E945-97AF-97E20B14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VIEWS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502DBBD-7F83-034E-9727-8C75A6FB8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488786"/>
            <a:ext cx="5455917" cy="387370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16728C-DF87-AB48-A058-8BBA0F10D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061657"/>
            <a:ext cx="5455917" cy="272795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404F2-ED94-5140-AF2F-8B9CF5A6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43249-5B6F-1642-B163-1B902AEA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58A528-9696-5E43-A602-9C682B2B5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F2F819-CAAE-1D45-BF26-CB628326F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6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1EFD0-B79C-4740-9B6E-AAD805D3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Reports 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11F447-F345-A148-B29B-53ACB414D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932938"/>
            <a:ext cx="5390093" cy="1563126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B6009-4190-4709-B6F8-75F9390F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604" y="5961905"/>
            <a:ext cx="41645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AFABAB"/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3818D-997A-4695-911F-FC0F7E4A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461" y="5961905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>
                <a:solidFill>
                  <a:srgbClr val="AFABAB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AFABAB"/>
              </a:solidFill>
            </a:endParaRP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2668AB8-E8F0-7348-8E0E-D0C0671DC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4204870"/>
            <a:ext cx="5390093" cy="18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1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1EFD0-B79C-4740-9B6E-AAD805D3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Reports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B6009-4190-4709-B6F8-75F9390F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604" y="5961905"/>
            <a:ext cx="41645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AFABAB"/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3818D-997A-4695-911F-FC0F7E4A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461" y="5961905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>
                <a:solidFill>
                  <a:srgbClr val="AFABAB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AFABAB"/>
              </a:solidFill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432F12-6B40-0143-9B5D-755092A37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86" y="952498"/>
            <a:ext cx="5156885" cy="1222605"/>
          </a:xfrm>
          <a:prstGeom prst="rect">
            <a:avLst/>
          </a:prstGeom>
        </p:spPr>
      </p:pic>
      <p:pic>
        <p:nvPicPr>
          <p:cNvPr id="9" name="Picture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B9AC273-18A0-0648-B98B-D746D78E6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87" y="4239741"/>
            <a:ext cx="5156885" cy="9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8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1EFD0-B79C-4740-9B6E-AAD805D3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Reports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B6009-4190-4709-B6F8-75F9390F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604" y="5961905"/>
            <a:ext cx="41645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AFABAB"/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3818D-997A-4695-911F-FC0F7E4A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461" y="5961905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>
                <a:solidFill>
                  <a:srgbClr val="AFABAB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AFABA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6B5FE-B10D-4C9B-AD71-A7D89A1427A8}"/>
              </a:ext>
            </a:extLst>
          </p:cNvPr>
          <p:cNvSpPr txBox="1"/>
          <p:nvPr/>
        </p:nvSpPr>
        <p:spPr>
          <a:xfrm>
            <a:off x="804672" y="2121763"/>
            <a:ext cx="5235490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55CAE36-02A8-C44E-B6EE-5EFFBFD5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34" y="628649"/>
            <a:ext cx="4647862" cy="1885453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CD114799-E8EF-1441-A984-751BF984E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860" y="4201833"/>
            <a:ext cx="5125813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5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1EFD0-B79C-4740-9B6E-AAD805D3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Reports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B6009-4190-4709-B6F8-75F9390F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604" y="5961905"/>
            <a:ext cx="41645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AFABAB"/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3818D-997A-4695-911F-FC0F7E4A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461" y="5961905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>
                <a:solidFill>
                  <a:srgbClr val="AFABAB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AFABA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6B5FE-B10D-4C9B-AD71-A7D89A1427A8}"/>
              </a:ext>
            </a:extLst>
          </p:cNvPr>
          <p:cNvSpPr txBox="1"/>
          <p:nvPr/>
        </p:nvSpPr>
        <p:spPr>
          <a:xfrm>
            <a:off x="804672" y="2121763"/>
            <a:ext cx="5235490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07541F-FF09-9D4C-86F6-5C2C00CB1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65" y="1053041"/>
            <a:ext cx="4713705" cy="1274521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A7F4D6-D8DC-2F4E-9CE8-DB48554B5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65" y="4121399"/>
            <a:ext cx="3457480" cy="20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7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1EFD0-B79C-4740-9B6E-AAD805D3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Trigger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B6009-4190-4709-B6F8-75F9390F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604" y="5961905"/>
            <a:ext cx="41645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AFABAB"/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3818D-997A-4695-911F-FC0F7E4A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461" y="5961905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>
                <a:solidFill>
                  <a:srgbClr val="AFABAB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AFABA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6B5FE-B10D-4C9B-AD71-A7D89A1427A8}"/>
              </a:ext>
            </a:extLst>
          </p:cNvPr>
          <p:cNvSpPr txBox="1"/>
          <p:nvPr/>
        </p:nvSpPr>
        <p:spPr>
          <a:xfrm>
            <a:off x="804672" y="2121763"/>
            <a:ext cx="5235490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86F8901-6DEC-1A4C-B8E9-FC775C5F4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37" y="1516977"/>
            <a:ext cx="5183349" cy="33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Winking Face with No Fill">
            <a:extLst>
              <a:ext uri="{FF2B5EF4-FFF2-40B4-BE49-F238E27FC236}">
                <a16:creationId xmlns:a16="http://schemas.microsoft.com/office/drawing/2014/main" id="{5AADE4CD-7FEB-4CE0-9514-864A3718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9045" y="1472476"/>
            <a:ext cx="3789988" cy="3789988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B4B59-DB5C-4382-9F7B-35A7FB76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77824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BA8E7-F55A-4AE6-A7E1-DED963AE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40578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5A908-B809-4521-9FC3-962F2C07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C9954B-FE70-4D2A-A756-8B0E04C347AF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56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746D3-3A01-4771-82A1-C19F6BE5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Objectives </a:t>
            </a:r>
          </a:p>
        </p:txBody>
      </p:sp>
      <p:pic>
        <p:nvPicPr>
          <p:cNvPr id="40" name="Graphic 30" descr="Database">
            <a:extLst>
              <a:ext uri="{FF2B5EF4-FFF2-40B4-BE49-F238E27FC236}">
                <a16:creationId xmlns:a16="http://schemas.microsoft.com/office/drawing/2014/main" id="{DC96F9F7-7AFD-4DEA-81DD-543BB093E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7E8191-FFE4-42D0-9559-5EE0849F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To ensure a continuous supply of materials and stock so that production should not suffer at the time of customers demand.</a:t>
            </a:r>
          </a:p>
          <a:p>
            <a:r>
              <a:rPr lang="en-US" sz="2000" dirty="0"/>
              <a:t>To maintain the availability of materials whenever and wherever required in enough quantity.</a:t>
            </a:r>
          </a:p>
          <a:p>
            <a:r>
              <a:rPr lang="en-US" sz="2000" dirty="0"/>
              <a:t>To maintain a systematic record of inventory.</a:t>
            </a:r>
          </a:p>
          <a:p>
            <a:r>
              <a:rPr lang="en-US" sz="2000" dirty="0"/>
              <a:t>To design proper organization for inventory management. Clear cut accountability should be fixed at various levels of the organization.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8EF76-01F1-4531-B776-52EBAD03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6300" y="6356350"/>
            <a:ext cx="3756660" cy="36512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41331-33D0-4FF7-9464-BCE027E2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7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746D3-3A01-4771-82A1-C19F6BE5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Rules</a:t>
            </a:r>
          </a:p>
        </p:txBody>
      </p:sp>
      <p:pic>
        <p:nvPicPr>
          <p:cNvPr id="40" name="Graphic 30" descr="Database">
            <a:extLst>
              <a:ext uri="{FF2B5EF4-FFF2-40B4-BE49-F238E27FC236}">
                <a16:creationId xmlns:a16="http://schemas.microsoft.com/office/drawing/2014/main" id="{DC96F9F7-7AFD-4DEA-81DD-543BB093E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7E8191-FFE4-42D0-9559-5EE0849F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1690689"/>
            <a:ext cx="7161017" cy="448627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All primary keys in the table should contain 10 characters only - Check Constraint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First names and last name should only contain alphabets. Numbers or special characters are not allowed - Check Constraint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Delivery date cannot be prior to any given order date - Check Constraint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Price and amount cannot be set to zero, NULL or negative values - Check Constraint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Every customer bill must have a customer id reference.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Each order will have only one supplier.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 supplier can have one or more orders.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Each distributor can receive orders from one or more customers.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Each order should have one and only one invoice.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Each invoice may have only one order.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Each employee will belong to only one department.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Each department can have one or more employees.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Phone number is optional and can be NULL.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8EF76-01F1-4531-B776-52EBAD03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6300" y="6356350"/>
            <a:ext cx="3756660" cy="36512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41331-33D0-4FF7-9464-BCE027E2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32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00F961-4244-4A62-AB93-F218C852D2B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2C682-59A0-2B45-969C-9773B8C10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74447"/>
            <a:ext cx="7188199" cy="37057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15BC4-B564-4112-BC4E-AEDE435F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8E270-1790-4086-9870-E6CBC23D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0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00F961-4244-4A62-AB93-F218C852D2BB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15BC4-B564-4112-BC4E-AEDE435F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8E270-1790-4086-9870-E6CBC23D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28C9954B-FE70-4D2A-A756-8B0E04C347AF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03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5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9.jpg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CB1CE3-0599-5246-978F-3BEEE8772B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21400" y="635000"/>
            <a:ext cx="5372100" cy="1981200"/>
          </a:xfrm>
          <a:prstGeom prst="rect">
            <a:avLst/>
          </a:prstGeom>
        </p:spPr>
      </p:pic>
      <p:pic>
        <p:nvPicPr>
          <p:cNvPr id="8" name="image1.jpg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E3600E-F11F-B241-8D67-7DC4C0AB64F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21400" y="2692400"/>
            <a:ext cx="5372100" cy="1549400"/>
          </a:xfrm>
          <a:prstGeom prst="rect">
            <a:avLst/>
          </a:prstGeom>
        </p:spPr>
      </p:pic>
      <p:pic>
        <p:nvPicPr>
          <p:cNvPr id="7" name="image7.jpg">
            <a:extLst>
              <a:ext uri="{FF2B5EF4-FFF2-40B4-BE49-F238E27FC236}">
                <a16:creationId xmlns:a16="http://schemas.microsoft.com/office/drawing/2014/main" id="{3C79945D-8F9A-1248-9DF7-722922BD119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121400" y="4305300"/>
            <a:ext cx="5372100" cy="189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73BE4-250E-E945-97AF-97E20B14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404F2-ED94-5140-AF2F-8B9CF5A6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744" y="6356350"/>
            <a:ext cx="48091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43249-5B6F-1642-B163-1B902AEA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8C9954B-FE70-4D2A-A756-8B0E04C347AF}" type="slidenum">
              <a:rPr lang="en-US" smtClean="0"/>
              <a:pPr algn="l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3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73BE4-250E-E945-97AF-97E20B14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404F2-ED94-5140-AF2F-8B9CF5A6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43249-5B6F-1642-B163-1B902AEA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1322D93C-2387-7F4A-B95E-82CC3A9B4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29" y="1108449"/>
            <a:ext cx="8284737" cy="4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0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73BE4-250E-E945-97AF-97E20B14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404F2-ED94-5140-AF2F-8B9CF5A6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43249-5B6F-1642-B163-1B902AEA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0" name="image2.jpg" descr="Text, table&#10;&#10;Description automatically generated">
            <a:extLst>
              <a:ext uri="{FF2B5EF4-FFF2-40B4-BE49-F238E27FC236}">
                <a16:creationId xmlns:a16="http://schemas.microsoft.com/office/drawing/2014/main" id="{C7D81208-EE8B-994D-BAB6-3F719C89C73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66039" y="749008"/>
            <a:ext cx="5943600" cy="1325356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534EE1-E84F-0748-B67B-FA3873E984D0}"/>
              </a:ext>
            </a:extLst>
          </p:cNvPr>
          <p:cNvSpPr txBox="1"/>
          <p:nvPr/>
        </p:nvSpPr>
        <p:spPr>
          <a:xfrm>
            <a:off x="3966039" y="323117"/>
            <a:ext cx="32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FOR WAREHOUSE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1D476-CD07-A546-89A2-B9C0FCC11AA9}"/>
              </a:ext>
            </a:extLst>
          </p:cNvPr>
          <p:cNvSpPr txBox="1"/>
          <p:nvPr/>
        </p:nvSpPr>
        <p:spPr>
          <a:xfrm>
            <a:off x="3966039" y="2158352"/>
            <a:ext cx="418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FOR MODEL_DETAILS</a:t>
            </a:r>
          </a:p>
        </p:txBody>
      </p:sp>
      <p:pic>
        <p:nvPicPr>
          <p:cNvPr id="13" name="image10.jp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3C7F32-8353-F34F-8EEF-0562980461A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32514" y="2623221"/>
            <a:ext cx="5943600" cy="1158240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44479-1059-454A-8B93-48CADFF774EA}"/>
              </a:ext>
            </a:extLst>
          </p:cNvPr>
          <p:cNvSpPr txBox="1"/>
          <p:nvPr/>
        </p:nvSpPr>
        <p:spPr>
          <a:xfrm>
            <a:off x="4032514" y="4100373"/>
            <a:ext cx="3254005" cy="37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FOR DISTRIBUTOR</a:t>
            </a:r>
          </a:p>
        </p:txBody>
      </p:sp>
      <p:pic>
        <p:nvPicPr>
          <p:cNvPr id="15" name="image8.jp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3B716B-2ED3-BB4B-8702-9FE7DF4FB0D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112089" y="4537782"/>
            <a:ext cx="5797550" cy="14058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8459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73BE4-250E-E945-97AF-97E20B14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404F2-ED94-5140-AF2F-8B9CF5A6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43249-5B6F-1642-B163-1B902AEA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EFD860-4E90-7C41-8902-E601BD2C3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157" y="524163"/>
            <a:ext cx="6820298" cy="29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9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417</Words>
  <Application>Microsoft Macintosh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Management and Database Design</vt:lpstr>
      <vt:lpstr>Project Objectives </vt:lpstr>
      <vt:lpstr>Business Rules</vt:lpstr>
      <vt:lpstr>PowerPoint Presentation</vt:lpstr>
      <vt:lpstr>PowerPoint Presentation</vt:lpstr>
      <vt:lpstr>CREATE TABLE</vt:lpstr>
      <vt:lpstr>INSERT DATA</vt:lpstr>
      <vt:lpstr>OUTPUT</vt:lpstr>
      <vt:lpstr>FUNCTIONS</vt:lpstr>
      <vt:lpstr>STORED PROCEDURE</vt:lpstr>
      <vt:lpstr>INDEX</vt:lpstr>
      <vt:lpstr>VIEWS</vt:lpstr>
      <vt:lpstr>Reports </vt:lpstr>
      <vt:lpstr>Reports </vt:lpstr>
      <vt:lpstr>Reports</vt:lpstr>
      <vt:lpstr>Reports</vt:lpstr>
      <vt:lpstr>Trigger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Database Design</dc:title>
  <dc:creator>Manisha Sunil Bahrani</dc:creator>
  <cp:lastModifiedBy>Manisha Sunil Bahrani</cp:lastModifiedBy>
  <cp:revision>4</cp:revision>
  <dcterms:created xsi:type="dcterms:W3CDTF">2020-12-19T04:25:22Z</dcterms:created>
  <dcterms:modified xsi:type="dcterms:W3CDTF">2020-12-19T04:53:55Z</dcterms:modified>
</cp:coreProperties>
</file>