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8" r:id="rId3"/>
    <p:sldId id="274" r:id="rId4"/>
    <p:sldId id="276" r:id="rId5"/>
    <p:sldId id="277" r:id="rId6"/>
    <p:sldId id="278" r:id="rId7"/>
    <p:sldId id="287" r:id="rId8"/>
    <p:sldId id="279" r:id="rId9"/>
    <p:sldId id="281" r:id="rId10"/>
    <p:sldId id="282" r:id="rId11"/>
    <p:sldId id="283" r:id="rId12"/>
    <p:sldId id="285" r:id="rId13"/>
    <p:sldId id="286" r:id="rId14"/>
    <p:sldId id="28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2F24D-4024-4B32-9268-DE17B1B5C13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119256-47E8-4D44-A934-E9805C176C99}">
      <dgm:prSet custT="1"/>
      <dgm:spPr/>
      <dgm:t>
        <a:bodyPr/>
        <a:lstStyle/>
        <a:p>
          <a:r>
            <a:rPr lang="en-US" sz="2400" b="1" dirty="0">
              <a:solidFill>
                <a:srgbClr val="FFFF00"/>
              </a:solidFill>
            </a:rPr>
            <a:t>Position in the company </a:t>
          </a:r>
          <a:br>
            <a:rPr lang="en-US" sz="1900" dirty="0"/>
          </a:br>
          <a:r>
            <a:rPr lang="en-US" sz="1900" dirty="0"/>
            <a:t>The project manager appointed me as an intern in Web Development at the company.</a:t>
          </a:r>
        </a:p>
      </dgm:t>
    </dgm:pt>
    <dgm:pt modelId="{B232C364-715D-46E8-8B08-32C302965646}" type="parTrans" cxnId="{B2B6E729-29CF-45BE-AD1F-0A26FCA3B68D}">
      <dgm:prSet/>
      <dgm:spPr/>
      <dgm:t>
        <a:bodyPr/>
        <a:lstStyle/>
        <a:p>
          <a:endParaRPr lang="en-US"/>
        </a:p>
      </dgm:t>
    </dgm:pt>
    <dgm:pt modelId="{6A9F84F5-66B3-49CE-868D-305B5D56455F}" type="sibTrans" cxnId="{B2B6E729-29CF-45BE-AD1F-0A26FCA3B68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D78A52E-D454-47D6-9166-69C5ACD8F4D9}">
      <dgm:prSet custT="1"/>
      <dgm:spPr/>
      <dgm:t>
        <a:bodyPr/>
        <a:lstStyle/>
        <a:p>
          <a:r>
            <a:rPr lang="en-US" sz="2400" b="1" dirty="0">
              <a:solidFill>
                <a:srgbClr val="FFFF00"/>
              </a:solidFill>
            </a:rPr>
            <a:t>Major Responsibility</a:t>
          </a:r>
        </a:p>
        <a:p>
          <a:r>
            <a:rPr lang="en-US" sz="1900" dirty="0"/>
            <a:t>I used to design and develop different websites and looked after various frontend development of web projects.</a:t>
          </a:r>
        </a:p>
      </dgm:t>
    </dgm:pt>
    <dgm:pt modelId="{C6CEC5D7-5998-47B2-AC5A-A47EFC4F9AF1}" type="parTrans" cxnId="{5FD1070A-907A-4E7A-A269-A211526C6BEA}">
      <dgm:prSet/>
      <dgm:spPr/>
      <dgm:t>
        <a:bodyPr/>
        <a:lstStyle/>
        <a:p>
          <a:endParaRPr lang="en-US"/>
        </a:p>
      </dgm:t>
    </dgm:pt>
    <dgm:pt modelId="{7851355F-E758-4E01-BA2C-E89DE75072CE}" type="sibTrans" cxnId="{5FD1070A-907A-4E7A-A269-A211526C6BE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57B1705-F325-43B6-8AC4-0AF24E7274C5}">
      <dgm:prSet custT="1"/>
      <dgm:spPr/>
      <dgm:t>
        <a:bodyPr/>
        <a:lstStyle/>
        <a:p>
          <a:r>
            <a:rPr lang="en-US" sz="2000" b="1" dirty="0">
              <a:solidFill>
                <a:srgbClr val="FFFF00"/>
              </a:solidFill>
            </a:rPr>
            <a:t>Working under Project Manager's direction</a:t>
          </a:r>
          <a:br>
            <a:rPr lang="en-US" sz="1900" dirty="0"/>
          </a:br>
          <a:r>
            <a:rPr lang="en-US" sz="1900" dirty="0"/>
            <a:t>Providing regular updates to the supervisor on the status of ongoing projects and Taking part in stand-up meetings.</a:t>
          </a:r>
        </a:p>
      </dgm:t>
    </dgm:pt>
    <dgm:pt modelId="{C84D75B7-F702-4DFD-AC58-456BB8CEC0F0}" type="parTrans" cxnId="{A1273E7B-B414-4F2D-A71A-37EF86123ACA}">
      <dgm:prSet/>
      <dgm:spPr/>
      <dgm:t>
        <a:bodyPr/>
        <a:lstStyle/>
        <a:p>
          <a:endParaRPr lang="en-US"/>
        </a:p>
      </dgm:t>
    </dgm:pt>
    <dgm:pt modelId="{526C24C8-B26C-4C0A-9F7D-3EA17E69F3CE}" type="sibTrans" cxnId="{A1273E7B-B414-4F2D-A71A-37EF86123AC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E66CC2E-3027-4568-9591-2A397C81FC2D}" type="pres">
      <dgm:prSet presAssocID="{2C82F24D-4024-4B32-9268-DE17B1B5C137}" presName="Name0" presStyleCnt="0">
        <dgm:presLayoutVars>
          <dgm:animLvl val="lvl"/>
          <dgm:resizeHandles val="exact"/>
        </dgm:presLayoutVars>
      </dgm:prSet>
      <dgm:spPr/>
    </dgm:pt>
    <dgm:pt modelId="{9C90C949-8BEF-4420-A259-FCE552966B38}" type="pres">
      <dgm:prSet presAssocID="{E5119256-47E8-4D44-A934-E9805C176C99}" presName="compositeNode" presStyleCnt="0">
        <dgm:presLayoutVars>
          <dgm:bulletEnabled val="1"/>
        </dgm:presLayoutVars>
      </dgm:prSet>
      <dgm:spPr/>
    </dgm:pt>
    <dgm:pt modelId="{4A24D332-A464-40C6-A523-A9C0DD55CDFB}" type="pres">
      <dgm:prSet presAssocID="{E5119256-47E8-4D44-A934-E9805C176C99}" presName="bgRect" presStyleLbl="alignNode1" presStyleIdx="0" presStyleCnt="3"/>
      <dgm:spPr/>
    </dgm:pt>
    <dgm:pt modelId="{5DD4D739-4E2D-4CF6-8094-9F6F565BB10E}" type="pres">
      <dgm:prSet presAssocID="{6A9F84F5-66B3-49CE-868D-305B5D56455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CD5F61DD-BDBC-4747-865B-3BED149C1FDA}" type="pres">
      <dgm:prSet presAssocID="{E5119256-47E8-4D44-A934-E9805C176C99}" presName="nodeRect" presStyleLbl="alignNode1" presStyleIdx="0" presStyleCnt="3">
        <dgm:presLayoutVars>
          <dgm:bulletEnabled val="1"/>
        </dgm:presLayoutVars>
      </dgm:prSet>
      <dgm:spPr/>
    </dgm:pt>
    <dgm:pt modelId="{B63C75C9-EF56-469B-93C4-28C4EAB2452E}" type="pres">
      <dgm:prSet presAssocID="{6A9F84F5-66B3-49CE-868D-305B5D56455F}" presName="sibTrans" presStyleCnt="0"/>
      <dgm:spPr/>
    </dgm:pt>
    <dgm:pt modelId="{9A6CBF70-75DA-45DB-AF72-2238E7A295CD}" type="pres">
      <dgm:prSet presAssocID="{9D78A52E-D454-47D6-9166-69C5ACD8F4D9}" presName="compositeNode" presStyleCnt="0">
        <dgm:presLayoutVars>
          <dgm:bulletEnabled val="1"/>
        </dgm:presLayoutVars>
      </dgm:prSet>
      <dgm:spPr/>
    </dgm:pt>
    <dgm:pt modelId="{39CA682E-8E01-4189-82E7-128C1EE4E650}" type="pres">
      <dgm:prSet presAssocID="{9D78A52E-D454-47D6-9166-69C5ACD8F4D9}" presName="bgRect" presStyleLbl="alignNode1" presStyleIdx="1" presStyleCnt="3"/>
      <dgm:spPr/>
    </dgm:pt>
    <dgm:pt modelId="{7E00DC03-C1A9-4E1A-A75E-9381E2C42501}" type="pres">
      <dgm:prSet presAssocID="{7851355F-E758-4E01-BA2C-E89DE75072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4B8DE17-6F24-4BA5-B5BA-61CBED8A6C71}" type="pres">
      <dgm:prSet presAssocID="{9D78A52E-D454-47D6-9166-69C5ACD8F4D9}" presName="nodeRect" presStyleLbl="alignNode1" presStyleIdx="1" presStyleCnt="3">
        <dgm:presLayoutVars>
          <dgm:bulletEnabled val="1"/>
        </dgm:presLayoutVars>
      </dgm:prSet>
      <dgm:spPr/>
    </dgm:pt>
    <dgm:pt modelId="{9B77741C-8327-4F4D-956F-0F440A2A68C9}" type="pres">
      <dgm:prSet presAssocID="{7851355F-E758-4E01-BA2C-E89DE75072CE}" presName="sibTrans" presStyleCnt="0"/>
      <dgm:spPr/>
    </dgm:pt>
    <dgm:pt modelId="{61DF457B-288C-42C4-A2AB-DF8B776D815A}" type="pres">
      <dgm:prSet presAssocID="{557B1705-F325-43B6-8AC4-0AF24E7274C5}" presName="compositeNode" presStyleCnt="0">
        <dgm:presLayoutVars>
          <dgm:bulletEnabled val="1"/>
        </dgm:presLayoutVars>
      </dgm:prSet>
      <dgm:spPr/>
    </dgm:pt>
    <dgm:pt modelId="{049027AD-ED50-4F45-BF4C-949250B30B1F}" type="pres">
      <dgm:prSet presAssocID="{557B1705-F325-43B6-8AC4-0AF24E7274C5}" presName="bgRect" presStyleLbl="alignNode1" presStyleIdx="2" presStyleCnt="3"/>
      <dgm:spPr/>
    </dgm:pt>
    <dgm:pt modelId="{57BA6B54-4F9D-43B2-808A-110A5678F703}" type="pres">
      <dgm:prSet presAssocID="{526C24C8-B26C-4C0A-9F7D-3EA17E69F3C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64C8736-21CA-40C2-BA85-DD75602AAE0D}" type="pres">
      <dgm:prSet presAssocID="{557B1705-F325-43B6-8AC4-0AF24E7274C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FD1070A-907A-4E7A-A269-A211526C6BEA}" srcId="{2C82F24D-4024-4B32-9268-DE17B1B5C137}" destId="{9D78A52E-D454-47D6-9166-69C5ACD8F4D9}" srcOrd="1" destOrd="0" parTransId="{C6CEC5D7-5998-47B2-AC5A-A47EFC4F9AF1}" sibTransId="{7851355F-E758-4E01-BA2C-E89DE75072CE}"/>
    <dgm:cxn modelId="{A2E49721-8E6E-475D-AC48-586B6EF75D10}" type="presOf" srcId="{557B1705-F325-43B6-8AC4-0AF24E7274C5}" destId="{864C8736-21CA-40C2-BA85-DD75602AAE0D}" srcOrd="1" destOrd="0" presId="urn:microsoft.com/office/officeart/2016/7/layout/LinearBlockProcessNumbered"/>
    <dgm:cxn modelId="{B2B6E729-29CF-45BE-AD1F-0A26FCA3B68D}" srcId="{2C82F24D-4024-4B32-9268-DE17B1B5C137}" destId="{E5119256-47E8-4D44-A934-E9805C176C99}" srcOrd="0" destOrd="0" parTransId="{B232C364-715D-46E8-8B08-32C302965646}" sibTransId="{6A9F84F5-66B3-49CE-868D-305B5D56455F}"/>
    <dgm:cxn modelId="{D3D4123A-D6B0-4D55-8973-A8EB1250221A}" type="presOf" srcId="{E5119256-47E8-4D44-A934-E9805C176C99}" destId="{4A24D332-A464-40C6-A523-A9C0DD55CDFB}" srcOrd="0" destOrd="0" presId="urn:microsoft.com/office/officeart/2016/7/layout/LinearBlockProcessNumbered"/>
    <dgm:cxn modelId="{C9CFB54A-552B-4FE6-9352-345EB1BBBB81}" type="presOf" srcId="{E5119256-47E8-4D44-A934-E9805C176C99}" destId="{CD5F61DD-BDBC-4747-865B-3BED149C1FDA}" srcOrd="1" destOrd="0" presId="urn:microsoft.com/office/officeart/2016/7/layout/LinearBlockProcessNumbered"/>
    <dgm:cxn modelId="{506BFD4F-E6C7-4930-93BF-6B3D78E63127}" type="presOf" srcId="{9D78A52E-D454-47D6-9166-69C5ACD8F4D9}" destId="{44B8DE17-6F24-4BA5-B5BA-61CBED8A6C71}" srcOrd="1" destOrd="0" presId="urn:microsoft.com/office/officeart/2016/7/layout/LinearBlockProcessNumbered"/>
    <dgm:cxn modelId="{7472D453-2552-42E9-9D7D-20187B51A13E}" type="presOf" srcId="{2C82F24D-4024-4B32-9268-DE17B1B5C137}" destId="{4E66CC2E-3027-4568-9591-2A397C81FC2D}" srcOrd="0" destOrd="0" presId="urn:microsoft.com/office/officeart/2016/7/layout/LinearBlockProcessNumbered"/>
    <dgm:cxn modelId="{A1273E7B-B414-4F2D-A71A-37EF86123ACA}" srcId="{2C82F24D-4024-4B32-9268-DE17B1B5C137}" destId="{557B1705-F325-43B6-8AC4-0AF24E7274C5}" srcOrd="2" destOrd="0" parTransId="{C84D75B7-F702-4DFD-AC58-456BB8CEC0F0}" sibTransId="{526C24C8-B26C-4C0A-9F7D-3EA17E69F3CE}"/>
    <dgm:cxn modelId="{9DF5E87F-CA01-4656-987D-3B7248DF0136}" type="presOf" srcId="{6A9F84F5-66B3-49CE-868D-305B5D56455F}" destId="{5DD4D739-4E2D-4CF6-8094-9F6F565BB10E}" srcOrd="0" destOrd="0" presId="urn:microsoft.com/office/officeart/2016/7/layout/LinearBlockProcessNumbered"/>
    <dgm:cxn modelId="{6BEAA8A0-4A98-4288-AAB8-A66D7802198C}" type="presOf" srcId="{557B1705-F325-43B6-8AC4-0AF24E7274C5}" destId="{049027AD-ED50-4F45-BF4C-949250B30B1F}" srcOrd="0" destOrd="0" presId="urn:microsoft.com/office/officeart/2016/7/layout/LinearBlockProcessNumbered"/>
    <dgm:cxn modelId="{46B98CAC-9B62-4D00-A1DC-7326A8FA2B62}" type="presOf" srcId="{9D78A52E-D454-47D6-9166-69C5ACD8F4D9}" destId="{39CA682E-8E01-4189-82E7-128C1EE4E650}" srcOrd="0" destOrd="0" presId="urn:microsoft.com/office/officeart/2016/7/layout/LinearBlockProcessNumbered"/>
    <dgm:cxn modelId="{410E69EC-565A-48D9-97EE-0CFD45156F41}" type="presOf" srcId="{526C24C8-B26C-4C0A-9F7D-3EA17E69F3CE}" destId="{57BA6B54-4F9D-43B2-808A-110A5678F703}" srcOrd="0" destOrd="0" presId="urn:microsoft.com/office/officeart/2016/7/layout/LinearBlockProcessNumbered"/>
    <dgm:cxn modelId="{BF2894F0-A3BB-4FF1-923C-FF37E0D03C27}" type="presOf" srcId="{7851355F-E758-4E01-BA2C-E89DE75072CE}" destId="{7E00DC03-C1A9-4E1A-A75E-9381E2C42501}" srcOrd="0" destOrd="0" presId="urn:microsoft.com/office/officeart/2016/7/layout/LinearBlockProcessNumbered"/>
    <dgm:cxn modelId="{0E4CB523-AC37-4273-A008-3266FE284877}" type="presParOf" srcId="{4E66CC2E-3027-4568-9591-2A397C81FC2D}" destId="{9C90C949-8BEF-4420-A259-FCE552966B38}" srcOrd="0" destOrd="0" presId="urn:microsoft.com/office/officeart/2016/7/layout/LinearBlockProcessNumbered"/>
    <dgm:cxn modelId="{02493ABC-C6BB-411F-8CFA-EEC0637F424F}" type="presParOf" srcId="{9C90C949-8BEF-4420-A259-FCE552966B38}" destId="{4A24D332-A464-40C6-A523-A9C0DD55CDFB}" srcOrd="0" destOrd="0" presId="urn:microsoft.com/office/officeart/2016/7/layout/LinearBlockProcessNumbered"/>
    <dgm:cxn modelId="{0B4C9DF0-B4CA-4902-B1AB-306C5CA1EB81}" type="presParOf" srcId="{9C90C949-8BEF-4420-A259-FCE552966B38}" destId="{5DD4D739-4E2D-4CF6-8094-9F6F565BB10E}" srcOrd="1" destOrd="0" presId="urn:microsoft.com/office/officeart/2016/7/layout/LinearBlockProcessNumbered"/>
    <dgm:cxn modelId="{5DDBAA6A-D342-44F2-81C0-6BD03C44B332}" type="presParOf" srcId="{9C90C949-8BEF-4420-A259-FCE552966B38}" destId="{CD5F61DD-BDBC-4747-865B-3BED149C1FDA}" srcOrd="2" destOrd="0" presId="urn:microsoft.com/office/officeart/2016/7/layout/LinearBlockProcessNumbered"/>
    <dgm:cxn modelId="{12C03161-DEDB-4501-B3A5-D2E8718FE9DC}" type="presParOf" srcId="{4E66CC2E-3027-4568-9591-2A397C81FC2D}" destId="{B63C75C9-EF56-469B-93C4-28C4EAB2452E}" srcOrd="1" destOrd="0" presId="urn:microsoft.com/office/officeart/2016/7/layout/LinearBlockProcessNumbered"/>
    <dgm:cxn modelId="{70C3EC8E-FA4B-4578-B7A5-F032EBEA0058}" type="presParOf" srcId="{4E66CC2E-3027-4568-9591-2A397C81FC2D}" destId="{9A6CBF70-75DA-45DB-AF72-2238E7A295CD}" srcOrd="2" destOrd="0" presId="urn:microsoft.com/office/officeart/2016/7/layout/LinearBlockProcessNumbered"/>
    <dgm:cxn modelId="{1714498E-A794-4B4B-A082-238DBCA7379B}" type="presParOf" srcId="{9A6CBF70-75DA-45DB-AF72-2238E7A295CD}" destId="{39CA682E-8E01-4189-82E7-128C1EE4E650}" srcOrd="0" destOrd="0" presId="urn:microsoft.com/office/officeart/2016/7/layout/LinearBlockProcessNumbered"/>
    <dgm:cxn modelId="{7F0AEF92-3929-4EDF-9CFD-59AA14CFCF01}" type="presParOf" srcId="{9A6CBF70-75DA-45DB-AF72-2238E7A295CD}" destId="{7E00DC03-C1A9-4E1A-A75E-9381E2C42501}" srcOrd="1" destOrd="0" presId="urn:microsoft.com/office/officeart/2016/7/layout/LinearBlockProcessNumbered"/>
    <dgm:cxn modelId="{66659E22-72B1-48B7-A60E-62DD5BC918AD}" type="presParOf" srcId="{9A6CBF70-75DA-45DB-AF72-2238E7A295CD}" destId="{44B8DE17-6F24-4BA5-B5BA-61CBED8A6C71}" srcOrd="2" destOrd="0" presId="urn:microsoft.com/office/officeart/2016/7/layout/LinearBlockProcessNumbered"/>
    <dgm:cxn modelId="{B55A0171-2CC7-408D-BE93-F8966967B4A6}" type="presParOf" srcId="{4E66CC2E-3027-4568-9591-2A397C81FC2D}" destId="{9B77741C-8327-4F4D-956F-0F440A2A68C9}" srcOrd="3" destOrd="0" presId="urn:microsoft.com/office/officeart/2016/7/layout/LinearBlockProcessNumbered"/>
    <dgm:cxn modelId="{9875D5E2-30DE-4F62-A008-11D73BE9695D}" type="presParOf" srcId="{4E66CC2E-3027-4568-9591-2A397C81FC2D}" destId="{61DF457B-288C-42C4-A2AB-DF8B776D815A}" srcOrd="4" destOrd="0" presId="urn:microsoft.com/office/officeart/2016/7/layout/LinearBlockProcessNumbered"/>
    <dgm:cxn modelId="{A7C548AE-6FE8-4D1A-A993-30DE7A3FE3FD}" type="presParOf" srcId="{61DF457B-288C-42C4-A2AB-DF8B776D815A}" destId="{049027AD-ED50-4F45-BF4C-949250B30B1F}" srcOrd="0" destOrd="0" presId="urn:microsoft.com/office/officeart/2016/7/layout/LinearBlockProcessNumbered"/>
    <dgm:cxn modelId="{719AFD32-AABA-4C32-A95E-5A1DBA3C90D8}" type="presParOf" srcId="{61DF457B-288C-42C4-A2AB-DF8B776D815A}" destId="{57BA6B54-4F9D-43B2-808A-110A5678F703}" srcOrd="1" destOrd="0" presId="urn:microsoft.com/office/officeart/2016/7/layout/LinearBlockProcessNumbered"/>
    <dgm:cxn modelId="{66DC1EBA-01D1-4D25-9374-DD6A2AECF39D}" type="presParOf" srcId="{61DF457B-288C-42C4-A2AB-DF8B776D815A}" destId="{864C8736-21CA-40C2-BA85-DD75602AAE0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4D332-A464-40C6-A523-A9C0DD55CDFB}">
      <dsp:nvSpPr>
        <dsp:cNvPr id="0" name=""/>
        <dsp:cNvSpPr/>
      </dsp:nvSpPr>
      <dsp:spPr>
        <a:xfrm>
          <a:off x="821" y="0"/>
          <a:ext cx="3327201" cy="3519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FF00"/>
              </a:solidFill>
            </a:rPr>
            <a:t>Position in the company </a:t>
          </a:r>
          <a:br>
            <a:rPr lang="en-US" sz="1900" kern="1200" dirty="0"/>
          </a:br>
          <a:r>
            <a:rPr lang="en-US" sz="1900" kern="1200" dirty="0"/>
            <a:t>The project manager appointed me as an intern in Web Development at the company.</a:t>
          </a:r>
        </a:p>
      </dsp:txBody>
      <dsp:txXfrm>
        <a:off x="821" y="1407928"/>
        <a:ext cx="3327201" cy="2111893"/>
      </dsp:txXfrm>
    </dsp:sp>
    <dsp:sp modelId="{5DD4D739-4E2D-4CF6-8094-9F6F565BB10E}">
      <dsp:nvSpPr>
        <dsp:cNvPr id="0" name=""/>
        <dsp:cNvSpPr/>
      </dsp:nvSpPr>
      <dsp:spPr>
        <a:xfrm>
          <a:off x="821" y="0"/>
          <a:ext cx="3327201" cy="14079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0"/>
        <a:ext cx="3327201" cy="1407928"/>
      </dsp:txXfrm>
    </dsp:sp>
    <dsp:sp modelId="{39CA682E-8E01-4189-82E7-128C1EE4E650}">
      <dsp:nvSpPr>
        <dsp:cNvPr id="0" name=""/>
        <dsp:cNvSpPr/>
      </dsp:nvSpPr>
      <dsp:spPr>
        <a:xfrm>
          <a:off x="3594199" y="0"/>
          <a:ext cx="3327201" cy="3519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FF00"/>
              </a:solidFill>
            </a:rPr>
            <a:t>Major Responsibility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 used to design and develop different websites and looked after various frontend development of web projects.</a:t>
          </a:r>
        </a:p>
      </dsp:txBody>
      <dsp:txXfrm>
        <a:off x="3594199" y="1407928"/>
        <a:ext cx="3327201" cy="2111893"/>
      </dsp:txXfrm>
    </dsp:sp>
    <dsp:sp modelId="{7E00DC03-C1A9-4E1A-A75E-9381E2C42501}">
      <dsp:nvSpPr>
        <dsp:cNvPr id="0" name=""/>
        <dsp:cNvSpPr/>
      </dsp:nvSpPr>
      <dsp:spPr>
        <a:xfrm>
          <a:off x="3594199" y="0"/>
          <a:ext cx="3327201" cy="14079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0"/>
        <a:ext cx="3327201" cy="1407928"/>
      </dsp:txXfrm>
    </dsp:sp>
    <dsp:sp modelId="{049027AD-ED50-4F45-BF4C-949250B30B1F}">
      <dsp:nvSpPr>
        <dsp:cNvPr id="0" name=""/>
        <dsp:cNvSpPr/>
      </dsp:nvSpPr>
      <dsp:spPr>
        <a:xfrm>
          <a:off x="7187576" y="0"/>
          <a:ext cx="3327201" cy="3519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00"/>
              </a:solidFill>
            </a:rPr>
            <a:t>Working under Project Manager's direction</a:t>
          </a:r>
          <a:br>
            <a:rPr lang="en-US" sz="1900" kern="1200" dirty="0"/>
          </a:br>
          <a:r>
            <a:rPr lang="en-US" sz="1900" kern="1200" dirty="0"/>
            <a:t>Providing regular updates to the supervisor on the status of ongoing projects and Taking part in stand-up meetings.</a:t>
          </a:r>
        </a:p>
      </dsp:txBody>
      <dsp:txXfrm>
        <a:off x="7187576" y="1407928"/>
        <a:ext cx="3327201" cy="2111893"/>
      </dsp:txXfrm>
    </dsp:sp>
    <dsp:sp modelId="{57BA6B54-4F9D-43B2-808A-110A5678F703}">
      <dsp:nvSpPr>
        <dsp:cNvPr id="0" name=""/>
        <dsp:cNvSpPr/>
      </dsp:nvSpPr>
      <dsp:spPr>
        <a:xfrm>
          <a:off x="7187576" y="0"/>
          <a:ext cx="3327201" cy="14079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0"/>
        <a:ext cx="3327201" cy="1407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2BC2-8CE2-4D0C-983C-F49DD8060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1172C-D65D-426C-8E48-9A0257B57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4AD6B-CC36-4E62-A2AC-3C39F2699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8B6D0-41D3-4955-9B63-3BFF9DB1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1BB9-2301-4F40-B9B3-2FF72010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5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9830-2A91-4F26-ACBF-36B7BBFA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C2BAF-8144-4003-8F6C-729FD6729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EC9D9-81E4-49F9-B04C-4DCF363D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9A052-26E7-4FFF-B6F1-266C7875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9E323-CEE9-426E-B7DC-BB72D502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806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88707-7938-4028-AD8B-EDAF9250D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EF9D9-763B-4D61-B2C2-DED051CAC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A2501-765F-44C1-947C-809EE4E5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9F6A0-B65A-4E4E-85FD-73C30AF1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85A45-C3CC-45B5-9C7C-7A132D67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0802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8910-82ED-4697-A0B7-7BD605B7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0B02-08F7-437A-AACE-D2A414D22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121C-1D89-45A9-91AA-ACA37410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65014-4409-40D9-A09A-F2269726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8E048-B283-4CC1-9CD3-47AD3AA8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177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79E7-3F15-4CC7-96B6-12E3F90B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C1FB1-01B9-4336-9CA0-D2804C8CF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F5AB-C89E-46B0-BDED-A94E3DD3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592BA-18A7-4AF5-890F-532BDA86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72494-A2F7-40D9-8D2F-8E3F3C9C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7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C4A5-4FFF-4F59-9198-35B3D508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77951-A9FC-4D81-9A3A-5F43D1ACE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6E823-5F7F-4620-A64F-4D80744BD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9BFAE-B8F7-47B4-9B28-C388811B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C9D40-308D-485D-BF0A-BA5D637C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4787C-5E48-46F4-B2AD-9E1AC305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612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69A7-3C99-497C-BB16-4A15EA70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75EC7-0F57-4E3D-A469-D79C493E1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DA388-7A34-484E-9E48-BCDCFC919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A6727-34B0-473A-ACB6-6C2AB4D5C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DD196-9E62-4BB6-A39C-B811E517C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68882-7050-466F-ABE9-FE4C6FD9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0614C-F0B2-42E9-B39E-26872057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B1FE8-1248-481C-ADAE-C241B3EF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630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2A2E-427B-472E-ABF8-1755BC34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E80D0-9F0A-4046-861A-D603D76B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F4569-0BB8-4B71-BCF1-CBCDBFEA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D6729-826B-4A44-9EDD-13C1BA42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9FEAF-6175-42EB-BBCC-B8C5199C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607A6-87EE-433B-829E-35EE3633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6F1D3-6B8B-43DB-98C8-AD6F8C7D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5ECD-4329-43FB-8922-BDC1439D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FC661-95A1-412E-AAD3-B00A06B0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07496-843A-43DA-BA62-2123686C0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22E89-719A-4B11-B511-5E604CE6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53075-90C4-4768-946F-82E2DDDA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61FE-8216-4555-AA0E-35F4E9F0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6423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873A-C0CB-4F5A-9BD3-D40AA5D5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5B76A-D995-4000-8B47-8303CBC2F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BB464-B8C0-4907-A4D1-67231D35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5AE49-5FE0-47ED-9AAA-4DA223A4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309ED-DA64-4750-8836-B37932BF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35A65-C7CF-4B37-BFBD-7407CC1E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1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937AA-1D15-43A3-830F-0E6A4590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2E0EC-BBE8-431B-8F76-60DF62DEB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6F79B-C19B-4D30-A1BD-228580C37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4728B-DCF7-4D0B-B57A-99BCA13A6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054EA-B264-4384-BAA6-62136DF89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9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5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39B1A-F3E2-4785-94CF-294CADF1F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FC6W51NT WORK RELATED LEARNING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6998A-33EF-42B9-9974-2C7FDACDE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Presentation</a:t>
            </a:r>
          </a:p>
        </p:txBody>
      </p:sp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3244D458-3B36-48DC-9374-80B8B1956559}"/>
              </a:ext>
            </a:extLst>
          </p:cNvPr>
          <p:cNvPicPr/>
          <p:nvPr/>
        </p:nvPicPr>
        <p:blipFill rotWithShape="1">
          <a:blip r:embed="rId2"/>
          <a:srcRect l="-2487" t="-6827" r="38052" b="-3273"/>
          <a:stretch/>
        </p:blipFill>
        <p:spPr bwMode="auto">
          <a:xfrm>
            <a:off x="4502428" y="1931974"/>
            <a:ext cx="7225748" cy="299405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37191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DD798-D4B1-4840-962C-0D09AA22B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65125"/>
            <a:ext cx="437888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Tasks carried out to achieve LO6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D0696-7DA3-44A4-B71B-9BE7384ED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020824"/>
            <a:ext cx="5076090" cy="415137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900" b="1" dirty="0"/>
              <a:t>LO6 - Team working and Communication skills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Working on the same project with different people to develop a web application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1. assigned a teamwork with three other interns working in the same company to develop a web application.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2.Divide the task  for each member.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3. Develop the project as per the requirements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4.All the modules were merged together, and  final web application is created.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5. Do Testing.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7887ED-9AD6-4B94-8864-4B9BCBA66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802" y="528516"/>
            <a:ext cx="4772455" cy="2493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6B7EF-A37B-462A-A274-F21D1B161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131" y="3429000"/>
            <a:ext cx="1744126" cy="24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64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3C57E1-F785-49B4-BF61-CC3D229CB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04" r="9089" b="69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DD798-D4B1-4840-962C-0D09AA22B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6043135" cy="844427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dirty="0"/>
              <a:t>Tasks carried out to achieve LO7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D0696-7DA3-44A4-B71B-9BE7384ED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421" y="2776132"/>
            <a:ext cx="5874694" cy="3241610"/>
          </a:xfrm>
        </p:spPr>
        <p:txBody>
          <a:bodyPr>
            <a:noAutofit/>
          </a:bodyPr>
          <a:lstStyle/>
          <a:p>
            <a:pPr algn="l"/>
            <a:r>
              <a:rPr lang="en-US" sz="1600" b="1" dirty="0"/>
              <a:t>LO7 - Backend Development</a:t>
            </a:r>
          </a:p>
          <a:p>
            <a:pPr algn="l"/>
            <a:r>
              <a:rPr lang="en-US" sz="1600" dirty="0"/>
              <a:t>learned the fundamentals of core php and how we use it to get, set, update, and remove data from our database</a:t>
            </a:r>
          </a:p>
          <a:p>
            <a:pPr marL="342900" indent="-342900" algn="l">
              <a:buAutoNum type="arabicPeriod"/>
            </a:pPr>
            <a:r>
              <a:rPr lang="en-US" sz="1600" dirty="0"/>
              <a:t>First, a database was created using  MYSQL with an entity to store the details of entries.</a:t>
            </a:r>
          </a:p>
          <a:p>
            <a:pPr marL="342900" indent="-342900" algn="l">
              <a:buAutoNum type="arabicPeriod"/>
            </a:pPr>
            <a:r>
              <a:rPr lang="en-US" sz="1600" dirty="0"/>
              <a:t>Different database tables were created to complete  and store information  successfully. </a:t>
            </a:r>
          </a:p>
          <a:p>
            <a:pPr marL="342900" indent="-342900" algn="l">
              <a:buAutoNum type="arabicPeriod"/>
            </a:pPr>
            <a:r>
              <a:rPr lang="en-US" sz="1600" dirty="0"/>
              <a:t>Since PHP and MYSQL were configured properly, the entries made in the application effectively manipulated the database.</a:t>
            </a:r>
          </a:p>
          <a:p>
            <a:pPr marL="342900" indent="-342900" algn="l">
              <a:buAutoNum type="arabicPeriod"/>
            </a:pPr>
            <a:r>
              <a:rPr lang="en-US" sz="1600" dirty="0"/>
              <a:t>Developing a web application that can perform CRUD operation.</a:t>
            </a:r>
          </a:p>
          <a:p>
            <a:pPr marL="342900" indent="-342900" algn="l">
              <a:buAutoNum type="arabicPeriod"/>
            </a:pPr>
            <a:r>
              <a:rPr lang="en-US" sz="1600" dirty="0"/>
              <a:t>Do testing and reviewed the task with my supervisor.</a:t>
            </a:r>
          </a:p>
          <a:p>
            <a:pPr marL="342900" indent="-342900" algn="l">
              <a:buAutoNum type="arabicPeriod"/>
            </a:pP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436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DD798-D4B1-4840-962C-0D09AA22B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3733" y="548464"/>
            <a:ext cx="6798541" cy="16756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dirty="0"/>
              <a:t>Problems encountered</a:t>
            </a:r>
            <a:endParaRPr lang="en-US" sz="400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798791B3-BC37-454B-9ABF-161CC8B59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04" r="170" b="2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72D0696-7DA3-44A4-B71B-9BE7384ED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3734" y="2409830"/>
            <a:ext cx="6798539" cy="3705217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700"/>
              <a:t>Time management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700"/>
              <a:t>Owing to a lack of personal relationships and presentation skills, I have had difficulty presenting my ideas to my team.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700"/>
              <a:t>As an extrovert, working with a new department was difficult for me, and I struggled to develop a sense of communication and cooperation in order to collaborate and clear my doubts with the senior.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700"/>
              <a:t>Using the Laravel framework to create a web application. I had a lot of trouble using this framework because I was unfamiliar with it.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700"/>
              <a:t>As a beginner web designer, I made a lot of mistake and developed unprofessional design. </a:t>
            </a:r>
          </a:p>
        </p:txBody>
      </p:sp>
    </p:spTree>
    <p:extLst>
      <p:ext uri="{BB962C8B-B14F-4D97-AF65-F5344CB8AC3E}">
        <p14:creationId xmlns:p14="http://schemas.microsoft.com/office/powerpoint/2010/main" val="262047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DD798-D4B1-4840-962C-0D09AA22B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Things that I Enjoyed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D0696-7DA3-44A4-B71B-9BE7384ED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I had a great time meeting new people with common interests.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Enjoyed the culinary experience at the workplace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Working on the same tasks as a group of other interns.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After becoming acquainted with the office staff, I began to appreciate the office atmosphere and looked forward to going to work on a daily and timely basis.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I had a great time solving various problems.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524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DD798-D4B1-4840-962C-0D09AA22B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Career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D0696-7DA3-44A4-B71B-9BE7384ED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/>
              <a:t>Study Master and Start Freelancing at the same time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/>
              <a:t>After studies, I will be applying in different companies as a front-end developer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/>
              <a:t> Building career as a senior frontend web developer.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Financial">
            <a:extLst>
              <a:ext uri="{FF2B5EF4-FFF2-40B4-BE49-F238E27FC236}">
                <a16:creationId xmlns:a16="http://schemas.microsoft.com/office/drawing/2014/main" id="{C9526F56-F2E8-45A9-B690-A16EBBA98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8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632DBA-1899-472C-8EEB-C7F34644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5180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37BF5-7BE7-44D9-82E3-8DF411A3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E064E3-3B32-433C-A04A-C2382B3EC112}"/>
              </a:ext>
            </a:extLst>
          </p:cNvPr>
          <p:cNvSpPr txBox="1">
            <a:spLocks/>
          </p:cNvSpPr>
          <p:nvPr/>
        </p:nvSpPr>
        <p:spPr>
          <a:xfrm>
            <a:off x="4504548" y="-509725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University Id: 18030995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Name: Girija Tamang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Course: FC6W51NT – WORK RELATED LEARNING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 supervisor: Mr.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Pradhumna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Dhungana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B2870E-E160-4934-B15F-1D6156EAA55D}"/>
              </a:ext>
            </a:extLst>
          </p:cNvPr>
          <p:cNvSpPr txBox="1">
            <a:spLocks/>
          </p:cNvSpPr>
          <p:nvPr/>
        </p:nvSpPr>
        <p:spPr>
          <a:xfrm>
            <a:off x="4504548" y="3974352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 worked as an intern in web development at Cubical 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Technologies for three months beginning December 5,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2020, to fulfill a portion of the WRL module.</a:t>
            </a:r>
          </a:p>
        </p:txBody>
      </p:sp>
    </p:spTree>
    <p:extLst>
      <p:ext uri="{BB962C8B-B14F-4D97-AF65-F5344CB8AC3E}">
        <p14:creationId xmlns:p14="http://schemas.microsoft.com/office/powerpoint/2010/main" val="251292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E212-7844-42FF-BE4F-EF98181C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81264"/>
            <a:ext cx="10515600" cy="178727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/>
              <a:t>Work Summary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CA26266-8047-42E4-991D-845D59DC3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9964284"/>
              </p:ext>
            </p:extLst>
          </p:nvPr>
        </p:nvGraphicFramePr>
        <p:xfrm>
          <a:off x="831850" y="2050799"/>
          <a:ext cx="10515600" cy="3519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2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B0E72-497D-4F33-9D70-4881232D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Agreed Learning Outcomes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E7542CA-EEEF-4E02-9A05-E605B5A79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1044" y="-17819"/>
            <a:ext cx="6504104" cy="68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3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DD798-D4B1-4840-962C-0D09AA22B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dirty="0">
                <a:highlight>
                  <a:srgbClr val="00FF00"/>
                </a:highlight>
                <a:latin typeface="+mj-lt"/>
                <a:ea typeface="+mj-ea"/>
                <a:cs typeface="+mj-cs"/>
              </a:rPr>
              <a:t>Tasks carried out to achieve LO1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B2769-D32E-402E-8799-EB6719CEF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285245"/>
            <a:ext cx="6702552" cy="3384789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D0696-7DA3-44A4-B71B-9BE7384ED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LO1- Time Managing and Task Tracking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Keeping the track of tasks and time allocation during a project.</a:t>
            </a:r>
          </a:p>
          <a:p>
            <a:pPr algn="l"/>
            <a:r>
              <a:rPr lang="en-US" sz="1800" dirty="0"/>
              <a:t>1 Reviewing the completed tasks with the supervisor before the due date.</a:t>
            </a:r>
          </a:p>
          <a:p>
            <a:pPr algn="l"/>
            <a:r>
              <a:rPr lang="en-US" sz="1800" dirty="0"/>
              <a:t>2. Prioritizing the tasks wisely and performing the tasks in accordance.</a:t>
            </a:r>
          </a:p>
          <a:p>
            <a:pPr algn="l"/>
            <a:r>
              <a:rPr lang="en-US" sz="1800" dirty="0"/>
              <a:t>3. Maintaining proper time management and task management logs in Excel Sheet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898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DD798-D4B1-4840-962C-0D09AA22B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dirty="0">
                <a:solidFill>
                  <a:schemeClr val="tx1"/>
                </a:solidFill>
                <a:highlight>
                  <a:srgbClr val="00FF00"/>
                </a:highlight>
                <a:latin typeface="+mj-lt"/>
                <a:ea typeface="+mj-ea"/>
                <a:cs typeface="+mj-cs"/>
              </a:rPr>
              <a:t>Tasks carried out to achieve LO2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D0696-7DA3-44A4-B71B-9BE7384ED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LO2- Project Managing and Project handling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/>
              <a:t>how projects are managed, from working with clients to designing a project.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/>
              <a:t>Began to organize projects on my system in a hierarchical order, assigning them to the effective structure.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/>
              <a:t>Collecting the required resources and information about the project.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/>
              <a:t>Developing project according the wants of clients.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81B5646F-21BC-4D22-BCB9-DA5B1ACE4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3" b="5228"/>
          <a:stretch/>
        </p:blipFill>
        <p:spPr bwMode="auto">
          <a:xfrm>
            <a:off x="1290387" y="3930205"/>
            <a:ext cx="4218432" cy="292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541EEB-5135-4E78-B6C3-FA892FD33A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76414" y="1416771"/>
            <a:ext cx="4376575" cy="26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7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DD798-D4B1-4840-962C-0D09AA22B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400" dirty="0">
                <a:highlight>
                  <a:srgbClr val="00FF00"/>
                </a:highlight>
              </a:rPr>
              <a:t>Tasks carried out to achieve LO3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D0696-7DA3-44A4-B71B-9BE7384ED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700" dirty="0"/>
              <a:t>LO3- Enhanced Self Learning </a:t>
            </a:r>
          </a:p>
          <a:p>
            <a:pPr algn="l"/>
            <a:r>
              <a:rPr lang="en-US" sz="1700" dirty="0"/>
              <a:t>Doing my own research and tackling my dilemma while working on a project. </a:t>
            </a:r>
          </a:p>
          <a:p>
            <a:pPr algn="l"/>
            <a:r>
              <a:rPr lang="en-US" sz="1700" dirty="0"/>
              <a:t>1. Visiting different websites and analyzing contents by taking help of the supervisor.</a:t>
            </a:r>
          </a:p>
          <a:p>
            <a:pPr algn="l"/>
            <a:r>
              <a:rPr lang="en-US" sz="1700" dirty="0"/>
              <a:t>2. Not all tasks assigned to me were familiar. At that</a:t>
            </a:r>
          </a:p>
          <a:p>
            <a:pPr algn="l"/>
            <a:r>
              <a:rPr lang="en-US" sz="1700" dirty="0"/>
              <a:t>time the research and analytical skill used to play a major role.</a:t>
            </a:r>
          </a:p>
          <a:p>
            <a:pPr algn="l"/>
            <a:r>
              <a:rPr lang="en-US" sz="1700" dirty="0"/>
              <a:t>3. Doing research on various topic to solve the problems while developing projects.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8" name="Picture 7" descr="Graphical user interface, text, email, website&#10;&#10;Description automatically generated">
            <a:extLst>
              <a:ext uri="{FF2B5EF4-FFF2-40B4-BE49-F238E27FC236}">
                <a16:creationId xmlns:a16="http://schemas.microsoft.com/office/drawing/2014/main" id="{282236C3-7D19-4007-A28C-C3CB0F5414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17368" y="521815"/>
            <a:ext cx="5135719" cy="273476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B2DFD49-1B83-4D3F-8952-64C2E92FFC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17368" y="3452474"/>
            <a:ext cx="5135719" cy="26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DD798-D4B1-4840-962C-0D09AA22B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6938" y="854242"/>
            <a:ext cx="3753852" cy="107081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  <a:highlight>
                  <a:srgbClr val="00FF00"/>
                </a:highlight>
              </a:rPr>
              <a:t>Tasks carried out to achieve LO4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D0696-7DA3-44A4-B71B-9BE7384ED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2391" y="2188742"/>
            <a:ext cx="3404937" cy="3609473"/>
          </a:xfrm>
        </p:spPr>
        <p:txBody>
          <a:bodyPr anchor="t">
            <a:normAutofit fontScale="85000" lnSpcReduction="10000"/>
          </a:bodyPr>
          <a:lstStyle/>
          <a:p>
            <a:pPr algn="l"/>
            <a:r>
              <a:rPr lang="en-US" sz="2300" dirty="0">
                <a:solidFill>
                  <a:schemeClr val="tx2"/>
                </a:solidFill>
              </a:rPr>
              <a:t>LO4 - UI/UX Designing </a:t>
            </a:r>
          </a:p>
          <a:p>
            <a:pPr algn="l"/>
            <a:r>
              <a:rPr lang="en-US" sz="2300" dirty="0">
                <a:solidFill>
                  <a:schemeClr val="tx2"/>
                </a:solidFill>
              </a:rPr>
              <a:t>I used Adobe XD and Figma to create amazing UI/UX designs.</a:t>
            </a:r>
          </a:p>
          <a:p>
            <a:pPr algn="l"/>
            <a:r>
              <a:rPr lang="en-US" sz="2300" dirty="0">
                <a:solidFill>
                  <a:schemeClr val="tx2"/>
                </a:solidFill>
              </a:rPr>
              <a:t>1. Do research on design.</a:t>
            </a:r>
          </a:p>
          <a:p>
            <a:pPr algn="l"/>
            <a:r>
              <a:rPr lang="en-US" sz="2300" dirty="0">
                <a:solidFill>
                  <a:schemeClr val="tx2"/>
                </a:solidFill>
              </a:rPr>
              <a:t>2. Watching YouTube tutorials.</a:t>
            </a:r>
          </a:p>
          <a:p>
            <a:pPr algn="l"/>
            <a:r>
              <a:rPr lang="en-US" sz="2300" dirty="0">
                <a:solidFill>
                  <a:schemeClr val="tx2"/>
                </a:solidFill>
              </a:rPr>
              <a:t>3. Changing the design idea according to client's feedback.</a:t>
            </a:r>
          </a:p>
          <a:p>
            <a:pPr algn="l"/>
            <a:r>
              <a:rPr lang="en-US" sz="2300" dirty="0">
                <a:solidFill>
                  <a:schemeClr val="tx2"/>
                </a:solidFill>
              </a:rPr>
              <a:t>4. Try to make professional and unique design. </a:t>
            </a:r>
          </a:p>
          <a:p>
            <a:pPr algn="l"/>
            <a:r>
              <a:rPr lang="en-US" sz="800" dirty="0">
                <a:solidFill>
                  <a:schemeClr val="tx2"/>
                </a:solidFill>
              </a:rPr>
              <a:t> </a:t>
            </a:r>
          </a:p>
          <a:p>
            <a:pPr algn="l"/>
            <a:endParaRPr lang="en-US" sz="8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4D48FB3-2D11-4216-B9C5-D25E331004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4672" y="1257842"/>
            <a:ext cx="6137549" cy="434231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19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DD798-D4B1-4840-962C-0D09AA22B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dirty="0">
                <a:solidFill>
                  <a:schemeClr val="tx1"/>
                </a:solidFill>
                <a:highlight>
                  <a:srgbClr val="00FF00"/>
                </a:highlight>
                <a:latin typeface="+mj-lt"/>
                <a:ea typeface="+mj-ea"/>
                <a:cs typeface="+mj-cs"/>
              </a:rPr>
              <a:t>Tasks carried out to achieve LO5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312E8C6-502A-4D18-87C0-2DB27CA166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9768" y="2201464"/>
            <a:ext cx="6702552" cy="3552352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D0696-7DA3-44A4-B71B-9BE7384ED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800" b="1" dirty="0"/>
              <a:t>LO5 - Frontend Development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Integrate my creative frontend design on websites and develop as per client’s requirement in Laravel.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First develop the design.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Create project on Laravel.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Start developing the design using HTML, CSS,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JavaScript and Bootstrap.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 4. Do testing and fix errors.</a:t>
            </a:r>
          </a:p>
        </p:txBody>
      </p:sp>
    </p:spTree>
    <p:extLst>
      <p:ext uri="{BB962C8B-B14F-4D97-AF65-F5344CB8AC3E}">
        <p14:creationId xmlns:p14="http://schemas.microsoft.com/office/powerpoint/2010/main" val="273318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863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FC6W51NT WORK RELATED LEARNING </vt:lpstr>
      <vt:lpstr>Introduction</vt:lpstr>
      <vt:lpstr>Work Summary </vt:lpstr>
      <vt:lpstr>Agreed Learning Outcomes</vt:lpstr>
      <vt:lpstr>Tasks carried out to achieve LO1</vt:lpstr>
      <vt:lpstr>Tasks carried out to achieve LO2</vt:lpstr>
      <vt:lpstr>Tasks carried out to achieve LO3</vt:lpstr>
      <vt:lpstr>Tasks carried out to achieve LO4</vt:lpstr>
      <vt:lpstr>Tasks carried out to achieve LO5</vt:lpstr>
      <vt:lpstr>Tasks carried out to achieve LO6</vt:lpstr>
      <vt:lpstr>Tasks carried out to achieve LO7</vt:lpstr>
      <vt:lpstr>Problems encountered</vt:lpstr>
      <vt:lpstr>Things that I Enjoyed</vt:lpstr>
      <vt:lpstr>Future Career Plan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Girija Tamang</dc:creator>
  <cp:lastModifiedBy>Girija Tamang</cp:lastModifiedBy>
  <cp:revision>81</cp:revision>
  <dcterms:created xsi:type="dcterms:W3CDTF">2021-05-20T15:45:25Z</dcterms:created>
  <dcterms:modified xsi:type="dcterms:W3CDTF">2021-05-21T15:00:34Z</dcterms:modified>
</cp:coreProperties>
</file>