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11"/>
  </p:notesMasterIdLst>
  <p:sldIdLst>
    <p:sldId id="256" r:id="rId2"/>
    <p:sldId id="257" r:id="rId3"/>
    <p:sldId id="259" r:id="rId4"/>
    <p:sldId id="266" r:id="rId5"/>
    <p:sldId id="267" r:id="rId6"/>
    <p:sldId id="258" r:id="rId7"/>
    <p:sldId id="268" r:id="rId8"/>
    <p:sldId id="269" r:id="rId9"/>
    <p:sldId id="265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59"/>
  </p:normalViewPr>
  <p:slideViewPr>
    <p:cSldViewPr snapToGrid="0" snapToObjects="1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F32FF-20D9-9440-9D68-DF0CF1D05429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76C6E-F97C-BF4B-B19D-B72E47E0D4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224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9330C-0A3B-E743-8965-F97E7BC157CF}" type="datetimeFigureOut">
              <a:rPr lang="en-GB" smtClean="0"/>
              <a:t>10/05/2020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2FF01-B573-E64C-A82C-C2CA1957830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69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trainmefordevsecops/node-red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0351"/>
          </a:xfrm>
        </p:spPr>
        <p:txBody>
          <a:bodyPr/>
          <a:lstStyle/>
          <a:p>
            <a:pPr algn="l"/>
            <a:r>
              <a:rPr lang="en-GB" dirty="0" err="1" smtClean="0"/>
              <a:t>SonarQube</a:t>
            </a:r>
            <a:r>
              <a:rPr lang="en-GB" dirty="0"/>
              <a:t> </a:t>
            </a:r>
            <a:r>
              <a:rPr lang="en-GB" dirty="0" smtClean="0"/>
              <a:t>              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61657"/>
            <a:ext cx="9231086" cy="2950029"/>
          </a:xfrm>
        </p:spPr>
        <p:txBody>
          <a:bodyPr/>
          <a:lstStyle/>
          <a:p>
            <a:r>
              <a:rPr lang="en-GB" sz="3200" dirty="0" smtClean="0"/>
              <a:t>Setting up </a:t>
            </a:r>
            <a:r>
              <a:rPr lang="en-GB" sz="3200" dirty="0" err="1" smtClean="0"/>
              <a:t>NodeJs</a:t>
            </a:r>
            <a:r>
              <a:rPr lang="en-GB" sz="3200" dirty="0" smtClean="0"/>
              <a:t> Project Jenkins &amp; </a:t>
            </a:r>
            <a:r>
              <a:rPr lang="en-GB" sz="3200" dirty="0" err="1" smtClean="0"/>
              <a:t>SonarQube</a:t>
            </a:r>
            <a:r>
              <a:rPr lang="en-GB" sz="3200" dirty="0"/>
              <a:t>	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r"/>
            <a:r>
              <a:rPr lang="en-GB" dirty="0"/>
              <a:t>Presented By :</a:t>
            </a:r>
          </a:p>
          <a:p>
            <a:pPr algn="r"/>
            <a:r>
              <a:rPr lang="en-GB" dirty="0" err="1"/>
              <a:t>Amrit</a:t>
            </a:r>
            <a:r>
              <a:rPr lang="en-GB" dirty="0"/>
              <a:t> </a:t>
            </a:r>
            <a:r>
              <a:rPr lang="en-GB" dirty="0" err="1"/>
              <a:t>Choudhary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058" y="912181"/>
            <a:ext cx="3490685" cy="130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64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0457" y="240620"/>
            <a:ext cx="9144000" cy="1000351"/>
          </a:xfrm>
        </p:spPr>
        <p:txBody>
          <a:bodyPr>
            <a:normAutofit/>
          </a:bodyPr>
          <a:lstStyle/>
          <a:p>
            <a:pPr algn="l"/>
            <a:r>
              <a:rPr lang="en-GB" sz="3200" u="sng" dirty="0" smtClean="0"/>
              <a:t>On boarding </a:t>
            </a:r>
            <a:r>
              <a:rPr lang="en-GB" sz="3200" u="sng" dirty="0" err="1" smtClean="0"/>
              <a:t>NodeJsprojects</a:t>
            </a:r>
            <a:endParaRPr lang="en-GB" sz="3200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6914" y="1807029"/>
            <a:ext cx="9231086" cy="4267200"/>
          </a:xfrm>
        </p:spPr>
        <p:txBody>
          <a:bodyPr>
            <a:norm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u="sng" dirty="0" smtClean="0"/>
              <a:t>Pre- </a:t>
            </a:r>
            <a:r>
              <a:rPr lang="en-US" u="sng" dirty="0" smtClean="0"/>
              <a:t>Requisites</a:t>
            </a:r>
          </a:p>
          <a:p>
            <a:pPr marL="342900" indent="-342900" algn="l">
              <a:buFont typeface="Arial" charset="0"/>
              <a:buChar char="•"/>
            </a:pPr>
            <a:endParaRPr lang="en-US" u="sng" dirty="0"/>
          </a:p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No Pre-Requisites</a:t>
            </a:r>
            <a:endParaRPr lang="en-US" dirty="0" smtClean="0"/>
          </a:p>
          <a:p>
            <a:pPr marL="342900" indent="-342900" algn="l">
              <a:buFont typeface="Arial" charset="0"/>
              <a:buChar char="•"/>
            </a:pPr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115" y="89264"/>
            <a:ext cx="3490685" cy="1303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136" y="2373085"/>
            <a:ext cx="1268664" cy="83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27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5" y="-193448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u="sng" dirty="0"/>
              <a:t>On boarding </a:t>
            </a:r>
            <a:r>
              <a:rPr lang="en-GB" sz="3600" u="sng" dirty="0" err="1" smtClean="0"/>
              <a:t>NodeJs</a:t>
            </a:r>
            <a:r>
              <a:rPr lang="en-GB" sz="3600" u="sng" dirty="0" smtClean="0"/>
              <a:t> project </a:t>
            </a:r>
            <a:r>
              <a:rPr lang="en-GB" sz="3600" u="sng" dirty="0"/>
              <a:t>on Jenkins</a:t>
            </a:r>
            <a:r>
              <a:rPr lang="en-GB" sz="3600" u="sng" dirty="0" smtClean="0"/>
              <a:t/>
            </a:r>
            <a:br>
              <a:rPr lang="en-GB" sz="3600" u="sng" dirty="0" smtClean="0"/>
            </a:br>
            <a:r>
              <a:rPr lang="en-GB" sz="2000" dirty="0" smtClean="0"/>
              <a:t>Sonar Scanner</a:t>
            </a:r>
            <a:endParaRPr lang="en-GB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9" y="968829"/>
            <a:ext cx="10363312" cy="5208134"/>
          </a:xfrm>
        </p:spPr>
      </p:pic>
    </p:spTree>
    <p:extLst>
      <p:ext uri="{BB962C8B-B14F-4D97-AF65-F5344CB8AC3E}">
        <p14:creationId xmlns:p14="http://schemas.microsoft.com/office/powerpoint/2010/main" val="47998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7504"/>
          </a:xfrm>
        </p:spPr>
        <p:txBody>
          <a:bodyPr>
            <a:normAutofit fontScale="90000"/>
          </a:bodyPr>
          <a:lstStyle/>
          <a:p>
            <a:r>
              <a:rPr lang="en-GB" sz="3200" u="sng" dirty="0" smtClean="0"/>
              <a:t>Run Jenkins </a:t>
            </a:r>
            <a:r>
              <a:rPr lang="en-GB" sz="3200" u="sng" dirty="0" err="1" smtClean="0"/>
              <a:t>NodeJs</a:t>
            </a:r>
            <a:r>
              <a:rPr lang="en-GB" sz="3200" u="sng" dirty="0" smtClean="0"/>
              <a:t> Job : Final Result </a:t>
            </a:r>
            <a:r>
              <a:rPr lang="en-GB" sz="3200" u="sng" dirty="0" err="1" smtClean="0"/>
              <a:t>SonarQube</a:t>
            </a:r>
            <a:endParaRPr lang="en-GB" sz="32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71" y="1142912"/>
            <a:ext cx="9633858" cy="5034051"/>
          </a:xfrm>
        </p:spPr>
      </p:pic>
    </p:spTree>
    <p:extLst>
      <p:ext uri="{BB962C8B-B14F-4D97-AF65-F5344CB8AC3E}">
        <p14:creationId xmlns:p14="http://schemas.microsoft.com/office/powerpoint/2010/main" val="97305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3600" u="sng" dirty="0" smtClean="0"/>
              <a:t>Jenkins coverage Plugin : </a:t>
            </a:r>
            <a:r>
              <a:rPr lang="en-GB" sz="3600" u="sng" dirty="0" err="1" smtClean="0"/>
              <a:t>Cobertura</a:t>
            </a:r>
            <a:endParaRPr lang="en-GB" sz="36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57" y="1099457"/>
            <a:ext cx="10526486" cy="5077506"/>
          </a:xfrm>
        </p:spPr>
      </p:pic>
    </p:spTree>
    <p:extLst>
      <p:ext uri="{BB962C8B-B14F-4D97-AF65-F5344CB8AC3E}">
        <p14:creationId xmlns:p14="http://schemas.microsoft.com/office/powerpoint/2010/main" val="73445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65806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u="sng" dirty="0" smtClean="0"/>
              <a:t>On boarding </a:t>
            </a:r>
            <a:r>
              <a:rPr lang="en-GB" sz="3200" u="sng" dirty="0" err="1" smtClean="0"/>
              <a:t>NodeJs</a:t>
            </a:r>
            <a:r>
              <a:rPr lang="en-GB" sz="3200" u="sng" dirty="0" smtClean="0"/>
              <a:t> project on Jenkins</a:t>
            </a:r>
            <a:endParaRPr lang="en-GB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2183"/>
            <a:ext cx="10515600" cy="5511347"/>
          </a:xfrm>
        </p:spPr>
        <p:txBody>
          <a:bodyPr/>
          <a:lstStyle/>
          <a:p>
            <a:r>
              <a:rPr lang="en-GB" sz="2000" dirty="0" smtClean="0"/>
              <a:t>Follow the Video &amp; Snapshots for reference</a:t>
            </a:r>
          </a:p>
          <a:p>
            <a:endParaRPr lang="en-GB" sz="2000" dirty="0"/>
          </a:p>
          <a:p>
            <a:endParaRPr lang="en-GB" sz="2000" dirty="0" smtClean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4" y="1376647"/>
            <a:ext cx="10226832" cy="49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309789"/>
          </a:xfrm>
        </p:spPr>
        <p:txBody>
          <a:bodyPr>
            <a:normAutofit fontScale="90000"/>
          </a:bodyPr>
          <a:lstStyle/>
          <a:p>
            <a:r>
              <a:rPr lang="en-GB" sz="3600" u="sng" dirty="0" err="1" smtClean="0"/>
              <a:t>SonarQube</a:t>
            </a:r>
            <a:r>
              <a:rPr lang="en-GB" sz="3600" u="sng" dirty="0" smtClean="0"/>
              <a:t> : Reliability/Bugs &amp; Security </a:t>
            </a:r>
            <a:r>
              <a:rPr lang="en-GB" sz="3600" u="sng" dirty="0" err="1" smtClean="0"/>
              <a:t>HotSpot</a:t>
            </a:r>
            <a:r>
              <a:rPr lang="en-GB" sz="3600" u="sng" dirty="0" smtClean="0"/>
              <a:t> analysis</a:t>
            </a:r>
            <a:endParaRPr lang="en-GB" sz="3600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59971"/>
            <a:ext cx="10515600" cy="5584372"/>
          </a:xfrm>
        </p:spPr>
      </p:pic>
    </p:spTree>
    <p:extLst>
      <p:ext uri="{BB962C8B-B14F-4D97-AF65-F5344CB8AC3E}">
        <p14:creationId xmlns:p14="http://schemas.microsoft.com/office/powerpoint/2010/main" val="37961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6"/>
            <a:ext cx="10515600" cy="309789"/>
          </a:xfrm>
        </p:spPr>
        <p:txBody>
          <a:bodyPr>
            <a:normAutofit fontScale="90000"/>
          </a:bodyPr>
          <a:lstStyle/>
          <a:p>
            <a:r>
              <a:rPr lang="en-GB" sz="3600" u="sng" dirty="0" err="1" smtClean="0"/>
              <a:t>SonarQube</a:t>
            </a:r>
            <a:r>
              <a:rPr lang="en-GB" sz="3600" u="sng" dirty="0" smtClean="0"/>
              <a:t> : Reliability/Bugs &amp; Security </a:t>
            </a:r>
            <a:r>
              <a:rPr lang="en-GB" sz="3600" u="sng" dirty="0" err="1" smtClean="0"/>
              <a:t>HotSpot</a:t>
            </a:r>
            <a:r>
              <a:rPr lang="en-GB" sz="3600" u="sng" dirty="0" smtClean="0"/>
              <a:t> analysis</a:t>
            </a:r>
            <a:endParaRPr lang="en-GB" sz="3600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3" y="914400"/>
            <a:ext cx="10148995" cy="5262563"/>
          </a:xfrm>
        </p:spPr>
      </p:pic>
    </p:spTree>
    <p:extLst>
      <p:ext uri="{BB962C8B-B14F-4D97-AF65-F5344CB8AC3E}">
        <p14:creationId xmlns:p14="http://schemas.microsoft.com/office/powerpoint/2010/main" val="68128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r>
              <a:rPr lang="en-GB" sz="3600" u="sng" smtClean="0"/>
              <a:t>Congrats  </a:t>
            </a:r>
            <a:r>
              <a:rPr lang="en-GB" sz="3600" u="sng" dirty="0" smtClean="0"/>
              <a:t>!!!</a:t>
            </a:r>
            <a:endParaRPr lang="en-GB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r>
              <a:rPr lang="en-GB" dirty="0" err="1" smtClean="0"/>
              <a:t>NodeJs</a:t>
            </a:r>
            <a:r>
              <a:rPr lang="en-GB" dirty="0" smtClean="0"/>
              <a:t> Project is on boarded successfully.</a:t>
            </a:r>
          </a:p>
          <a:p>
            <a:r>
              <a:rPr lang="en-GB" dirty="0" smtClean="0"/>
              <a:t>Git repo for </a:t>
            </a:r>
            <a:r>
              <a:rPr lang="en-GB" dirty="0" err="1" smtClean="0"/>
              <a:t>NodeJs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github.com/trainmefordevsecops/node-red.git</a:t>
            </a:r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890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1215</TotalTime>
  <Words>78</Words>
  <Application>Microsoft Macintosh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Arial</vt:lpstr>
      <vt:lpstr>Office Theme</vt:lpstr>
      <vt:lpstr>SonarQube                </vt:lpstr>
      <vt:lpstr>On boarding NodeJsprojects</vt:lpstr>
      <vt:lpstr>On boarding NodeJs project on Jenkins Sonar Scanner</vt:lpstr>
      <vt:lpstr>Run Jenkins NodeJs Job : Final Result SonarQube</vt:lpstr>
      <vt:lpstr>Jenkins coverage Plugin : Cobertura</vt:lpstr>
      <vt:lpstr>On boarding NodeJs project on Jenkins</vt:lpstr>
      <vt:lpstr>SonarQube : Reliability/Bugs &amp; Security HotSpot analysis</vt:lpstr>
      <vt:lpstr>SonarQube : Reliability/Bugs &amp; Security HotSpot analysis</vt:lpstr>
      <vt:lpstr>Congrats  !!!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SonarQube</dc:title>
  <dc:creator>Amrit Choudhary</dc:creator>
  <cp:lastModifiedBy>Amrit Choudhary</cp:lastModifiedBy>
  <cp:revision>163</cp:revision>
  <dcterms:created xsi:type="dcterms:W3CDTF">2020-05-03T09:36:49Z</dcterms:created>
  <dcterms:modified xsi:type="dcterms:W3CDTF">2020-05-10T10:47:33Z</dcterms:modified>
</cp:coreProperties>
</file>