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6" r:id="rId6"/>
    <p:sldId id="265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9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F32FF-20D9-9440-9D68-DF0CF1D05429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76C6E-F97C-BF4B-B19D-B72E47E0D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22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69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rblexu/PythonSuperMario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0351"/>
          </a:xfrm>
        </p:spPr>
        <p:txBody>
          <a:bodyPr/>
          <a:lstStyle/>
          <a:p>
            <a:pPr algn="l"/>
            <a:r>
              <a:rPr lang="en-GB" dirty="0" err="1" smtClean="0"/>
              <a:t>SonarQube</a:t>
            </a:r>
            <a:r>
              <a:rPr lang="en-GB" dirty="0"/>
              <a:t> </a:t>
            </a:r>
            <a:r>
              <a:rPr lang="en-GB" dirty="0" smtClean="0"/>
              <a:t>              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61657"/>
            <a:ext cx="9231086" cy="2950029"/>
          </a:xfrm>
        </p:spPr>
        <p:txBody>
          <a:bodyPr/>
          <a:lstStyle/>
          <a:p>
            <a:r>
              <a:rPr lang="en-GB" sz="3200" dirty="0" smtClean="0"/>
              <a:t>Setting up Python Project Jenkins &amp; </a:t>
            </a:r>
            <a:r>
              <a:rPr lang="en-GB" sz="3200" dirty="0" err="1" smtClean="0"/>
              <a:t>SonarQube</a:t>
            </a:r>
            <a:r>
              <a:rPr lang="en-GB" sz="3200" dirty="0"/>
              <a:t>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r"/>
            <a:r>
              <a:rPr lang="en-GB" dirty="0"/>
              <a:t>Presented By :</a:t>
            </a:r>
          </a:p>
          <a:p>
            <a:pPr algn="r"/>
            <a:r>
              <a:rPr lang="en-GB" dirty="0" err="1"/>
              <a:t>Amrit</a:t>
            </a:r>
            <a:r>
              <a:rPr lang="en-GB" dirty="0"/>
              <a:t> </a:t>
            </a:r>
            <a:r>
              <a:rPr lang="en-GB" dirty="0" err="1"/>
              <a:t>Choudhary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058" y="912181"/>
            <a:ext cx="3490685" cy="13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4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457" y="240620"/>
            <a:ext cx="9144000" cy="1000351"/>
          </a:xfrm>
        </p:spPr>
        <p:txBody>
          <a:bodyPr>
            <a:normAutofit/>
          </a:bodyPr>
          <a:lstStyle/>
          <a:p>
            <a:pPr algn="l"/>
            <a:r>
              <a:rPr lang="en-GB" sz="3200" u="sng" dirty="0" smtClean="0"/>
              <a:t>On boarding Python projects</a:t>
            </a:r>
            <a:endParaRPr lang="en-GB" sz="32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914" y="1807029"/>
            <a:ext cx="9231086" cy="4267200"/>
          </a:xfrm>
        </p:spPr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u="sng" dirty="0" smtClean="0"/>
              <a:t>Pre- Requisites</a:t>
            </a:r>
          </a:p>
          <a:p>
            <a:pPr algn="l"/>
            <a:r>
              <a:rPr lang="en-US" dirty="0" smtClean="0"/>
              <a:t>Python 3.7 installed on your master or remote node </a:t>
            </a:r>
          </a:p>
          <a:p>
            <a:pPr algn="l"/>
            <a:r>
              <a:rPr lang="en-US" dirty="0" smtClean="0"/>
              <a:t>Wherever you want to execute the python code</a:t>
            </a:r>
          </a:p>
          <a:p>
            <a:pPr marL="342900" indent="-342900" algn="l">
              <a:buFont typeface="Arial" charset="0"/>
              <a:buChar char="•"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15" y="89264"/>
            <a:ext cx="3490685" cy="1303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620" y="1807029"/>
            <a:ext cx="1638872" cy="112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7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5806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u="sng" dirty="0" smtClean="0"/>
              <a:t>On boarding Python project on Jenkins</a:t>
            </a:r>
            <a:endParaRPr lang="en-GB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2183"/>
            <a:ext cx="10515600" cy="5934303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 smtClean="0"/>
              <a:t>Follow the Video &amp; Snapshots for reference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sz="1400" dirty="0" smtClean="0"/>
          </a:p>
          <a:p>
            <a:endParaRPr lang="en-GB" sz="1400" dirty="0"/>
          </a:p>
          <a:p>
            <a:endParaRPr lang="en-GB" sz="1400" dirty="0" smtClean="0"/>
          </a:p>
          <a:p>
            <a:r>
              <a:rPr lang="en-GB" sz="1400" dirty="0" smtClean="0"/>
              <a:t>Above node properties changes if required in agent configuration </a:t>
            </a:r>
            <a:endParaRPr lang="en-GB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2" y="1308100"/>
            <a:ext cx="10787743" cy="2556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13" y="3912772"/>
            <a:ext cx="10727872" cy="225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5" y="-193448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u="sng" dirty="0"/>
              <a:t>On boarding </a:t>
            </a:r>
            <a:r>
              <a:rPr lang="en-GB" sz="3600" u="sng" dirty="0" smtClean="0"/>
              <a:t>Python project </a:t>
            </a:r>
            <a:r>
              <a:rPr lang="en-GB" sz="3600" u="sng" dirty="0"/>
              <a:t>on Jenkins</a:t>
            </a:r>
            <a:r>
              <a:rPr lang="en-GB" sz="3600" u="sng" dirty="0" smtClean="0"/>
              <a:t/>
            </a:r>
            <a:br>
              <a:rPr lang="en-GB" sz="3600" u="sng" dirty="0" smtClean="0"/>
            </a:br>
            <a:r>
              <a:rPr lang="en-GB" sz="2000" dirty="0" smtClean="0"/>
              <a:t>Sonar Scanner</a:t>
            </a:r>
            <a:endParaRPr lang="en-GB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00949"/>
            <a:ext cx="9916886" cy="5276014"/>
          </a:xfrm>
        </p:spPr>
      </p:pic>
    </p:spTree>
    <p:extLst>
      <p:ext uri="{BB962C8B-B14F-4D97-AF65-F5344CB8AC3E}">
        <p14:creationId xmlns:p14="http://schemas.microsoft.com/office/powerpoint/2010/main" val="47998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7504"/>
          </a:xfrm>
        </p:spPr>
        <p:txBody>
          <a:bodyPr>
            <a:normAutofit fontScale="90000"/>
          </a:bodyPr>
          <a:lstStyle/>
          <a:p>
            <a:r>
              <a:rPr lang="en-GB" sz="3200" u="sng" dirty="0" smtClean="0"/>
              <a:t>Run Jenkins Python Job : Final Result </a:t>
            </a:r>
            <a:r>
              <a:rPr lang="en-GB" sz="3200" u="sng" dirty="0" err="1" smtClean="0"/>
              <a:t>SonarQube</a:t>
            </a:r>
            <a:endParaRPr lang="en-GB" sz="32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1208314"/>
            <a:ext cx="9666514" cy="4968649"/>
          </a:xfrm>
        </p:spPr>
      </p:pic>
    </p:spTree>
    <p:extLst>
      <p:ext uri="{BB962C8B-B14F-4D97-AF65-F5344CB8AC3E}">
        <p14:creationId xmlns:p14="http://schemas.microsoft.com/office/powerpoint/2010/main" val="97305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GB" sz="3600" u="sng" smtClean="0"/>
              <a:t>Congrats  </a:t>
            </a:r>
            <a:r>
              <a:rPr lang="en-GB" sz="3600" u="sng" dirty="0" smtClean="0"/>
              <a:t>!!!</a:t>
            </a:r>
            <a:endParaRPr lang="en-GB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/>
          <a:lstStyle/>
          <a:p>
            <a:r>
              <a:rPr lang="en-GB" dirty="0" smtClean="0"/>
              <a:t>Python Project is on boarded successfully.</a:t>
            </a:r>
          </a:p>
          <a:p>
            <a:r>
              <a:rPr lang="en-GB" dirty="0" smtClean="0"/>
              <a:t>Git repo for Python </a:t>
            </a:r>
            <a:r>
              <a:rPr lang="en-GB" dirty="0" smtClean="0"/>
              <a:t>: 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github.com/marblexu/PythonSuperMario.git</a:t>
            </a:r>
            <a:endParaRPr lang="en-GB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90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967</TotalTime>
  <Words>84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SonarQube                </vt:lpstr>
      <vt:lpstr>On boarding Python projects</vt:lpstr>
      <vt:lpstr>On boarding Python project on Jenkins</vt:lpstr>
      <vt:lpstr>On boarding Python project on Jenkins Sonar Scanner</vt:lpstr>
      <vt:lpstr>Run Jenkins Python Job : Final Result SonarQube</vt:lpstr>
      <vt:lpstr>Congrats  !!!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SonarQube</dc:title>
  <dc:creator>Amrit Choudhary</dc:creator>
  <cp:lastModifiedBy>Amrit Choudhary</cp:lastModifiedBy>
  <cp:revision>173</cp:revision>
  <dcterms:created xsi:type="dcterms:W3CDTF">2020-05-03T09:36:49Z</dcterms:created>
  <dcterms:modified xsi:type="dcterms:W3CDTF">2020-05-10T15:46:46Z</dcterms:modified>
</cp:coreProperties>
</file>