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67" r:id="rId4"/>
    <p:sldId id="258" r:id="rId5"/>
    <p:sldId id="259" r:id="rId6"/>
    <p:sldId id="268" r:id="rId7"/>
    <p:sldId id="266" r:id="rId8"/>
    <p:sldId id="269" r:id="rId9"/>
    <p:sldId id="265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32FF-20D9-9440-9D68-DF0CF1D05429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C6E-F97C-BF4B-B19D-B72E47E0D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30C-0A3B-E743-8965-F97E7BC157CF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maven.apache.org/download.cg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rainmefordevsecops/maven-multi-module-projec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0351"/>
          </a:xfrm>
        </p:spPr>
        <p:txBody>
          <a:bodyPr/>
          <a:lstStyle/>
          <a:p>
            <a:pPr algn="l"/>
            <a:r>
              <a:rPr lang="en-GB" dirty="0" err="1" smtClean="0"/>
              <a:t>SonarQube</a:t>
            </a:r>
            <a:r>
              <a:rPr lang="en-GB" dirty="0"/>
              <a:t> </a:t>
            </a:r>
            <a:r>
              <a:rPr lang="en-GB" dirty="0" smtClean="0"/>
              <a:t>          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1657"/>
            <a:ext cx="9231086" cy="2950029"/>
          </a:xfrm>
        </p:spPr>
        <p:txBody>
          <a:bodyPr/>
          <a:lstStyle/>
          <a:p>
            <a:r>
              <a:rPr lang="en-GB" sz="3200" dirty="0" smtClean="0"/>
              <a:t>Setting </a:t>
            </a:r>
            <a:r>
              <a:rPr lang="en-GB" sz="3200" smtClean="0"/>
              <a:t>up Maven Project </a:t>
            </a:r>
            <a:r>
              <a:rPr lang="en-GB" sz="3200" dirty="0" smtClean="0"/>
              <a:t>Jenkins &amp; </a:t>
            </a:r>
            <a:r>
              <a:rPr lang="en-GB" sz="3200" dirty="0" err="1" smtClean="0"/>
              <a:t>SonarQube</a:t>
            </a:r>
            <a:r>
              <a:rPr lang="en-GB" sz="3200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r"/>
            <a:r>
              <a:rPr lang="en-GB" dirty="0"/>
              <a:t>Presented By :</a:t>
            </a:r>
          </a:p>
          <a:p>
            <a:pPr algn="r"/>
            <a:r>
              <a:rPr lang="en-GB" dirty="0" err="1"/>
              <a:t>Amrit</a:t>
            </a:r>
            <a:r>
              <a:rPr lang="en-GB" dirty="0"/>
              <a:t> </a:t>
            </a:r>
            <a:r>
              <a:rPr lang="en-GB" dirty="0" err="1"/>
              <a:t>Choudhary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58" y="912181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240620"/>
            <a:ext cx="9144000" cy="1000351"/>
          </a:xfrm>
        </p:spPr>
        <p:txBody>
          <a:bodyPr>
            <a:normAutofit/>
          </a:bodyPr>
          <a:lstStyle/>
          <a:p>
            <a:pPr algn="l"/>
            <a:r>
              <a:rPr lang="en-GB" sz="3200" u="sng" dirty="0" smtClean="0"/>
              <a:t>On boarding Maven projects</a:t>
            </a:r>
            <a:endParaRPr lang="en-GB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1807029"/>
            <a:ext cx="9231086" cy="4267200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u="sng" dirty="0" smtClean="0"/>
              <a:t>Pre- Requisites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Install Maven on your machine/remote host where Maven job would run.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maven.apache.org/download.cgi</a:t>
            </a:r>
            <a:endParaRPr lang="en-US" sz="20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Set  environment variable MVN_HOME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Verify Maven version </a:t>
            </a:r>
            <a:r>
              <a:rPr lang="en-US" sz="2000" dirty="0" err="1" smtClean="0"/>
              <a:t>cmd</a:t>
            </a:r>
            <a:r>
              <a:rPr lang="en-US" sz="2000" dirty="0" smtClean="0"/>
              <a:t>: </a:t>
            </a:r>
            <a:r>
              <a:rPr lang="en-US" sz="2000" dirty="0" err="1" smtClean="0"/>
              <a:t>mvn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version</a:t>
            </a:r>
          </a:p>
          <a:p>
            <a:pPr marL="342900" indent="-342900" algn="l">
              <a:buFont typeface="Arial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JDK 1.8 or higher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2000" dirty="0" smtClean="0"/>
              <a:t>V</a:t>
            </a:r>
            <a:r>
              <a:rPr lang="en-GB" sz="2000" dirty="0" err="1" smtClean="0"/>
              <a:t>erify</a:t>
            </a:r>
            <a:r>
              <a:rPr lang="en-GB" sz="2000" dirty="0" smtClean="0"/>
              <a:t> java version </a:t>
            </a:r>
            <a:r>
              <a:rPr lang="en-GB" sz="2000" dirty="0" err="1" smtClean="0"/>
              <a:t>cmd</a:t>
            </a:r>
            <a:r>
              <a:rPr lang="en-GB" sz="2000" dirty="0" smtClean="0"/>
              <a:t> : java </a:t>
            </a:r>
            <a:r>
              <a:rPr lang="en-US" sz="2000" dirty="0"/>
              <a:t>-</a:t>
            </a:r>
            <a:r>
              <a:rPr lang="en-GB" sz="2000" dirty="0" smtClean="0"/>
              <a:t>version</a:t>
            </a:r>
          </a:p>
          <a:p>
            <a:pPr marL="342900" indent="-342900" algn="l">
              <a:buFont typeface="Arial" charset="0"/>
              <a:buChar char="•"/>
            </a:pPr>
            <a:endParaRPr lang="en-GB" sz="2000" dirty="0"/>
          </a:p>
          <a:p>
            <a:pPr marL="342900" indent="-342900" algn="l">
              <a:buFont typeface="Arial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89264"/>
            <a:ext cx="3490685" cy="13030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9" y="5484586"/>
            <a:ext cx="6438900" cy="55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85" y="2777672"/>
            <a:ext cx="2131529" cy="5388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9" y="3882574"/>
            <a:ext cx="6438900" cy="6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240620"/>
            <a:ext cx="9144000" cy="1000351"/>
          </a:xfrm>
        </p:spPr>
        <p:txBody>
          <a:bodyPr>
            <a:normAutofit/>
          </a:bodyPr>
          <a:lstStyle/>
          <a:p>
            <a:pPr algn="l"/>
            <a:r>
              <a:rPr lang="en-GB" sz="3200" u="sng" dirty="0" smtClean="0"/>
              <a:t>Maven Phases</a:t>
            </a:r>
            <a:endParaRPr lang="en-GB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1277976"/>
            <a:ext cx="9231086" cy="4796253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endParaRPr lang="en-GB" sz="2000" dirty="0"/>
          </a:p>
          <a:p>
            <a:pPr marL="342900" indent="-342900" algn="l">
              <a:buFont typeface="Arial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89264"/>
            <a:ext cx="3490685" cy="1303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85" y="2777672"/>
            <a:ext cx="2131529" cy="538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286" y="1544153"/>
            <a:ext cx="7206343" cy="426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2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5806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u="sng" dirty="0" smtClean="0"/>
              <a:t>On boarding Maven project on Jenkins</a:t>
            </a:r>
            <a:endParaRPr lang="en-GB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183"/>
            <a:ext cx="10515600" cy="5511347"/>
          </a:xfrm>
        </p:spPr>
        <p:txBody>
          <a:bodyPr/>
          <a:lstStyle/>
          <a:p>
            <a:r>
              <a:rPr lang="en-GB" sz="2000" dirty="0" smtClean="0"/>
              <a:t>Follow the Video &amp; Snapshots for reference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1259757"/>
            <a:ext cx="10167257" cy="53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5" y="-19344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u="sng" dirty="0"/>
              <a:t>On boarding </a:t>
            </a:r>
            <a:r>
              <a:rPr lang="en-GB" sz="3600" u="sng" dirty="0" smtClean="0"/>
              <a:t>MAVEN project </a:t>
            </a:r>
            <a:r>
              <a:rPr lang="en-GB" sz="3600" u="sng" dirty="0"/>
              <a:t>on Jenkins</a:t>
            </a:r>
            <a:r>
              <a:rPr lang="en-GB" sz="3600" u="sng" dirty="0" smtClean="0"/>
              <a:t/>
            </a:r>
            <a:br>
              <a:rPr lang="en-GB" sz="3600" u="sng" dirty="0" smtClean="0"/>
            </a:br>
            <a:r>
              <a:rPr lang="en-GB" sz="2000" dirty="0" smtClean="0"/>
              <a:t>Post Build Actions, generate coverage Jenkins</a:t>
            </a:r>
            <a:endParaRPr lang="en-GB" sz="2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5" y="1019245"/>
            <a:ext cx="9300941" cy="5157718"/>
          </a:xfrm>
        </p:spPr>
      </p:pic>
    </p:spTree>
    <p:extLst>
      <p:ext uri="{BB962C8B-B14F-4D97-AF65-F5344CB8AC3E}">
        <p14:creationId xmlns:p14="http://schemas.microsoft.com/office/powerpoint/2010/main" val="47998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8296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u="sng" dirty="0" smtClean="0"/>
              <a:t>Jenkins Coverage : Display</a:t>
            </a:r>
            <a:endParaRPr lang="en-GB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48" y="947057"/>
            <a:ext cx="10538052" cy="5236029"/>
          </a:xfrm>
        </p:spPr>
      </p:pic>
    </p:spTree>
    <p:extLst>
      <p:ext uri="{BB962C8B-B14F-4D97-AF65-F5344CB8AC3E}">
        <p14:creationId xmlns:p14="http://schemas.microsoft.com/office/powerpoint/2010/main" val="63906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504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Run Jenkins Maven Job : Final Result </a:t>
            </a:r>
            <a:r>
              <a:rPr lang="en-GB" sz="3200" u="sng" dirty="0" err="1" smtClean="0"/>
              <a:t>SonarQube</a:t>
            </a:r>
            <a:endParaRPr lang="en-GB" sz="32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1418"/>
            <a:ext cx="9840686" cy="4965545"/>
          </a:xfrm>
        </p:spPr>
      </p:pic>
    </p:spTree>
    <p:extLst>
      <p:ext uri="{BB962C8B-B14F-4D97-AF65-F5344CB8AC3E}">
        <p14:creationId xmlns:p14="http://schemas.microsoft.com/office/powerpoint/2010/main" val="97305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846"/>
          </a:xfrm>
        </p:spPr>
        <p:txBody>
          <a:bodyPr>
            <a:normAutofit fontScale="90000"/>
          </a:bodyPr>
          <a:lstStyle/>
          <a:p>
            <a:r>
              <a:rPr lang="en-GB" b="1" u="sng" dirty="0" smtClean="0"/>
              <a:t>Technical Debt</a:t>
            </a:r>
            <a:endParaRPr lang="en-GB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119268"/>
              </p:ext>
            </p:extLst>
          </p:nvPr>
        </p:nvGraphicFramePr>
        <p:xfrm>
          <a:off x="838200" y="1241425"/>
          <a:ext cx="10515600" cy="482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1205480">
                <a:tc>
                  <a:txBody>
                    <a:bodyPr/>
                    <a:lstStyle/>
                    <a:p>
                      <a:r>
                        <a:rPr lang="en-GB" dirty="0" smtClean="0"/>
                        <a:t>Financial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Technical</a:t>
                      </a:r>
                      <a:endParaRPr lang="en-GB" dirty="0"/>
                    </a:p>
                  </a:txBody>
                  <a:tcPr/>
                </a:tc>
              </a:tr>
              <a:tr h="1205480">
                <a:tc>
                  <a:txBody>
                    <a:bodyPr/>
                    <a:lstStyle/>
                    <a:p>
                      <a:r>
                        <a:rPr lang="en-GB" dirty="0" smtClean="0"/>
                        <a:t>Cash buy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Ready</a:t>
                      </a:r>
                      <a:r>
                        <a:rPr lang="en-GB" baseline="0" dirty="0" smtClean="0"/>
                        <a:t> for</a:t>
                      </a:r>
                      <a:r>
                        <a:rPr lang="en-GB" dirty="0" smtClean="0"/>
                        <a:t> Market/Release</a:t>
                      </a:r>
                      <a:endParaRPr lang="en-GB" dirty="0"/>
                    </a:p>
                  </a:txBody>
                  <a:tcPr/>
                </a:tc>
              </a:tr>
              <a:tr h="1205480">
                <a:tc>
                  <a:txBody>
                    <a:bodyPr/>
                    <a:lstStyle/>
                    <a:p>
                      <a:r>
                        <a:rPr lang="en-GB" dirty="0" smtClean="0"/>
                        <a:t>Pay instalments with Interest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Refactor again and again</a:t>
                      </a:r>
                      <a:endParaRPr lang="en-GB" dirty="0"/>
                    </a:p>
                  </a:txBody>
                  <a:tcPr/>
                </a:tc>
              </a:tr>
              <a:tr h="1205480">
                <a:tc>
                  <a:txBody>
                    <a:bodyPr/>
                    <a:lstStyle/>
                    <a:p>
                      <a:r>
                        <a:rPr lang="en-GB" dirty="0" smtClean="0"/>
                        <a:t>Don</a:t>
                      </a:r>
                      <a:r>
                        <a:rPr lang="mr-IN" dirty="0" smtClean="0"/>
                        <a:t>’</a:t>
                      </a:r>
                      <a:r>
                        <a:rPr lang="en-GB" dirty="0" smtClean="0"/>
                        <a:t>t have money to pay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Not able to maintain the exiting code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11691257" y="1338943"/>
            <a:ext cx="163286" cy="47244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7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GB" sz="3600" u="sng" smtClean="0"/>
              <a:t>Congrats  </a:t>
            </a:r>
            <a:r>
              <a:rPr lang="en-GB" sz="3600" u="sng" dirty="0" smtClean="0"/>
              <a:t>!!!</a:t>
            </a:r>
            <a:endParaRPr lang="en-GB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GB" dirty="0" smtClean="0"/>
              <a:t>Maven Project is on boarded successfully.</a:t>
            </a:r>
          </a:p>
          <a:p>
            <a:r>
              <a:rPr lang="en-GB" dirty="0" smtClean="0"/>
              <a:t>Git repo for </a:t>
            </a:r>
            <a:r>
              <a:rPr lang="en-GB" dirty="0"/>
              <a:t>maven: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github.com/trainmefordevsecops/maven-multi-module-project.git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90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135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SonarQube                </vt:lpstr>
      <vt:lpstr>On boarding Maven projects</vt:lpstr>
      <vt:lpstr>Maven Phases</vt:lpstr>
      <vt:lpstr>On boarding Maven project on Jenkins</vt:lpstr>
      <vt:lpstr>On boarding MAVEN project on Jenkins Post Build Actions, generate coverage Jenkins</vt:lpstr>
      <vt:lpstr>Jenkins Coverage : Display</vt:lpstr>
      <vt:lpstr>Run Jenkins Maven Job : Final Result SonarQube</vt:lpstr>
      <vt:lpstr>Technical Debt</vt:lpstr>
      <vt:lpstr>Congrats  !!!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Amrit Choudhary</dc:creator>
  <cp:lastModifiedBy>Amrit Choudhary</cp:lastModifiedBy>
  <cp:revision>117</cp:revision>
  <dcterms:created xsi:type="dcterms:W3CDTF">2020-05-03T09:36:49Z</dcterms:created>
  <dcterms:modified xsi:type="dcterms:W3CDTF">2020-05-09T13:44:28Z</dcterms:modified>
</cp:coreProperties>
</file>