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6" r:id="rId6"/>
    <p:sldId id="267" r:id="rId7"/>
    <p:sldId id="265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32FF-20D9-9440-9D68-DF0CF1D0542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C6E-F97C-BF4B-B19D-B72E47E0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rainmefordevsecops/gradle-project-multi-module.git" TargetMode="External"/><Relationship Id="rId3" Type="http://schemas.openxmlformats.org/officeDocument/2006/relationships/hyperlink" Target="https://docs.sonarqube.org/latest/user-guide/metric-defini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0351"/>
          </a:xfrm>
        </p:spPr>
        <p:txBody>
          <a:bodyPr/>
          <a:lstStyle/>
          <a:p>
            <a:pPr algn="l"/>
            <a:r>
              <a:rPr lang="en-GB" dirty="0" err="1" smtClean="0"/>
              <a:t>SonarQube</a:t>
            </a:r>
            <a:r>
              <a:rPr lang="en-GB" dirty="0"/>
              <a:t> </a:t>
            </a:r>
            <a:r>
              <a:rPr lang="en-GB" dirty="0" smtClean="0"/>
              <a:t>     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1657"/>
            <a:ext cx="9231086" cy="2950029"/>
          </a:xfrm>
        </p:spPr>
        <p:txBody>
          <a:bodyPr/>
          <a:lstStyle/>
          <a:p>
            <a:r>
              <a:rPr lang="en-GB" sz="3200" dirty="0" smtClean="0"/>
              <a:t>Setting up </a:t>
            </a:r>
            <a:r>
              <a:rPr lang="en-GB" sz="3200" dirty="0" err="1" smtClean="0"/>
              <a:t>Gradle</a:t>
            </a:r>
            <a:r>
              <a:rPr lang="en-GB" sz="3200" dirty="0" smtClean="0"/>
              <a:t> Project </a:t>
            </a:r>
            <a:r>
              <a:rPr lang="en-GB" sz="3200" dirty="0" smtClean="0"/>
              <a:t>Jenkins &amp; </a:t>
            </a:r>
            <a:r>
              <a:rPr lang="en-GB" sz="3200" dirty="0" err="1" smtClean="0"/>
              <a:t>SonarQube</a:t>
            </a:r>
            <a:r>
              <a:rPr lang="en-GB" sz="3200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Presented By :</a:t>
            </a:r>
          </a:p>
          <a:p>
            <a:pPr algn="r"/>
            <a:r>
              <a:rPr lang="en-GB" dirty="0" err="1"/>
              <a:t>Amrit</a:t>
            </a:r>
            <a:r>
              <a:rPr lang="en-GB" dirty="0"/>
              <a:t> </a:t>
            </a:r>
            <a:r>
              <a:rPr lang="en-GB" dirty="0" err="1"/>
              <a:t>Choudhary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58" y="912181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240620"/>
            <a:ext cx="9144000" cy="1000351"/>
          </a:xfrm>
        </p:spPr>
        <p:txBody>
          <a:bodyPr>
            <a:normAutofit/>
          </a:bodyPr>
          <a:lstStyle/>
          <a:p>
            <a:pPr algn="l"/>
            <a:r>
              <a:rPr lang="en-GB" sz="3200" u="sng" dirty="0" smtClean="0"/>
              <a:t>On boarding </a:t>
            </a:r>
            <a:r>
              <a:rPr lang="en-GB" sz="3200" u="sng" dirty="0" err="1" smtClean="0"/>
              <a:t>Gradle</a:t>
            </a:r>
            <a:r>
              <a:rPr lang="en-GB" sz="3200" u="sng" dirty="0" smtClean="0"/>
              <a:t> projects</a:t>
            </a:r>
            <a:endParaRPr lang="en-GB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1807029"/>
            <a:ext cx="9231086" cy="4267200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u="sng" dirty="0" smtClean="0"/>
              <a:t>Pre- Requisites</a:t>
            </a:r>
          </a:p>
          <a:p>
            <a:pPr marL="342900" indent="-342900" algn="l">
              <a:buFont typeface="Arial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JDK 1.8 or higher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V</a:t>
            </a:r>
            <a:r>
              <a:rPr lang="en-GB" sz="2000" dirty="0" err="1" smtClean="0"/>
              <a:t>erify</a:t>
            </a:r>
            <a:r>
              <a:rPr lang="en-GB" sz="2000" dirty="0" smtClean="0"/>
              <a:t> java version </a:t>
            </a:r>
            <a:r>
              <a:rPr lang="en-GB" sz="2000" dirty="0" err="1" smtClean="0"/>
              <a:t>cmd</a:t>
            </a:r>
            <a:r>
              <a:rPr lang="en-GB" sz="2000" dirty="0" smtClean="0"/>
              <a:t> : java </a:t>
            </a:r>
            <a:r>
              <a:rPr lang="en-US" sz="2000" dirty="0"/>
              <a:t>-</a:t>
            </a:r>
            <a:r>
              <a:rPr lang="en-GB" sz="2000" dirty="0" smtClean="0"/>
              <a:t>version</a:t>
            </a:r>
          </a:p>
          <a:p>
            <a:pPr marL="342900" indent="-342900" algn="l">
              <a:buFont typeface="Arial" charset="0"/>
              <a:buChar char="•"/>
            </a:pPr>
            <a:endParaRPr lang="en-GB" sz="2000" dirty="0"/>
          </a:p>
          <a:p>
            <a:pPr marL="342900" indent="-342900" algn="l">
              <a:buFont typeface="Arial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89264"/>
            <a:ext cx="3490685" cy="1303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85" y="3661229"/>
            <a:ext cx="6438900" cy="55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5" y="1543682"/>
            <a:ext cx="1800559" cy="10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5806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u="sng" dirty="0" smtClean="0"/>
              <a:t>On boarding </a:t>
            </a:r>
            <a:r>
              <a:rPr lang="en-GB" sz="3200" u="sng" dirty="0" err="1" smtClean="0"/>
              <a:t>Gradle</a:t>
            </a:r>
            <a:r>
              <a:rPr lang="en-GB" sz="3200" u="sng" dirty="0" smtClean="0"/>
              <a:t> project </a:t>
            </a:r>
            <a:r>
              <a:rPr lang="en-GB" sz="3200" u="sng" dirty="0" smtClean="0"/>
              <a:t>on Jenkins</a:t>
            </a:r>
            <a:endParaRPr lang="en-GB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183"/>
            <a:ext cx="10515600" cy="5511347"/>
          </a:xfrm>
        </p:spPr>
        <p:txBody>
          <a:bodyPr/>
          <a:lstStyle/>
          <a:p>
            <a:r>
              <a:rPr lang="en-GB" sz="2000" dirty="0" smtClean="0"/>
              <a:t>Follow the Video &amp; Snapshots for reference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9053"/>
            <a:ext cx="9525000" cy="49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5" y="-19344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/>
              <a:t>On boarding </a:t>
            </a:r>
            <a:r>
              <a:rPr lang="en-GB" sz="3600" u="sng" dirty="0" err="1" smtClean="0"/>
              <a:t>Gradle</a:t>
            </a:r>
            <a:r>
              <a:rPr lang="en-GB" sz="3600" u="sng" dirty="0" smtClean="0"/>
              <a:t> project </a:t>
            </a:r>
            <a:r>
              <a:rPr lang="en-GB" sz="3600" u="sng" dirty="0"/>
              <a:t>on Jenkins</a:t>
            </a:r>
            <a:r>
              <a:rPr lang="en-GB" sz="3600" u="sng" dirty="0" smtClean="0"/>
              <a:t/>
            </a:r>
            <a:br>
              <a:rPr lang="en-GB" sz="3600" u="sng" dirty="0" smtClean="0"/>
            </a:br>
            <a:r>
              <a:rPr lang="en-GB" sz="2000" dirty="0" smtClean="0"/>
              <a:t>Sonar Scanner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7" y="1240668"/>
            <a:ext cx="10548256" cy="4936295"/>
          </a:xfrm>
        </p:spPr>
      </p:pic>
    </p:spTree>
    <p:extLst>
      <p:ext uri="{BB962C8B-B14F-4D97-AF65-F5344CB8AC3E}">
        <p14:creationId xmlns:p14="http://schemas.microsoft.com/office/powerpoint/2010/main" val="47998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504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Run Jenkins </a:t>
            </a:r>
            <a:r>
              <a:rPr lang="en-GB" sz="3200" u="sng" dirty="0" err="1" smtClean="0"/>
              <a:t>Gradle</a:t>
            </a:r>
            <a:r>
              <a:rPr lang="en-GB" sz="3200" u="sng" dirty="0" smtClean="0"/>
              <a:t> Job </a:t>
            </a:r>
            <a:r>
              <a:rPr lang="en-GB" sz="3200" u="sng" dirty="0" smtClean="0"/>
              <a:t>: Final Result </a:t>
            </a:r>
            <a:r>
              <a:rPr lang="en-GB" sz="3200" u="sng" dirty="0" err="1" smtClean="0"/>
              <a:t>SonarQube</a:t>
            </a:r>
            <a:endParaRPr lang="en-GB" sz="32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1138604"/>
            <a:ext cx="9043023" cy="5038359"/>
          </a:xfrm>
        </p:spPr>
      </p:pic>
    </p:spTree>
    <p:extLst>
      <p:ext uri="{BB962C8B-B14F-4D97-AF65-F5344CB8AC3E}">
        <p14:creationId xmlns:p14="http://schemas.microsoft.com/office/powerpoint/2010/main" val="97305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2000"/>
          </a:xfrm>
        </p:spPr>
        <p:txBody>
          <a:bodyPr/>
          <a:lstStyle/>
          <a:p>
            <a:r>
              <a:rPr lang="en-GB" u="sng" smtClean="0"/>
              <a:t>Understanding </a:t>
            </a:r>
            <a:r>
              <a:rPr lang="en-GB" u="sng" dirty="0" smtClean="0"/>
              <a:t>Complexity</a:t>
            </a:r>
            <a:endParaRPr lang="en-GB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4" y="679730"/>
            <a:ext cx="8526236" cy="5261489"/>
          </a:xfrm>
        </p:spPr>
      </p:pic>
    </p:spTree>
    <p:extLst>
      <p:ext uri="{BB962C8B-B14F-4D97-AF65-F5344CB8AC3E}">
        <p14:creationId xmlns:p14="http://schemas.microsoft.com/office/powerpoint/2010/main" val="42631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GB" sz="3600" u="sng" smtClean="0"/>
              <a:t>Congrats  </a:t>
            </a:r>
            <a:r>
              <a:rPr lang="en-GB" sz="3600" u="sng" dirty="0" smtClean="0"/>
              <a:t>!!!</a:t>
            </a:r>
            <a:endParaRPr lang="en-GB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GB" dirty="0" err="1" smtClean="0"/>
              <a:t>Gradle</a:t>
            </a:r>
            <a:r>
              <a:rPr lang="en-GB" dirty="0" smtClean="0"/>
              <a:t> Project </a:t>
            </a:r>
            <a:r>
              <a:rPr lang="en-GB" dirty="0" smtClean="0"/>
              <a:t>is on boarded successfully.</a:t>
            </a:r>
          </a:p>
          <a:p>
            <a:r>
              <a:rPr lang="en-GB" dirty="0" smtClean="0"/>
              <a:t>Git repo for </a:t>
            </a:r>
            <a:r>
              <a:rPr lang="en-GB" dirty="0"/>
              <a:t>maven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github.com/trainmefordevsecops/gradle-project-multi-module.git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References:</a:t>
            </a:r>
          </a:p>
          <a:p>
            <a:r>
              <a:rPr lang="en-GB" dirty="0">
                <a:hlinkClick r:id="rId3"/>
              </a:rPr>
              <a:t>https://docs.sonarqube.org/latest/user-guide/metric-definitions/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0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79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SonarQube                </vt:lpstr>
      <vt:lpstr>On boarding Gradle projects</vt:lpstr>
      <vt:lpstr>On boarding Gradle project on Jenkins</vt:lpstr>
      <vt:lpstr>On boarding Gradle project on Jenkins Sonar Scanner</vt:lpstr>
      <vt:lpstr>Run Jenkins Gradle Job : Final Result SonarQube</vt:lpstr>
      <vt:lpstr>Understanding Complexity</vt:lpstr>
      <vt:lpstr>Congrats  !!!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Amrit Choudhary</dc:creator>
  <cp:lastModifiedBy>Amrit Choudhary</cp:lastModifiedBy>
  <cp:revision>140</cp:revision>
  <dcterms:created xsi:type="dcterms:W3CDTF">2020-05-03T09:36:49Z</dcterms:created>
  <dcterms:modified xsi:type="dcterms:W3CDTF">2020-05-10T04:04:41Z</dcterms:modified>
</cp:coreProperties>
</file>