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Sonar Lint | </a:t>
            </a:r>
            <a:r>
              <a:rPr lang="en-GB" sz="3200" dirty="0"/>
              <a:t>Detect Code Quality and Security issues on the </a:t>
            </a:r>
            <a:r>
              <a:rPr lang="en-GB" sz="3200"/>
              <a:t>fly </a:t>
            </a:r>
            <a:r>
              <a:rPr lang="en-GB" sz="3200" smtClean="0"/>
              <a:t>: </a:t>
            </a:r>
            <a:r>
              <a:rPr lang="en-GB" sz="3200" dirty="0" smtClean="0"/>
              <a:t>Developer Friendly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/>
          <a:lstStyle/>
          <a:p>
            <a:pPr algn="l"/>
            <a:r>
              <a:rPr lang="en-GB" u="sng" dirty="0" smtClean="0"/>
              <a:t>Pre-Requisites</a:t>
            </a:r>
            <a:endParaRPr lang="en-GB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94116"/>
            <a:ext cx="9231086" cy="387531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IntelliJ IDEA or eclipse tool (IDE)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Mac/win laptop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 account, </a:t>
            </a:r>
            <a:r>
              <a:rPr lang="en-GB" dirty="0" err="1" smtClean="0"/>
              <a:t>gitclient</a:t>
            </a:r>
            <a:endParaRPr lang="en-GB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Sonar Lint </a:t>
            </a:r>
            <a:r>
              <a:rPr lang="en-GB" dirty="0" err="1" smtClean="0"/>
              <a:t>pluggin</a:t>
            </a:r>
            <a:r>
              <a:rPr lang="en-GB" dirty="0" smtClean="0"/>
              <a:t> installed in the IDE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JDK 1.8+</a:t>
            </a:r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GB" u="sng" dirty="0" smtClean="0"/>
              <a:t>Sonar Lint Analysis Steps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46652"/>
            <a:ext cx="10515600" cy="5511347"/>
          </a:xfrm>
        </p:spPr>
        <p:txBody>
          <a:bodyPr/>
          <a:lstStyle/>
          <a:p>
            <a:r>
              <a:rPr lang="en-GB" dirty="0" err="1"/>
              <a:t>SonarLint</a:t>
            </a:r>
            <a:r>
              <a:rPr lang="en-GB" dirty="0"/>
              <a:t> is a free IDE </a:t>
            </a:r>
            <a:r>
              <a:rPr lang="en-GB" dirty="0" err="1" smtClean="0"/>
              <a:t>pluggin</a:t>
            </a:r>
            <a:r>
              <a:rPr lang="en-GB" dirty="0" smtClean="0"/>
              <a:t> which helps developer to fix known bugs and vulnerabilities, follow coding standards &amp; best practices.</a:t>
            </a:r>
          </a:p>
          <a:p>
            <a:r>
              <a:rPr lang="en-GB" dirty="0" smtClean="0"/>
              <a:t>Provides clear guidance on fixing the code issues before you commit to the source code.</a:t>
            </a:r>
          </a:p>
          <a:p>
            <a:r>
              <a:rPr lang="en-GB" dirty="0" smtClean="0"/>
              <a:t>Project is analysed using </a:t>
            </a:r>
            <a:r>
              <a:rPr lang="en-GB" dirty="0" err="1" smtClean="0"/>
              <a:t>SonarQube</a:t>
            </a:r>
            <a:r>
              <a:rPr lang="en-GB" dirty="0" smtClean="0"/>
              <a:t> server or </a:t>
            </a:r>
            <a:r>
              <a:rPr lang="en-GB" dirty="0" err="1" smtClean="0"/>
              <a:t>SonarCloud</a:t>
            </a:r>
            <a:r>
              <a:rPr lang="en-GB" dirty="0" smtClean="0"/>
              <a:t> whatever your company uses and retrieves the appropriate settings and quality profile for your projects.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165780"/>
            <a:ext cx="10515600" cy="1325563"/>
          </a:xfrm>
        </p:spPr>
        <p:txBody>
          <a:bodyPr/>
          <a:lstStyle/>
          <a:p>
            <a:r>
              <a:rPr lang="en-GB" u="sng" dirty="0" smtClean="0"/>
              <a:t>Sonar Lint Plugin</a:t>
            </a:r>
            <a:endParaRPr lang="en-GB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491343"/>
            <a:ext cx="9906000" cy="5094514"/>
          </a:xfrm>
        </p:spPr>
      </p:pic>
    </p:spTree>
    <p:extLst>
      <p:ext uri="{BB962C8B-B14F-4D97-AF65-F5344CB8AC3E}">
        <p14:creationId xmlns:p14="http://schemas.microsoft.com/office/powerpoint/2010/main" val="109651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8" y="92982"/>
            <a:ext cx="10515600" cy="1325563"/>
          </a:xfrm>
        </p:spPr>
        <p:txBody>
          <a:bodyPr/>
          <a:lstStyle/>
          <a:p>
            <a:r>
              <a:rPr lang="en-GB" b="1" u="sng" dirty="0" smtClean="0"/>
              <a:t>Sonar Lint Analysis</a:t>
            </a:r>
            <a:endParaRPr lang="en-GB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208314"/>
            <a:ext cx="10232571" cy="5355772"/>
          </a:xfrm>
        </p:spPr>
      </p:pic>
    </p:spTree>
    <p:extLst>
      <p:ext uri="{BB962C8B-B14F-4D97-AF65-F5344CB8AC3E}">
        <p14:creationId xmlns:p14="http://schemas.microsoft.com/office/powerpoint/2010/main" val="93026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114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SonarQube                </vt:lpstr>
      <vt:lpstr>Pre-Requisites</vt:lpstr>
      <vt:lpstr>Sonar Lint Analysis Steps</vt:lpstr>
      <vt:lpstr>Sonar Lint Plugin</vt:lpstr>
      <vt:lpstr>Sonar Lint Analysis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45</cp:revision>
  <dcterms:created xsi:type="dcterms:W3CDTF">2020-05-03T09:36:49Z</dcterms:created>
  <dcterms:modified xsi:type="dcterms:W3CDTF">2020-05-27T17:29:47Z</dcterms:modified>
</cp:coreProperties>
</file>