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330C-0A3B-E743-8965-F97E7BC157CF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onarqub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tiff"/><Relationship Id="rId7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0351"/>
          </a:xfrm>
        </p:spPr>
        <p:txBody>
          <a:bodyPr/>
          <a:lstStyle/>
          <a:p>
            <a:pPr algn="l"/>
            <a:r>
              <a:rPr lang="en-GB" dirty="0" err="1" smtClean="0"/>
              <a:t>SonarQube</a:t>
            </a:r>
            <a:r>
              <a:rPr lang="en-GB" dirty="0"/>
              <a:t> </a:t>
            </a:r>
            <a:r>
              <a:rPr lang="en-GB" dirty="0" smtClean="0"/>
              <a:t>             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086" y="3592286"/>
            <a:ext cx="9056914" cy="2732314"/>
          </a:xfrm>
        </p:spPr>
        <p:txBody>
          <a:bodyPr>
            <a:normAutofit lnSpcReduction="10000"/>
          </a:bodyPr>
          <a:lstStyle/>
          <a:p>
            <a:r>
              <a:rPr lang="en-GB" sz="3200" dirty="0" smtClean="0"/>
              <a:t>Code Quality Tool | SAST Tool	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algn="r"/>
            <a:r>
              <a:rPr lang="en-GB" dirty="0" smtClean="0"/>
              <a:t>Presented By :</a:t>
            </a:r>
          </a:p>
          <a:p>
            <a:pPr algn="r"/>
            <a:r>
              <a:rPr lang="en-GB" dirty="0" err="1" smtClean="0"/>
              <a:t>Amrit</a:t>
            </a:r>
            <a:r>
              <a:rPr lang="en-GB" dirty="0" smtClean="0"/>
              <a:t> </a:t>
            </a:r>
            <a:r>
              <a:rPr lang="en-GB" dirty="0" err="1" smtClean="0"/>
              <a:t>Choudhary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58" y="912181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 smtClean="0"/>
              <a:t>SonarQube</a:t>
            </a:r>
            <a:r>
              <a:rPr lang="en-GB" dirty="0"/>
              <a:t>	</a:t>
            </a:r>
            <a:r>
              <a:rPr lang="en-GB" dirty="0" smtClean="0"/>
              <a:t>    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004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hlinkClick r:id="rId2"/>
              </a:rPr>
              <a:t>SonarQube</a:t>
            </a:r>
            <a:r>
              <a:rPr lang="en-GB" dirty="0"/>
              <a:t> 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It is </a:t>
            </a:r>
            <a:r>
              <a:rPr lang="en-GB" dirty="0"/>
              <a:t>an open source </a:t>
            </a:r>
            <a:r>
              <a:rPr lang="en-GB" dirty="0" smtClean="0"/>
              <a:t>tool </a:t>
            </a:r>
            <a:r>
              <a:rPr lang="en-GB" dirty="0"/>
              <a:t>developed by </a:t>
            </a:r>
            <a:r>
              <a:rPr lang="en-GB" dirty="0" err="1"/>
              <a:t>SonarSource</a:t>
            </a:r>
            <a:r>
              <a:rPr lang="en-GB" dirty="0"/>
              <a:t> for continuous inspection of code </a:t>
            </a:r>
            <a:r>
              <a:rPr lang="en-GB" dirty="0" smtClean="0"/>
              <a:t>quality, perform </a:t>
            </a:r>
            <a:r>
              <a:rPr lang="en-GB" dirty="0"/>
              <a:t>automatic </a:t>
            </a:r>
            <a:r>
              <a:rPr lang="en-GB" dirty="0" smtClean="0"/>
              <a:t>detection of static </a:t>
            </a:r>
            <a:r>
              <a:rPr lang="en-GB" dirty="0"/>
              <a:t>analysis of code to detect bugs, code smells, and security vulnerabilities on </a:t>
            </a:r>
            <a:r>
              <a:rPr lang="en-GB" dirty="0" smtClean="0"/>
              <a:t>25+ </a:t>
            </a:r>
            <a:r>
              <a:rPr lang="en-GB" dirty="0"/>
              <a:t>programming languages. 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SonarQube</a:t>
            </a:r>
            <a:r>
              <a:rPr lang="en-GB" dirty="0" smtClean="0"/>
              <a:t> </a:t>
            </a:r>
            <a:r>
              <a:rPr lang="en-GB" dirty="0"/>
              <a:t>offers reports on duplicated code, coding standards, unit tests, code coverage, code complexity, comments, bugs, and security vulnerabilities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58" y="387626"/>
            <a:ext cx="3490685" cy="1303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606142"/>
            <a:ext cx="1306286" cy="870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71" y="5651126"/>
            <a:ext cx="1161143" cy="825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41" y="5651126"/>
            <a:ext cx="1195616" cy="8803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56" y="5651126"/>
            <a:ext cx="876302" cy="836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48" y="5615442"/>
            <a:ext cx="1338882" cy="91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5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Sonar Dashboard </a:t>
            </a:r>
            <a:endParaRPr lang="en-GB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1652055"/>
            <a:ext cx="10526486" cy="489092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58" y="387626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4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Technical Terms/Filters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Quality Gate : Default or custom</a:t>
            </a:r>
          </a:p>
          <a:p>
            <a:r>
              <a:rPr lang="en-GB" dirty="0" smtClean="0"/>
              <a:t>Reliability / Bugs : Error or Bugs in the code</a:t>
            </a:r>
          </a:p>
          <a:p>
            <a:r>
              <a:rPr lang="en-GB" dirty="0" smtClean="0"/>
              <a:t>Security / Vulnerabilities :Security bugs or vulnerabilities detection</a:t>
            </a:r>
          </a:p>
          <a:p>
            <a:r>
              <a:rPr lang="en-GB" dirty="0" smtClean="0"/>
              <a:t> Maintainability / Code Smells : Bad smell in code</a:t>
            </a:r>
          </a:p>
          <a:p>
            <a:r>
              <a:rPr lang="en-GB" dirty="0" smtClean="0"/>
              <a:t>Coverage : coverage of the unit / integration test cases</a:t>
            </a:r>
          </a:p>
          <a:p>
            <a:r>
              <a:rPr lang="en-GB" dirty="0" smtClean="0"/>
              <a:t>Duplications : duplicate lines of code/ function/ block/ files</a:t>
            </a:r>
          </a:p>
          <a:p>
            <a:r>
              <a:rPr lang="en-GB" dirty="0" smtClean="0"/>
              <a:t>Size: lines / classes / comments /files on code.</a:t>
            </a:r>
          </a:p>
          <a:p>
            <a:r>
              <a:rPr lang="en-GB" dirty="0" smtClean="0"/>
              <a:t>Languages: programming languages</a:t>
            </a:r>
          </a:p>
          <a:p>
            <a:r>
              <a:rPr lang="en-GB" dirty="0" smtClean="0"/>
              <a:t>Complexity : difficult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41899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GB" dirty="0" smtClean="0"/>
              <a:t>Quality Gate: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Code complexity: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Code Smell :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Security / Vulnerability 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067" y="369872"/>
            <a:ext cx="1492623" cy="729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672" y="185057"/>
            <a:ext cx="1366128" cy="109897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707086" y="631371"/>
            <a:ext cx="816428" cy="239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44" y="1517032"/>
            <a:ext cx="1333470" cy="1215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39" y="1710877"/>
            <a:ext cx="1587047" cy="102143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761544" y="1982109"/>
            <a:ext cx="816428" cy="239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4112" y="3084404"/>
            <a:ext cx="1545774" cy="12481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361" y="4845525"/>
            <a:ext cx="1545774" cy="12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7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Projects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42" y="1825625"/>
            <a:ext cx="10929258" cy="467314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1) Ant Project </a:t>
            </a:r>
          </a:p>
          <a:p>
            <a:pPr marL="0" indent="0">
              <a:buNone/>
            </a:pPr>
            <a:r>
              <a:rPr lang="en-GB" dirty="0" smtClean="0"/>
              <a:t>2) Maven Project</a:t>
            </a:r>
          </a:p>
          <a:p>
            <a:pPr marL="0" indent="0">
              <a:buNone/>
            </a:pPr>
            <a:r>
              <a:rPr lang="en-GB" dirty="0" smtClean="0"/>
              <a:t>3) </a:t>
            </a:r>
            <a:r>
              <a:rPr lang="en-GB" dirty="0" err="1" smtClean="0"/>
              <a:t>Gradle</a:t>
            </a:r>
            <a:r>
              <a:rPr lang="en-GB" dirty="0" smtClean="0"/>
              <a:t> Project</a:t>
            </a:r>
          </a:p>
          <a:p>
            <a:pPr marL="0" indent="0">
              <a:buNone/>
            </a:pPr>
            <a:r>
              <a:rPr lang="en-GB" dirty="0" smtClean="0"/>
              <a:t>4) </a:t>
            </a:r>
            <a:r>
              <a:rPr lang="en-GB" dirty="0" err="1" smtClean="0"/>
              <a:t>NodeJS</a:t>
            </a:r>
            <a:r>
              <a:rPr lang="en-GB" dirty="0" smtClean="0"/>
              <a:t> Project</a:t>
            </a:r>
          </a:p>
          <a:p>
            <a:pPr marL="0" indent="0">
              <a:buNone/>
            </a:pPr>
            <a:r>
              <a:rPr lang="en-GB" dirty="0" smtClean="0"/>
              <a:t>5) Python Project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" y="5333999"/>
            <a:ext cx="1378857" cy="1215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5" y="5333999"/>
            <a:ext cx="1516743" cy="934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228" y="5464628"/>
            <a:ext cx="1800559" cy="1023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37" y="5475514"/>
            <a:ext cx="1268664" cy="836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975" y="5438139"/>
            <a:ext cx="1360955" cy="9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4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125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SonarQube                </vt:lpstr>
      <vt:lpstr>SonarQube       </vt:lpstr>
      <vt:lpstr>Sonar Dashboard </vt:lpstr>
      <vt:lpstr>Technical Terms/Filters</vt:lpstr>
      <vt:lpstr>PowerPoint Presentation</vt:lpstr>
      <vt:lpstr>Projects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Amrit Choudhary</dc:creator>
  <cp:lastModifiedBy>Amrit Choudhary</cp:lastModifiedBy>
  <cp:revision>41</cp:revision>
  <dcterms:created xsi:type="dcterms:W3CDTF">2020-05-03T09:36:49Z</dcterms:created>
  <dcterms:modified xsi:type="dcterms:W3CDTF">2020-05-06T13:01:42Z</dcterms:modified>
</cp:coreProperties>
</file>