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docker-for-mac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/>
              <a:t>Code Quality Tool | SAST Tool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/>
          <a:lstStyle/>
          <a:p>
            <a:pPr algn="l"/>
            <a:r>
              <a:rPr lang="en-GB" u="sng" dirty="0" smtClean="0"/>
              <a:t>Pre-Requisites</a:t>
            </a:r>
            <a:endParaRPr lang="en-GB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94116"/>
            <a:ext cx="9231086" cy="3875314"/>
          </a:xfrm>
        </p:spPr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Docker, </a:t>
            </a:r>
            <a:r>
              <a:rPr lang="en-GB" dirty="0" err="1" smtClean="0"/>
              <a:t>docker</a:t>
            </a:r>
            <a:r>
              <a:rPr lang="en-GB" dirty="0" smtClean="0"/>
              <a:t>-compose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Mac/win laptop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err="1" smtClean="0"/>
              <a:t>Github</a:t>
            </a:r>
            <a:r>
              <a:rPr lang="en-GB" dirty="0" smtClean="0"/>
              <a:t> account, </a:t>
            </a:r>
            <a:r>
              <a:rPr lang="en-GB" dirty="0" err="1" smtClean="0"/>
              <a:t>gitclient</a:t>
            </a:r>
            <a:endParaRPr lang="en-GB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Python 2.7 or 3 &gt; installed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GB" dirty="0" smtClean="0"/>
              <a:t>Jenkins &amp; </a:t>
            </a:r>
            <a:r>
              <a:rPr lang="en-GB" dirty="0" err="1" smtClean="0"/>
              <a:t>Sonarqube</a:t>
            </a:r>
            <a:r>
              <a:rPr lang="en-GB" dirty="0" smtClean="0"/>
              <a:t> community version </a:t>
            </a:r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1325563"/>
          </a:xfrm>
        </p:spPr>
        <p:txBody>
          <a:bodyPr/>
          <a:lstStyle/>
          <a:p>
            <a:r>
              <a:rPr lang="en-GB" u="sng" dirty="0" smtClean="0"/>
              <a:t>Installation Steps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6" y="1346652"/>
            <a:ext cx="10515600" cy="5511347"/>
          </a:xfrm>
        </p:spPr>
        <p:txBody>
          <a:bodyPr/>
          <a:lstStyle/>
          <a:p>
            <a:r>
              <a:rPr lang="en-GB" sz="2000" b="1" dirty="0" smtClean="0"/>
              <a:t>Docker installation (includes engine &amp; compose )</a:t>
            </a:r>
          </a:p>
          <a:p>
            <a:pPr marL="0" indent="0">
              <a:buNone/>
            </a:pPr>
            <a:r>
              <a:rPr lang="en-GB" sz="2000" dirty="0" smtClean="0"/>
              <a:t>	Mac : </a:t>
            </a:r>
            <a:r>
              <a:rPr lang="en-GB" sz="2000" dirty="0">
                <a:hlinkClick r:id="rId2"/>
              </a:rPr>
              <a:t>https://docs.docker.com/docker-for-mac/install</a:t>
            </a:r>
            <a:r>
              <a:rPr lang="en-GB" sz="2000" dirty="0" smtClean="0">
                <a:hlinkClick r:id="rId2"/>
              </a:rPr>
              <a:t>/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	Win : </a:t>
            </a:r>
            <a:r>
              <a:rPr lang="en-GB" sz="2000" dirty="0">
                <a:hlinkClick r:id="rId3"/>
              </a:rPr>
              <a:t>https://docs.docker.com/docker-for-windows/install</a:t>
            </a:r>
            <a:r>
              <a:rPr lang="en-GB" sz="2000" dirty="0" smtClean="0">
                <a:hlinkClick r:id="rId3"/>
              </a:rPr>
              <a:t>/</a:t>
            </a:r>
            <a:endParaRPr lang="en-GB" sz="2000" dirty="0" smtClean="0"/>
          </a:p>
          <a:p>
            <a:r>
              <a:rPr lang="en-GB" sz="2000" b="1" dirty="0" smtClean="0"/>
              <a:t>Verify Docker installation</a:t>
            </a:r>
          </a:p>
          <a:p>
            <a:pPr marL="0" indent="0">
              <a:buNone/>
            </a:pPr>
            <a:r>
              <a:rPr lang="en-GB" sz="2000" dirty="0" err="1"/>
              <a:t>d</a:t>
            </a:r>
            <a:r>
              <a:rPr lang="en-GB" sz="2000" dirty="0" err="1" smtClean="0"/>
              <a:t>ocker</a:t>
            </a:r>
            <a:r>
              <a:rPr lang="en-GB" sz="2000" dirty="0" smtClean="0"/>
              <a:t>-compose </a:t>
            </a:r>
            <a:r>
              <a:rPr lang="mr-IN" sz="2000" dirty="0" smtClean="0"/>
              <a:t>–</a:t>
            </a:r>
            <a:r>
              <a:rPr lang="en-GB" sz="2000" dirty="0" smtClean="0"/>
              <a:t>version</a:t>
            </a:r>
          </a:p>
          <a:p>
            <a:pPr marL="0" indent="0">
              <a:buNone/>
            </a:pPr>
            <a:r>
              <a:rPr lang="en-GB" sz="2000" smtClean="0"/>
              <a:t>docker</a:t>
            </a:r>
            <a:r>
              <a:rPr lang="en-GB" sz="2000" dirty="0" smtClean="0"/>
              <a:t> </a:t>
            </a:r>
            <a:r>
              <a:rPr lang="en-GB" sz="2000" dirty="0" smtClean="0"/>
              <a:t>version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7" y="2808515"/>
            <a:ext cx="7402284" cy="3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38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SonarQube                </vt:lpstr>
      <vt:lpstr>Pre-Requisites</vt:lpstr>
      <vt:lpstr>Installation Steps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32</cp:revision>
  <dcterms:created xsi:type="dcterms:W3CDTF">2020-05-03T09:36:49Z</dcterms:created>
  <dcterms:modified xsi:type="dcterms:W3CDTF">2020-05-07T05:23:01Z</dcterms:modified>
</cp:coreProperties>
</file>