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wnloads.apache.org/ant/binaries/apache-ant-1.10.7-bin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inmefordevsecops/ant-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up Projects 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On boarding ANT projects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u="sng" dirty="0" smtClean="0"/>
              <a:t>Pre- Requisites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Install ANT 1.10.7 on your machine/remote host where ANT job would run.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downloads.apache.org/ant/binaries/apache-ant-1.10.7-bin.zip</a:t>
            </a: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Set  environment variable ANT_HOME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Verify ANT version </a:t>
            </a:r>
            <a:r>
              <a:rPr lang="en-US" sz="2000" dirty="0" err="1" smtClean="0"/>
              <a:t>cmd</a:t>
            </a:r>
            <a:r>
              <a:rPr lang="en-US" sz="2000" dirty="0" smtClean="0"/>
              <a:t>: ant </a:t>
            </a:r>
            <a:r>
              <a:rPr lang="en-US" sz="2000" dirty="0"/>
              <a:t>-</a:t>
            </a:r>
            <a:r>
              <a:rPr lang="en-US" sz="2000" dirty="0" smtClean="0"/>
              <a:t>version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JDK </a:t>
            </a:r>
            <a:r>
              <a:rPr lang="en-US" sz="2000" dirty="0" err="1" smtClean="0"/>
              <a:t>min’m</a:t>
            </a:r>
            <a:r>
              <a:rPr lang="en-US" sz="2000" dirty="0" smtClean="0"/>
              <a:t> 1.8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V</a:t>
            </a:r>
            <a:r>
              <a:rPr lang="en-GB" sz="2000" dirty="0" err="1" smtClean="0"/>
              <a:t>erify</a:t>
            </a:r>
            <a:r>
              <a:rPr lang="en-GB" sz="2000" dirty="0" smtClean="0"/>
              <a:t> java version </a:t>
            </a:r>
            <a:r>
              <a:rPr lang="en-GB" sz="2000" dirty="0" err="1" smtClean="0"/>
              <a:t>cmd</a:t>
            </a:r>
            <a:r>
              <a:rPr lang="en-GB" sz="2000" dirty="0" smtClean="0"/>
              <a:t> : java </a:t>
            </a:r>
            <a:r>
              <a:rPr lang="en-US" sz="2000" dirty="0"/>
              <a:t>-</a:t>
            </a:r>
            <a:r>
              <a:rPr lang="en-GB" sz="2000" dirty="0" smtClean="0"/>
              <a:t>version</a:t>
            </a:r>
          </a:p>
          <a:p>
            <a:pPr marL="342900" indent="-342900" algn="l">
              <a:buFont typeface="Arial" charset="0"/>
              <a:buChar char="•"/>
            </a:pPr>
            <a:endParaRPr lang="en-GB" sz="2000" dirty="0"/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1" y="3915229"/>
            <a:ext cx="52451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1" y="5210630"/>
            <a:ext cx="64389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13" y="3178628"/>
            <a:ext cx="2049765" cy="18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8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 smtClean="0"/>
              <a:t>On boarding ANT project on Jenkins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183"/>
            <a:ext cx="10515600" cy="5511347"/>
          </a:xfrm>
        </p:spPr>
        <p:txBody>
          <a:bodyPr/>
          <a:lstStyle/>
          <a:p>
            <a:r>
              <a:rPr lang="en-GB" sz="2000" dirty="0" smtClean="0"/>
              <a:t>Follow the Video &amp; Snapshots for reference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5" y="1206176"/>
            <a:ext cx="9677400" cy="50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5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ANT project on Jenkins</a:t>
            </a:r>
            <a:r>
              <a:rPr lang="en-GB" sz="3600" u="sng" dirty="0" smtClean="0"/>
              <a:t/>
            </a:r>
            <a:br>
              <a:rPr lang="en-GB" sz="3600" u="sng" dirty="0" smtClean="0"/>
            </a:br>
            <a:r>
              <a:rPr lang="en-GB" sz="2000" dirty="0" smtClean="0"/>
              <a:t>Provide ANT git repo </a:t>
            </a:r>
            <a:r>
              <a:rPr lang="en-GB" sz="2000" dirty="0" err="1" smtClean="0"/>
              <a:t>url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4" y="1132114"/>
            <a:ext cx="10185417" cy="5044849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518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ANT project on Jenkins</a:t>
            </a: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04374"/>
            <a:ext cx="10635343" cy="5154460"/>
          </a:xfrm>
        </p:spPr>
      </p:pic>
    </p:spTree>
    <p:extLst>
      <p:ext uri="{BB962C8B-B14F-4D97-AF65-F5344CB8AC3E}">
        <p14:creationId xmlns:p14="http://schemas.microsoft.com/office/powerpoint/2010/main" val="13303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518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ANT project on Jenkins</a:t>
            </a:r>
            <a:endParaRPr lang="en-GB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376"/>
            <a:ext cx="10515600" cy="5015367"/>
          </a:xfrm>
        </p:spPr>
      </p:pic>
    </p:spTree>
    <p:extLst>
      <p:ext uri="{BB962C8B-B14F-4D97-AF65-F5344CB8AC3E}">
        <p14:creationId xmlns:p14="http://schemas.microsoft.com/office/powerpoint/2010/main" val="62214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ANT project on Jenkins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87" y="1252538"/>
            <a:ext cx="10172825" cy="4924425"/>
          </a:xfrm>
        </p:spPr>
      </p:pic>
    </p:spTree>
    <p:extLst>
      <p:ext uri="{BB962C8B-B14F-4D97-AF65-F5344CB8AC3E}">
        <p14:creationId xmlns:p14="http://schemas.microsoft.com/office/powerpoint/2010/main" val="6735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Run Jenkins Ant Job : Final Result </a:t>
            </a:r>
            <a:r>
              <a:rPr lang="en-GB" sz="3200" u="sng" dirty="0" err="1" smtClean="0"/>
              <a:t>SonarQube</a:t>
            </a:r>
            <a:endParaRPr lang="en-GB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5688"/>
            <a:ext cx="10297885" cy="5562826"/>
          </a:xfrm>
        </p:spPr>
      </p:pic>
    </p:spTree>
    <p:extLst>
      <p:ext uri="{BB962C8B-B14F-4D97-AF65-F5344CB8AC3E}">
        <p14:creationId xmlns:p14="http://schemas.microsoft.com/office/powerpoint/2010/main" val="9730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smtClean="0"/>
              <a:t>ANT Project is on boarded successfully.</a:t>
            </a:r>
          </a:p>
          <a:p>
            <a:r>
              <a:rPr lang="en-GB" dirty="0" smtClean="0"/>
              <a:t>Git repo for ant: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github.com/trainmefordevsecops/ant-project.git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115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SonarQube                </vt:lpstr>
      <vt:lpstr>On boarding ANT projects</vt:lpstr>
      <vt:lpstr>On boarding ANT project on Jenkins</vt:lpstr>
      <vt:lpstr>On boarding ANT project on Jenkins Provide ANT git repo url</vt:lpstr>
      <vt:lpstr>On boarding ANT project on Jenkins</vt:lpstr>
      <vt:lpstr>On boarding ANT project on Jenkins</vt:lpstr>
      <vt:lpstr>On boarding ANT project on Jenkins</vt:lpstr>
      <vt:lpstr>Run Jenkins Ant Job : Final Result SonarQube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78</cp:revision>
  <dcterms:created xsi:type="dcterms:W3CDTF">2020-05-03T09:36:49Z</dcterms:created>
  <dcterms:modified xsi:type="dcterms:W3CDTF">2020-05-09T11:14:46Z</dcterms:modified>
</cp:coreProperties>
</file>