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err="1" smtClean="0"/>
              <a:t>SonarQube</a:t>
            </a:r>
            <a:r>
              <a:rPr lang="en-GB" sz="3200" dirty="0" smtClean="0"/>
              <a:t> : Miscellaneous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Administration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Quality Profile Setup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Quality Gate Setup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Fail </a:t>
            </a:r>
            <a:r>
              <a:rPr lang="en-US" sz="2000" dirty="0" err="1" smtClean="0"/>
              <a:t>SonarQube</a:t>
            </a:r>
            <a:r>
              <a:rPr lang="en-US" sz="2000" dirty="0" smtClean="0"/>
              <a:t> Projects with Quality Gate Rules criteria.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User , group in </a:t>
            </a:r>
            <a:r>
              <a:rPr lang="en-US" sz="2000" dirty="0" err="1" smtClean="0"/>
              <a:t>SonarQube</a:t>
            </a: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Token creation, password change, email notifications.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System Details of </a:t>
            </a:r>
            <a:r>
              <a:rPr lang="en-US" sz="2000" dirty="0" err="1" smtClean="0"/>
              <a:t>SonarQube</a:t>
            </a: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err="1" smtClean="0"/>
              <a:t>SonarQube</a:t>
            </a:r>
            <a:r>
              <a:rPr lang="en-US" sz="2000" dirty="0" smtClean="0"/>
              <a:t> branding image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Fail Jenkins Build on the criteria based on Quality.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 email notification setup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Generate pdf report | Branch analysis  : </a:t>
            </a:r>
            <a:r>
              <a:rPr lang="en-US" sz="2000" dirty="0"/>
              <a:t>available with the </a:t>
            </a:r>
            <a:r>
              <a:rPr lang="en-US" sz="2000" dirty="0" smtClean="0"/>
              <a:t>Enterprise Edition.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GB" sz="3600" u="sng" smtClean="0"/>
              <a:t>Congrats  </a:t>
            </a:r>
            <a:r>
              <a:rPr lang="en-GB" sz="3600" u="sng" dirty="0" smtClean="0"/>
              <a:t>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GB" dirty="0" err="1" smtClean="0"/>
              <a:t>SonaQube</a:t>
            </a:r>
            <a:r>
              <a:rPr lang="en-GB" dirty="0" smtClean="0"/>
              <a:t> course is completed Successfully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Script for failing </a:t>
            </a:r>
            <a:r>
              <a:rPr lang="en-GB" dirty="0"/>
              <a:t>J</a:t>
            </a:r>
            <a:r>
              <a:rPr lang="en-GB" dirty="0" smtClean="0"/>
              <a:t>enkins job based on </a:t>
            </a:r>
            <a:r>
              <a:rPr lang="en-GB" smtClean="0"/>
              <a:t>SonarQube</a:t>
            </a:r>
            <a:r>
              <a:rPr lang="en-GB" dirty="0" smtClean="0"/>
              <a:t> quality check is available in the resources section.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</TotalTime>
  <Words>90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SonarQube                </vt:lpstr>
      <vt:lpstr>Administration</vt:lpstr>
      <vt:lpstr>Congrats 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191</cp:revision>
  <dcterms:created xsi:type="dcterms:W3CDTF">2020-05-03T09:36:49Z</dcterms:created>
  <dcterms:modified xsi:type="dcterms:W3CDTF">2020-05-14T07:32:24Z</dcterms:modified>
</cp:coreProperties>
</file>