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8E70-D217-B5D4-FDBD-9F3C80097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54913-C035-BB96-8EE9-235A12D46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50ED7-24C7-C4DD-F93D-93D7CFD0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CA8-A3E9-46C4-B4E7-978C39EA5E6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74B4E-086E-8DD0-79C2-B4F0A888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4A2F4-B011-CE1C-0046-AC7407D5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F3C-29DE-4C8A-92EE-705459A0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59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E036-9560-72CD-8C69-182331B5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24918-2727-9B54-10B7-2D5C0576C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D1A23-06FF-7D96-5D2A-9D177505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CA8-A3E9-46C4-B4E7-978C39EA5E6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72E1-7BB0-A8FB-5C11-B3814CC3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D1200-2206-C8C5-1775-60240B11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F3C-29DE-4C8A-92EE-705459A0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34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E8418-791F-BF4C-639D-483E5352B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44AAE-2984-EF7E-F14A-F702616CB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86994-69EE-A055-E978-2538718D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CA8-A3E9-46C4-B4E7-978C39EA5E6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803B6-B8D8-6076-B5CC-9489DE90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F7964-5EFB-70EC-713F-4D1DC981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F3C-29DE-4C8A-92EE-705459A0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19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3751-D38A-5DF3-07C0-51DF7D8C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5CD2C-8705-3F0D-D780-836D67A8C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0A644-4381-E3CA-3E0F-0DFE5919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CA8-A3E9-46C4-B4E7-978C39EA5E6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83A0F-3717-8F8A-62A8-0976F0CD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F038-74F8-F354-EF99-4F85C908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F3C-29DE-4C8A-92EE-705459A0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65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C721-012D-F00B-7F79-1D81A4AB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8B51-908F-7E10-673E-2F77BE6E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1B81-DCEC-C12A-B9B7-E4EDABC8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CA8-A3E9-46C4-B4E7-978C39EA5E6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3CDDF-5A6F-92BD-E673-86430698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F315-878B-E615-DF92-571CE2F8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F3C-29DE-4C8A-92EE-705459A0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9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2BA0-120A-9ABD-92F0-67130052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13E90-1CBE-789D-C6F6-3BBD0D408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96E99-5502-A6EF-7FDB-A5CE2254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FEF2E-7830-F963-8F62-65615C55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CA8-A3E9-46C4-B4E7-978C39EA5E6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ED21F-0270-CEFB-314E-281715E4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AB39B-E55B-C35A-3B8A-45AC12D5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F3C-29DE-4C8A-92EE-705459A0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21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3318-07CB-A7D7-2F8C-3019E2D7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94786-C4B4-A485-36C2-0A99716F7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5D363-8324-4F6E-5746-466734C93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BECF1-1503-5624-FE7D-6A8DC9337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953C2-6981-4094-F5AF-ACA17DAB5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3B4D9-C55F-8F93-C014-B1A1FAA9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CA8-A3E9-46C4-B4E7-978C39EA5E6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461BD1-6CB7-99B2-EF88-D9AE0AED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090E9-8A85-F4BA-9D4D-5E9D2BF3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F3C-29DE-4C8A-92EE-705459A0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27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4B6B-50E1-472B-7367-BD0029F8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37C8E-9F40-9464-B886-F23C027B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CA8-A3E9-46C4-B4E7-978C39EA5E6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47CCB-320F-A2AC-D22D-8ED950D6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37AED-3551-4C03-AE51-028E8518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F3C-29DE-4C8A-92EE-705459A0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68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E0176-B979-0F7B-A2F7-1AC27D87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CA8-A3E9-46C4-B4E7-978C39EA5E6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6B8D7-7B8C-2A33-B905-8F503663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418B4-F5CF-DFF3-1446-EF47DA67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F3C-29DE-4C8A-92EE-705459A0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94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3A99-2A20-C38B-F5C4-0A6550D3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3E1CA-C8D4-CAF8-D56C-012806B46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F846B-19C9-8B84-CD7B-226A6C352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F2050-0904-CD94-7586-8A0BE561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CA8-A3E9-46C4-B4E7-978C39EA5E6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97528-8B6C-F6B7-0774-1E7E8D39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B283A-AACD-024B-1CED-0568D185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F3C-29DE-4C8A-92EE-705459A0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53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2F40-2659-61B8-B5E0-AA518AB1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8C616-E9C4-889A-A307-8B43D6BE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8BB0E-7542-3B2A-8F67-3A1F5AFA8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12761-51EB-04E7-9320-FE1E509E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DCA8-A3E9-46C4-B4E7-978C39EA5E6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58E43-8B62-33BB-5172-24FD244E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F65DD-77CB-4BA2-43D1-AD1D750F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AEF3C-29DE-4C8A-92EE-705459A0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8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24910-3A52-9A1C-8AA5-2E1C8644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9CDA3-090B-9D25-FA84-1EE99F9A1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75D7A-A323-05DF-5260-9E0D068F3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EEDCA8-A3E9-46C4-B4E7-978C39EA5E6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F73B6-BEDB-429F-8475-C517199B2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5C99-91C0-5EED-47D4-64D1D3F34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AAEF3C-29DE-4C8A-92EE-705459A01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18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66CB-8CF9-F7AA-6E7E-2F9E97016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2999"/>
            <a:ext cx="9144000" cy="1240971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– Sales Dashboard Design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B4521-44A5-24F9-6E3F-D937DA3FD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2857" y="3166610"/>
            <a:ext cx="9144000" cy="4909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Project for Data Analyst Internship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4D494E-682A-6BB2-93BB-66B0AA992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60376"/>
              </p:ext>
            </p:extLst>
          </p:nvPr>
        </p:nvGraphicFramePr>
        <p:xfrm>
          <a:off x="7623629" y="4549095"/>
          <a:ext cx="3153228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3228">
                  <a:extLst>
                    <a:ext uri="{9D8B030D-6E8A-4147-A177-3AD203B41FA5}">
                      <a16:colId xmlns:a16="http://schemas.microsoft.com/office/drawing/2014/main" val="3422064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GIRIJA R</a:t>
                      </a:r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 August 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07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12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452A-52F7-E46A-409D-D795BCE1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538711-DB3C-D93A-2E1F-124C075411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56216" y="2013228"/>
            <a:ext cx="4147289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Name: Product_Sales.csv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Source: Kaggle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Fields Used: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Agent Name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Sold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Duration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Picked Up Calls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ID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5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5A03-6605-9EEB-FF43-2C43BFDE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KPIs and Dashboard Elements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8E5662-E046-E3ED-4A50-791964D143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571" y="2151727"/>
            <a:ext cx="506087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3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KPIs (Cards)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43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Products Sold</a:t>
            </a:r>
          </a:p>
          <a:p>
            <a:pPr marL="0" marR="0" lvl="0" indent="43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(Optional: Total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PickedUp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Total Duration)</a:t>
            </a:r>
          </a:p>
          <a:p>
            <a:pPr marL="0" marR="0" lvl="0" indent="43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43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Donut Chart –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PickedUp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Agent</a:t>
            </a:r>
          </a:p>
          <a:p>
            <a:pPr marL="0" marR="0" lvl="0" indent="43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Chart –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ProductSold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Agent</a:t>
            </a:r>
          </a:p>
          <a:p>
            <a:pPr marL="0" marR="0" lvl="0" indent="43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Slicers – Agent Name, Customer ID</a:t>
            </a:r>
          </a:p>
          <a:p>
            <a:pPr marL="0" marR="0" lvl="0" indent="432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1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1853-FF43-DCF1-9BE8-570E6CF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4753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 View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233BD8-99EF-B74D-6AFF-6BA023A09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52" y="1389289"/>
            <a:ext cx="8604562" cy="4803775"/>
          </a:xfrm>
        </p:spPr>
      </p:pic>
    </p:spTree>
    <p:extLst>
      <p:ext uri="{BB962C8B-B14F-4D97-AF65-F5344CB8AC3E}">
        <p14:creationId xmlns:p14="http://schemas.microsoft.com/office/powerpoint/2010/main" val="267900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E179-F200-672E-39FF-8B6ECE65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8F9AC-F991-ADAD-C14F-1F0FE9F90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91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2089 products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sold across all agents.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top-performing agent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product sales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Gloria Singh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closely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Todd Morrow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Lisa Cordova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agents have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performance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terms of products sold, showing consistency across the team.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donut 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that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PickedUp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calls are well distributed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no major drop-offs among agents.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includes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ID and Agent Name slicers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stakeholders to filter the data dynamically.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3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6E37-AEC0-8F81-7A39-827AE522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49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5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Task 3 – Sales Dashboard Design</vt:lpstr>
      <vt:lpstr>Dataset Description</vt:lpstr>
      <vt:lpstr>KPIs and Dashboard Elements</vt:lpstr>
      <vt:lpstr>Interactive Dashboard View</vt:lpstr>
      <vt:lpstr>Key Insights: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Girija Ravi</dc:creator>
  <cp:lastModifiedBy>Girija Ravi</cp:lastModifiedBy>
  <cp:revision>1</cp:revision>
  <dcterms:created xsi:type="dcterms:W3CDTF">2025-08-07T06:03:49Z</dcterms:created>
  <dcterms:modified xsi:type="dcterms:W3CDTF">2025-08-07T06:27:19Z</dcterms:modified>
</cp:coreProperties>
</file>