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5pPr>
    <a:lvl6pPr marL="2286000" algn="l" defTabSz="914400" rtl="0" eaLnBrk="1" latinLnBrk="0" hangingPunct="1">
      <a:defRPr kern="1200">
        <a:solidFill>
          <a:schemeClr val="tx1"/>
        </a:solidFill>
        <a:latin typeface="Arial" panose="020B0604020202020204" pitchFamily="34" charset="0"/>
        <a:ea typeface="WenQuanYi Micro Hei"/>
        <a:cs typeface="WenQuanYi Micro Hei"/>
      </a:defRPr>
    </a:lvl6pPr>
    <a:lvl7pPr marL="2743200" algn="l" defTabSz="914400" rtl="0" eaLnBrk="1" latinLnBrk="0" hangingPunct="1">
      <a:defRPr kern="1200">
        <a:solidFill>
          <a:schemeClr val="tx1"/>
        </a:solidFill>
        <a:latin typeface="Arial" panose="020B0604020202020204" pitchFamily="34" charset="0"/>
        <a:ea typeface="WenQuanYi Micro Hei"/>
        <a:cs typeface="WenQuanYi Micro Hei"/>
      </a:defRPr>
    </a:lvl7pPr>
    <a:lvl8pPr marL="3200400" algn="l" defTabSz="914400" rtl="0" eaLnBrk="1" latinLnBrk="0" hangingPunct="1">
      <a:defRPr kern="1200">
        <a:solidFill>
          <a:schemeClr val="tx1"/>
        </a:solidFill>
        <a:latin typeface="Arial" panose="020B0604020202020204" pitchFamily="34" charset="0"/>
        <a:ea typeface="WenQuanYi Micro Hei"/>
        <a:cs typeface="WenQuanYi Micro Hei"/>
      </a:defRPr>
    </a:lvl8pPr>
    <a:lvl9pPr marL="3657600" algn="l" defTabSz="914400" rtl="0" eaLnBrk="1" latinLnBrk="0" hangingPunct="1">
      <a:defRPr kern="1200">
        <a:solidFill>
          <a:schemeClr val="tx1"/>
        </a:solidFill>
        <a:latin typeface="Arial" panose="020B0604020202020204" pitchFamily="34" charset="0"/>
        <a:ea typeface="WenQuanYi Micro Hei"/>
        <a:cs typeface="WenQuanYi Micro He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3627" autoAdjust="0"/>
  </p:normalViewPr>
  <p:slideViewPr>
    <p:cSldViewPr>
      <p:cViewPr varScale="1">
        <p:scale>
          <a:sx n="47" d="100"/>
          <a:sy n="47" d="100"/>
        </p:scale>
        <p:origin x="1056" y="53"/>
      </p:cViewPr>
      <p:guideLst>
        <p:guide orient="horz" pos="2160"/>
        <p:guide pos="384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tableStyles" Target="tableStyle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theme" Target="theme/theme1.xml" /><Relationship Id="rId2" Type="http://schemas.openxmlformats.org/officeDocument/2006/relationships/slideMaster" Target="slideMasters/slideMaster2.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presProps" Target="presProp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05F5D4FC-DD3D-0010-5F33-49A5D987B937}"/>
              </a:ext>
            </a:extLst>
          </p:cNvPr>
          <p:cNvSpPr>
            <a:spLocks noGrp="1" noRot="1" noChangeAspect="1" noChangeArrowheads="1"/>
          </p:cNvSpPr>
          <p:nvPr>
            <p:ph type="sldImg"/>
          </p:nvPr>
        </p:nvSpPr>
        <p:spPr bwMode="auto">
          <a:xfrm>
            <a:off x="533400" y="763588"/>
            <a:ext cx="6702425"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2">
            <a:extLst>
              <a:ext uri="{FF2B5EF4-FFF2-40B4-BE49-F238E27FC236}">
                <a16:creationId xmlns:a16="http://schemas.microsoft.com/office/drawing/2014/main" id="{BFC3816C-90F4-90C8-7337-935C283C1CDB}"/>
              </a:ext>
            </a:extLst>
          </p:cNvPr>
          <p:cNvSpPr>
            <a:spLocks noGrp="1" noChangeArrowheads="1"/>
          </p:cNvSpPr>
          <p:nvPr>
            <p:ph type="body"/>
          </p:nvPr>
        </p:nvSpPr>
        <p:spPr bwMode="auto">
          <a:xfrm>
            <a:off x="777875" y="4776788"/>
            <a:ext cx="6216650" cy="4524375"/>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4099" name="Rectangle 3">
            <a:extLst>
              <a:ext uri="{FF2B5EF4-FFF2-40B4-BE49-F238E27FC236}">
                <a16:creationId xmlns:a16="http://schemas.microsoft.com/office/drawing/2014/main" id="{1FC79E4F-9A44-4128-63F9-CC64D1257A62}"/>
              </a:ext>
            </a:extLst>
          </p:cNvPr>
          <p:cNvSpPr>
            <a:spLocks noGrp="1" noChangeArrowheads="1"/>
          </p:cNvSpPr>
          <p:nvPr>
            <p:ph type="hdr"/>
          </p:nvPr>
        </p:nvSpPr>
        <p:spPr bwMode="auto">
          <a:xfrm>
            <a:off x="0"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0" name="Rectangle 4">
            <a:extLst>
              <a:ext uri="{FF2B5EF4-FFF2-40B4-BE49-F238E27FC236}">
                <a16:creationId xmlns:a16="http://schemas.microsoft.com/office/drawing/2014/main" id="{979F53F5-4223-5E8F-D9F7-BCF3F79E6BF4}"/>
              </a:ext>
            </a:extLst>
          </p:cNvPr>
          <p:cNvSpPr>
            <a:spLocks noGrp="1" noChangeArrowheads="1"/>
          </p:cNvSpPr>
          <p:nvPr>
            <p:ph type="dt"/>
          </p:nvPr>
        </p:nvSpPr>
        <p:spPr bwMode="auto">
          <a:xfrm>
            <a:off x="4398963"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1" name="Rectangle 5">
            <a:extLst>
              <a:ext uri="{FF2B5EF4-FFF2-40B4-BE49-F238E27FC236}">
                <a16:creationId xmlns:a16="http://schemas.microsoft.com/office/drawing/2014/main" id="{3F94D89E-DE57-9535-7863-04DA102C8175}"/>
              </a:ext>
            </a:extLst>
          </p:cNvPr>
          <p:cNvSpPr>
            <a:spLocks noGrp="1" noChangeArrowheads="1"/>
          </p:cNvSpPr>
          <p:nvPr>
            <p:ph type="ftr"/>
          </p:nvPr>
        </p:nvSpPr>
        <p:spPr bwMode="auto">
          <a:xfrm>
            <a:off x="0"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2" name="Rectangle 6">
            <a:extLst>
              <a:ext uri="{FF2B5EF4-FFF2-40B4-BE49-F238E27FC236}">
                <a16:creationId xmlns:a16="http://schemas.microsoft.com/office/drawing/2014/main" id="{BB4661AA-A128-81D0-4E3F-C8ED6BB3C396}"/>
              </a:ext>
            </a:extLst>
          </p:cNvPr>
          <p:cNvSpPr>
            <a:spLocks noGrp="1" noChangeArrowheads="1"/>
          </p:cNvSpPr>
          <p:nvPr>
            <p:ph type="sldNum"/>
          </p:nvPr>
        </p:nvSpPr>
        <p:spPr bwMode="auto">
          <a:xfrm>
            <a:off x="4398963"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a:cs typeface="DejaVu Sans"/>
              </a:defRPr>
            </a:lvl1pPr>
          </a:lstStyle>
          <a:p>
            <a:pPr>
              <a:defRPr/>
            </a:pPr>
            <a:fld id="{AD1235CF-05D4-4D77-8967-3D60410D95E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6">
            <a:extLst>
              <a:ext uri="{FF2B5EF4-FFF2-40B4-BE49-F238E27FC236}">
                <a16:creationId xmlns:a16="http://schemas.microsoft.com/office/drawing/2014/main" id="{75012CF7-52FB-025F-F242-E84AABDBB4F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02195448-FB97-44C8-8CF7-765389868E94}" type="slidenum">
              <a:rPr lang="en-US" altLang="en-US" smtClean="0">
                <a:solidFill>
                  <a:srgbClr val="000000"/>
                </a:solidFill>
                <a:latin typeface="Times New Roman" panose="02020603050405020304" pitchFamily="18" charset="0"/>
                <a:ea typeface="DejaVu Sans"/>
                <a:cs typeface="DejaVu Sans"/>
              </a:rPr>
              <a:pPr/>
              <a:t>1</a:t>
            </a:fld>
            <a:endParaRPr lang="en-US" altLang="en-US">
              <a:solidFill>
                <a:srgbClr val="000000"/>
              </a:solidFill>
              <a:latin typeface="Times New Roman" panose="02020603050405020304" pitchFamily="18" charset="0"/>
              <a:ea typeface="DejaVu Sans"/>
              <a:cs typeface="DejaVu Sans"/>
            </a:endParaRPr>
          </a:p>
        </p:txBody>
      </p:sp>
      <p:sp>
        <p:nvSpPr>
          <p:cNvPr id="5123" name="Rectangle 1">
            <a:extLst>
              <a:ext uri="{FF2B5EF4-FFF2-40B4-BE49-F238E27FC236}">
                <a16:creationId xmlns:a16="http://schemas.microsoft.com/office/drawing/2014/main" id="{88E90DEE-489B-68B9-4988-C9232197F139}"/>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5124" name="Rectangle 2">
            <a:extLst>
              <a:ext uri="{FF2B5EF4-FFF2-40B4-BE49-F238E27FC236}">
                <a16:creationId xmlns:a16="http://schemas.microsoft.com/office/drawing/2014/main" id="{75802E06-7293-54BA-EF74-7C81F55161AF}"/>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C59E1273-A210-0168-21B4-B28373A9F19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6B8C9DE6-2AF1-40F6-AAD4-11AC2CEBB351}" type="slidenum">
              <a:rPr lang="en-US" altLang="en-US" smtClean="0">
                <a:solidFill>
                  <a:srgbClr val="000000"/>
                </a:solidFill>
                <a:latin typeface="Times New Roman" panose="02020603050405020304" pitchFamily="18" charset="0"/>
                <a:ea typeface="DejaVu Sans"/>
                <a:cs typeface="DejaVu Sans"/>
              </a:rPr>
              <a:pPr/>
              <a:t>10</a:t>
            </a:fld>
            <a:endParaRPr lang="en-US" altLang="en-US">
              <a:solidFill>
                <a:srgbClr val="000000"/>
              </a:solidFill>
              <a:latin typeface="Times New Roman" panose="02020603050405020304" pitchFamily="18" charset="0"/>
              <a:ea typeface="DejaVu Sans"/>
              <a:cs typeface="DejaVu Sans"/>
            </a:endParaRPr>
          </a:p>
        </p:txBody>
      </p:sp>
      <p:sp>
        <p:nvSpPr>
          <p:cNvPr id="23555" name="Rectangle 1">
            <a:extLst>
              <a:ext uri="{FF2B5EF4-FFF2-40B4-BE49-F238E27FC236}">
                <a16:creationId xmlns:a16="http://schemas.microsoft.com/office/drawing/2014/main" id="{6EE91F54-88B3-F3A4-2C8D-2AD0EAEA78F4}"/>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23556" name="Rectangle 2">
            <a:extLst>
              <a:ext uri="{FF2B5EF4-FFF2-40B4-BE49-F238E27FC236}">
                <a16:creationId xmlns:a16="http://schemas.microsoft.com/office/drawing/2014/main" id="{3EC89AFE-A998-D4A5-9AF5-92DFFB3A4CD2}"/>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CC817157-D158-E751-E186-E49CDA1429F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27533322-0B33-41F8-8030-9CB90AB59D47}" type="slidenum">
              <a:rPr lang="en-US" altLang="en-US" smtClean="0">
                <a:solidFill>
                  <a:srgbClr val="000000"/>
                </a:solidFill>
                <a:latin typeface="Times New Roman" panose="02020603050405020304" pitchFamily="18" charset="0"/>
                <a:ea typeface="DejaVu Sans"/>
                <a:cs typeface="DejaVu Sans"/>
              </a:rPr>
              <a:pPr/>
              <a:t>11</a:t>
            </a:fld>
            <a:endParaRPr lang="en-US" altLang="en-US">
              <a:solidFill>
                <a:srgbClr val="000000"/>
              </a:solidFill>
              <a:latin typeface="Times New Roman" panose="02020603050405020304" pitchFamily="18" charset="0"/>
              <a:ea typeface="DejaVu Sans"/>
              <a:cs typeface="DejaVu Sans"/>
            </a:endParaRPr>
          </a:p>
        </p:txBody>
      </p:sp>
      <p:sp>
        <p:nvSpPr>
          <p:cNvPr id="25603" name="Rectangle 1">
            <a:extLst>
              <a:ext uri="{FF2B5EF4-FFF2-40B4-BE49-F238E27FC236}">
                <a16:creationId xmlns:a16="http://schemas.microsoft.com/office/drawing/2014/main" id="{F58372B9-7076-D5F3-1C4C-7A51D45DD305}"/>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25604" name="Rectangle 2">
            <a:extLst>
              <a:ext uri="{FF2B5EF4-FFF2-40B4-BE49-F238E27FC236}">
                <a16:creationId xmlns:a16="http://schemas.microsoft.com/office/drawing/2014/main" id="{AF98C7AD-5252-6874-44F0-7C6190B89F02}"/>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45595A58-D9EA-C9B3-23CF-9BCC09D9080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3DB77B52-F4E6-4B7A-A9B0-8067AEE52D03}" type="slidenum">
              <a:rPr lang="en-US" altLang="en-US" smtClean="0">
                <a:solidFill>
                  <a:srgbClr val="000000"/>
                </a:solidFill>
                <a:latin typeface="Times New Roman" panose="02020603050405020304" pitchFamily="18" charset="0"/>
                <a:ea typeface="DejaVu Sans"/>
                <a:cs typeface="DejaVu Sans"/>
              </a:rPr>
              <a:pPr/>
              <a:t>2</a:t>
            </a:fld>
            <a:endParaRPr lang="en-US" altLang="en-US">
              <a:solidFill>
                <a:srgbClr val="000000"/>
              </a:solidFill>
              <a:latin typeface="Times New Roman" panose="02020603050405020304" pitchFamily="18" charset="0"/>
              <a:ea typeface="DejaVu Sans"/>
              <a:cs typeface="DejaVu Sans"/>
            </a:endParaRPr>
          </a:p>
        </p:txBody>
      </p:sp>
      <p:sp>
        <p:nvSpPr>
          <p:cNvPr id="7171" name="Rectangle 1">
            <a:extLst>
              <a:ext uri="{FF2B5EF4-FFF2-40B4-BE49-F238E27FC236}">
                <a16:creationId xmlns:a16="http://schemas.microsoft.com/office/drawing/2014/main" id="{D13CA7D4-C6A2-03CB-3345-D0B4F8500603}"/>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7172" name="Rectangle 2">
            <a:extLst>
              <a:ext uri="{FF2B5EF4-FFF2-40B4-BE49-F238E27FC236}">
                <a16:creationId xmlns:a16="http://schemas.microsoft.com/office/drawing/2014/main" id="{B9E535EA-F474-7C34-E3F3-BA7C161075DB}"/>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26D28462-8296-A305-4DA2-DCAC90B0CA9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1D6FC8EE-0F34-47EE-AE10-02BAA8462F1A}" type="slidenum">
              <a:rPr lang="en-US" altLang="en-US" smtClean="0">
                <a:solidFill>
                  <a:srgbClr val="000000"/>
                </a:solidFill>
                <a:latin typeface="Times New Roman" panose="02020603050405020304" pitchFamily="18" charset="0"/>
                <a:ea typeface="DejaVu Sans"/>
                <a:cs typeface="DejaVu Sans"/>
              </a:rPr>
              <a:pPr/>
              <a:t>3</a:t>
            </a:fld>
            <a:endParaRPr lang="en-US" altLang="en-US">
              <a:solidFill>
                <a:srgbClr val="000000"/>
              </a:solidFill>
              <a:latin typeface="Times New Roman" panose="02020603050405020304" pitchFamily="18" charset="0"/>
              <a:ea typeface="DejaVu Sans"/>
              <a:cs typeface="DejaVu Sans"/>
            </a:endParaRPr>
          </a:p>
        </p:txBody>
      </p:sp>
      <p:sp>
        <p:nvSpPr>
          <p:cNvPr id="9219" name="Rectangle 1">
            <a:extLst>
              <a:ext uri="{FF2B5EF4-FFF2-40B4-BE49-F238E27FC236}">
                <a16:creationId xmlns:a16="http://schemas.microsoft.com/office/drawing/2014/main" id="{0CB804A8-4350-7B9D-87DF-DA980048949C}"/>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9220" name="Rectangle 2">
            <a:extLst>
              <a:ext uri="{FF2B5EF4-FFF2-40B4-BE49-F238E27FC236}">
                <a16:creationId xmlns:a16="http://schemas.microsoft.com/office/drawing/2014/main" id="{2A6A8F89-783C-7618-45EF-BF71001C629C}"/>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42CB3DA5-7DE8-217F-BA8B-D21F21E8568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06EDF39A-82C2-43ED-9FA1-341D6D17CDC3}" type="slidenum">
              <a:rPr lang="en-US" altLang="en-US" smtClean="0">
                <a:solidFill>
                  <a:srgbClr val="000000"/>
                </a:solidFill>
                <a:latin typeface="Times New Roman" panose="02020603050405020304" pitchFamily="18" charset="0"/>
                <a:ea typeface="DejaVu Sans"/>
                <a:cs typeface="DejaVu Sans"/>
              </a:rPr>
              <a:pPr/>
              <a:t>4</a:t>
            </a:fld>
            <a:endParaRPr lang="en-US" altLang="en-US">
              <a:solidFill>
                <a:srgbClr val="000000"/>
              </a:solidFill>
              <a:latin typeface="Times New Roman" panose="02020603050405020304" pitchFamily="18" charset="0"/>
              <a:ea typeface="DejaVu Sans"/>
              <a:cs typeface="DejaVu Sans"/>
            </a:endParaRPr>
          </a:p>
        </p:txBody>
      </p:sp>
      <p:sp>
        <p:nvSpPr>
          <p:cNvPr id="11267" name="Rectangle 1">
            <a:extLst>
              <a:ext uri="{FF2B5EF4-FFF2-40B4-BE49-F238E27FC236}">
                <a16:creationId xmlns:a16="http://schemas.microsoft.com/office/drawing/2014/main" id="{7C95FF2A-01F7-E5E4-3B08-26CF9CEAD171}"/>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1268" name="Rectangle 2">
            <a:extLst>
              <a:ext uri="{FF2B5EF4-FFF2-40B4-BE49-F238E27FC236}">
                <a16:creationId xmlns:a16="http://schemas.microsoft.com/office/drawing/2014/main" id="{D7DBA154-8177-FF31-5481-A9DCC540D55D}"/>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DB538BA8-3890-FD89-616D-367D3DC9C02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F73699C1-E160-4994-8CFC-24DE57BF37DC}" type="slidenum">
              <a:rPr lang="en-US" altLang="en-US" smtClean="0">
                <a:solidFill>
                  <a:srgbClr val="000000"/>
                </a:solidFill>
                <a:latin typeface="Times New Roman" panose="02020603050405020304" pitchFamily="18" charset="0"/>
                <a:ea typeface="DejaVu Sans"/>
                <a:cs typeface="DejaVu Sans"/>
              </a:rPr>
              <a:pPr/>
              <a:t>5</a:t>
            </a:fld>
            <a:endParaRPr lang="en-US" altLang="en-US">
              <a:solidFill>
                <a:srgbClr val="000000"/>
              </a:solidFill>
              <a:latin typeface="Times New Roman" panose="02020603050405020304" pitchFamily="18" charset="0"/>
              <a:ea typeface="DejaVu Sans"/>
              <a:cs typeface="DejaVu Sans"/>
            </a:endParaRPr>
          </a:p>
        </p:txBody>
      </p:sp>
      <p:sp>
        <p:nvSpPr>
          <p:cNvPr id="13315" name="Rectangle 1">
            <a:extLst>
              <a:ext uri="{FF2B5EF4-FFF2-40B4-BE49-F238E27FC236}">
                <a16:creationId xmlns:a16="http://schemas.microsoft.com/office/drawing/2014/main" id="{12A96084-AF58-94F2-C35A-52DD3FEE8504}"/>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3316" name="Rectangle 2">
            <a:extLst>
              <a:ext uri="{FF2B5EF4-FFF2-40B4-BE49-F238E27FC236}">
                <a16:creationId xmlns:a16="http://schemas.microsoft.com/office/drawing/2014/main" id="{FA364DAA-EE31-74BB-C652-875AF621CD93}"/>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6BFF842F-9CCD-1956-3A3D-082FFD3F4E0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CA962AC7-02A1-4180-A2F3-721F937C63DB}" type="slidenum">
              <a:rPr lang="en-US" altLang="en-US" smtClean="0">
                <a:solidFill>
                  <a:srgbClr val="000000"/>
                </a:solidFill>
                <a:latin typeface="Times New Roman" panose="02020603050405020304" pitchFamily="18" charset="0"/>
                <a:ea typeface="DejaVu Sans"/>
                <a:cs typeface="DejaVu Sans"/>
              </a:rPr>
              <a:pPr/>
              <a:t>6</a:t>
            </a:fld>
            <a:endParaRPr lang="en-US" altLang="en-US">
              <a:solidFill>
                <a:srgbClr val="000000"/>
              </a:solidFill>
              <a:latin typeface="Times New Roman" panose="02020603050405020304" pitchFamily="18" charset="0"/>
              <a:ea typeface="DejaVu Sans"/>
              <a:cs typeface="DejaVu Sans"/>
            </a:endParaRPr>
          </a:p>
        </p:txBody>
      </p:sp>
      <p:sp>
        <p:nvSpPr>
          <p:cNvPr id="15363" name="Rectangle 1">
            <a:extLst>
              <a:ext uri="{FF2B5EF4-FFF2-40B4-BE49-F238E27FC236}">
                <a16:creationId xmlns:a16="http://schemas.microsoft.com/office/drawing/2014/main" id="{EE4F68EC-62A7-CDC5-7191-C90FD9825A68}"/>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5364" name="Rectangle 2">
            <a:extLst>
              <a:ext uri="{FF2B5EF4-FFF2-40B4-BE49-F238E27FC236}">
                <a16:creationId xmlns:a16="http://schemas.microsoft.com/office/drawing/2014/main" id="{208CC716-E2B5-6469-E776-A0F62CFDCEC1}"/>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30299C2B-A1F4-ED9D-81E6-DB7F31C9D64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5B1A8364-D3F5-4192-BBB5-35631E444803}" type="slidenum">
              <a:rPr lang="en-US" altLang="en-US" smtClean="0">
                <a:solidFill>
                  <a:srgbClr val="000000"/>
                </a:solidFill>
                <a:latin typeface="Times New Roman" panose="02020603050405020304" pitchFamily="18" charset="0"/>
                <a:ea typeface="DejaVu Sans"/>
                <a:cs typeface="DejaVu Sans"/>
              </a:rPr>
              <a:pPr/>
              <a:t>7</a:t>
            </a:fld>
            <a:endParaRPr lang="en-US" altLang="en-US">
              <a:solidFill>
                <a:srgbClr val="000000"/>
              </a:solidFill>
              <a:latin typeface="Times New Roman" panose="02020603050405020304" pitchFamily="18" charset="0"/>
              <a:ea typeface="DejaVu Sans"/>
              <a:cs typeface="DejaVu Sans"/>
            </a:endParaRPr>
          </a:p>
        </p:txBody>
      </p:sp>
      <p:sp>
        <p:nvSpPr>
          <p:cNvPr id="17411" name="Rectangle 1">
            <a:extLst>
              <a:ext uri="{FF2B5EF4-FFF2-40B4-BE49-F238E27FC236}">
                <a16:creationId xmlns:a16="http://schemas.microsoft.com/office/drawing/2014/main" id="{0F0B2F05-2152-A1AF-82DD-5C6554255CE6}"/>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7412" name="Rectangle 2">
            <a:extLst>
              <a:ext uri="{FF2B5EF4-FFF2-40B4-BE49-F238E27FC236}">
                <a16:creationId xmlns:a16="http://schemas.microsoft.com/office/drawing/2014/main" id="{94857175-0E83-4017-5D98-6BD8D5B8EEE5}"/>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E9885394-77D0-2981-CB13-9BE1D08526B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2E095768-1C1E-4DCB-87E8-5AEFC360A148}" type="slidenum">
              <a:rPr lang="en-US" altLang="en-US" smtClean="0">
                <a:solidFill>
                  <a:srgbClr val="000000"/>
                </a:solidFill>
                <a:latin typeface="Times New Roman" panose="02020603050405020304" pitchFamily="18" charset="0"/>
                <a:ea typeface="DejaVu Sans"/>
                <a:cs typeface="DejaVu Sans"/>
              </a:rPr>
              <a:pPr/>
              <a:t>8</a:t>
            </a:fld>
            <a:endParaRPr lang="en-US" altLang="en-US">
              <a:solidFill>
                <a:srgbClr val="000000"/>
              </a:solidFill>
              <a:latin typeface="Times New Roman" panose="02020603050405020304" pitchFamily="18" charset="0"/>
              <a:ea typeface="DejaVu Sans"/>
              <a:cs typeface="DejaVu Sans"/>
            </a:endParaRPr>
          </a:p>
        </p:txBody>
      </p:sp>
      <p:sp>
        <p:nvSpPr>
          <p:cNvPr id="19459" name="Rectangle 1">
            <a:extLst>
              <a:ext uri="{FF2B5EF4-FFF2-40B4-BE49-F238E27FC236}">
                <a16:creationId xmlns:a16="http://schemas.microsoft.com/office/drawing/2014/main" id="{B5ED17C4-9799-E840-2898-4C659D5F8378}"/>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9460" name="Rectangle 2">
            <a:extLst>
              <a:ext uri="{FF2B5EF4-FFF2-40B4-BE49-F238E27FC236}">
                <a16:creationId xmlns:a16="http://schemas.microsoft.com/office/drawing/2014/main" id="{1BD98619-42DB-CF38-B34D-DB6147A5799E}"/>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3739BFBD-2415-96A4-6C2D-DEFAEA9C064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64C244BD-D11A-4EE7-829F-97F69A8E3394}" type="slidenum">
              <a:rPr lang="en-US" altLang="en-US" smtClean="0">
                <a:solidFill>
                  <a:srgbClr val="000000"/>
                </a:solidFill>
                <a:latin typeface="Times New Roman" panose="02020603050405020304" pitchFamily="18" charset="0"/>
                <a:ea typeface="DejaVu Sans"/>
                <a:cs typeface="DejaVu Sans"/>
              </a:rPr>
              <a:pPr/>
              <a:t>9</a:t>
            </a:fld>
            <a:endParaRPr lang="en-US" altLang="en-US">
              <a:solidFill>
                <a:srgbClr val="000000"/>
              </a:solidFill>
              <a:latin typeface="Times New Roman" panose="02020603050405020304" pitchFamily="18" charset="0"/>
              <a:ea typeface="DejaVu Sans"/>
              <a:cs typeface="DejaVu Sans"/>
            </a:endParaRPr>
          </a:p>
        </p:txBody>
      </p:sp>
      <p:sp>
        <p:nvSpPr>
          <p:cNvPr id="21507" name="Rectangle 1">
            <a:extLst>
              <a:ext uri="{FF2B5EF4-FFF2-40B4-BE49-F238E27FC236}">
                <a16:creationId xmlns:a16="http://schemas.microsoft.com/office/drawing/2014/main" id="{6DC3766C-23C4-601F-38ED-541D4835DA38}"/>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21508" name="Rectangle 2">
            <a:extLst>
              <a:ext uri="{FF2B5EF4-FFF2-40B4-BE49-F238E27FC236}">
                <a16:creationId xmlns:a16="http://schemas.microsoft.com/office/drawing/2014/main" id="{A0CE09D0-726B-CD3E-82BA-99126AC7A202}"/>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a:extLst>
              <a:ext uri="{FF2B5EF4-FFF2-40B4-BE49-F238E27FC236}">
                <a16:creationId xmlns:a16="http://schemas.microsoft.com/office/drawing/2014/main" id="{4686EDA7-6293-FC86-AA75-281F75BF2DC2}"/>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CF46BEFE-C9BE-D555-000B-70908909CD2C}"/>
              </a:ext>
            </a:extLst>
          </p:cNvPr>
          <p:cNvSpPr>
            <a:spLocks noGrp="1" noChangeArrowheads="1"/>
          </p:cNvSpPr>
          <p:nvPr>
            <p:ph type="sldNum" idx="11"/>
          </p:nvPr>
        </p:nvSpPr>
        <p:spPr>
          <a:ln/>
        </p:spPr>
        <p:txBody>
          <a:bodyPr/>
          <a:lstStyle>
            <a:lvl1pPr>
              <a:defRPr/>
            </a:lvl1pPr>
          </a:lstStyle>
          <a:p>
            <a:pPr>
              <a:defRPr/>
            </a:pPr>
            <a:fld id="{FB4533C6-19BA-4DC7-A33F-76773F36A64B}" type="slidenum">
              <a:rPr lang="en-US" altLang="en-US"/>
              <a:pPr>
                <a:defRPr/>
              </a:pPr>
              <a:t>‹#›</a:t>
            </a:fld>
            <a:endParaRPr lang="en-US" altLang="en-US"/>
          </a:p>
        </p:txBody>
      </p:sp>
    </p:spTree>
    <p:extLst>
      <p:ext uri="{BB962C8B-B14F-4D97-AF65-F5344CB8AC3E}">
        <p14:creationId xmlns:p14="http://schemas.microsoft.com/office/powerpoint/2010/main" val="4256523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AB23DEF3-9C62-EC28-FDB4-E007F19B79CC}"/>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FA9AF096-9008-BD27-80C0-E595D5938BA3}"/>
              </a:ext>
            </a:extLst>
          </p:cNvPr>
          <p:cNvSpPr>
            <a:spLocks noGrp="1" noChangeArrowheads="1"/>
          </p:cNvSpPr>
          <p:nvPr>
            <p:ph type="sldNum" idx="11"/>
          </p:nvPr>
        </p:nvSpPr>
        <p:spPr>
          <a:ln/>
        </p:spPr>
        <p:txBody>
          <a:bodyPr/>
          <a:lstStyle>
            <a:lvl1pPr>
              <a:defRPr/>
            </a:lvl1pPr>
          </a:lstStyle>
          <a:p>
            <a:pPr>
              <a:defRPr/>
            </a:pPr>
            <a:fld id="{8E7DC47D-9EFE-483F-A041-A030C0C00786}" type="slidenum">
              <a:rPr lang="en-US" altLang="en-US"/>
              <a:pPr>
                <a:defRPr/>
              </a:pPr>
              <a:t>‹#›</a:t>
            </a:fld>
            <a:endParaRPr lang="en-US" altLang="en-US"/>
          </a:p>
        </p:txBody>
      </p:sp>
    </p:spTree>
    <p:extLst>
      <p:ext uri="{BB962C8B-B14F-4D97-AF65-F5344CB8AC3E}">
        <p14:creationId xmlns:p14="http://schemas.microsoft.com/office/powerpoint/2010/main" val="367524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604963"/>
            <a:ext cx="2741084" cy="3975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604963"/>
            <a:ext cx="8026400" cy="3975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E10C346D-DB9E-921C-7896-9F26286FD2AD}"/>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EE37AC1C-EFEB-99AB-9F55-D8C572E7D371}"/>
              </a:ext>
            </a:extLst>
          </p:cNvPr>
          <p:cNvSpPr>
            <a:spLocks noGrp="1" noChangeArrowheads="1"/>
          </p:cNvSpPr>
          <p:nvPr>
            <p:ph type="sldNum" idx="11"/>
          </p:nvPr>
        </p:nvSpPr>
        <p:spPr>
          <a:ln/>
        </p:spPr>
        <p:txBody>
          <a:bodyPr/>
          <a:lstStyle>
            <a:lvl1pPr>
              <a:defRPr/>
            </a:lvl1pPr>
          </a:lstStyle>
          <a:p>
            <a:pPr>
              <a:defRPr/>
            </a:pPr>
            <a:fld id="{80AD7349-9B13-4F15-88B7-739ED9F1D127}" type="slidenum">
              <a:rPr lang="en-US" altLang="en-US"/>
              <a:pPr>
                <a:defRPr/>
              </a:pPr>
              <a:t>‹#›</a:t>
            </a:fld>
            <a:endParaRPr lang="en-US" altLang="en-US"/>
          </a:p>
        </p:txBody>
      </p:sp>
    </p:spTree>
    <p:extLst>
      <p:ext uri="{BB962C8B-B14F-4D97-AF65-F5344CB8AC3E}">
        <p14:creationId xmlns:p14="http://schemas.microsoft.com/office/powerpoint/2010/main" val="2823688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2130425"/>
            <a:ext cx="10361084" cy="1468438"/>
          </a:xfrm>
        </p:spPr>
        <p:txBody>
          <a:bodyPr/>
          <a:lstStyle/>
          <a:p>
            <a:r>
              <a:rPr lang="en-US"/>
              <a:t>Click to edit Master title style</a:t>
            </a:r>
          </a:p>
        </p:txBody>
      </p:sp>
      <p:sp>
        <p:nvSpPr>
          <p:cNvPr id="3" name="Rectangle 2">
            <a:extLst>
              <a:ext uri="{FF2B5EF4-FFF2-40B4-BE49-F238E27FC236}">
                <a16:creationId xmlns:a16="http://schemas.microsoft.com/office/drawing/2014/main" id="{408C5FB0-965A-4365-B7CC-778917AE1422}"/>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4">
            <a:extLst>
              <a:ext uri="{FF2B5EF4-FFF2-40B4-BE49-F238E27FC236}">
                <a16:creationId xmlns:a16="http://schemas.microsoft.com/office/drawing/2014/main" id="{0CCAFDDB-E195-9542-D340-9EF3985F74FE}"/>
              </a:ext>
            </a:extLst>
          </p:cNvPr>
          <p:cNvSpPr>
            <a:spLocks noGrp="1" noChangeArrowheads="1"/>
          </p:cNvSpPr>
          <p:nvPr>
            <p:ph type="sldNum" idx="11"/>
          </p:nvPr>
        </p:nvSpPr>
        <p:spPr>
          <a:ln/>
        </p:spPr>
        <p:txBody>
          <a:bodyPr/>
          <a:lstStyle>
            <a:lvl1pPr>
              <a:defRPr/>
            </a:lvl1pPr>
          </a:lstStyle>
          <a:p>
            <a:pPr>
              <a:defRPr/>
            </a:pPr>
            <a:fld id="{2155CE68-28D7-4049-81CD-285AA71D18EA}" type="slidenum">
              <a:rPr lang="en-US" altLang="en-US"/>
              <a:pPr>
                <a:defRPr/>
              </a:pPr>
              <a:t>‹#›</a:t>
            </a:fld>
            <a:endParaRPr lang="en-US" altLang="en-US"/>
          </a:p>
        </p:txBody>
      </p:sp>
    </p:spTree>
    <p:extLst>
      <p:ext uri="{BB962C8B-B14F-4D97-AF65-F5344CB8AC3E}">
        <p14:creationId xmlns:p14="http://schemas.microsoft.com/office/powerpoint/2010/main" val="2108789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3A776892-3393-CAB7-FE18-0947FE37018B}"/>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B48E86B7-1DC2-D474-3718-1419A381F167}"/>
              </a:ext>
            </a:extLst>
          </p:cNvPr>
          <p:cNvSpPr>
            <a:spLocks noGrp="1" noChangeArrowheads="1"/>
          </p:cNvSpPr>
          <p:nvPr>
            <p:ph type="sldNum" idx="11"/>
          </p:nvPr>
        </p:nvSpPr>
        <p:spPr>
          <a:ln/>
        </p:spPr>
        <p:txBody>
          <a:bodyPr/>
          <a:lstStyle>
            <a:lvl1pPr>
              <a:defRPr/>
            </a:lvl1pPr>
          </a:lstStyle>
          <a:p>
            <a:pPr>
              <a:defRPr/>
            </a:pPr>
            <a:fld id="{29C330A9-95C1-44E5-914A-8D1123FD3976}" type="slidenum">
              <a:rPr lang="en-US" altLang="en-US"/>
              <a:pPr>
                <a:defRPr/>
              </a:pPr>
              <a:t>‹#›</a:t>
            </a:fld>
            <a:endParaRPr lang="en-US" altLang="en-US"/>
          </a:p>
        </p:txBody>
      </p:sp>
    </p:spTree>
    <p:extLst>
      <p:ext uri="{BB962C8B-B14F-4D97-AF65-F5344CB8AC3E}">
        <p14:creationId xmlns:p14="http://schemas.microsoft.com/office/powerpoint/2010/main" val="3179584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C6F32A55-2380-0EE2-D025-3FB378343525}"/>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D0E29C1B-CC9A-1EF9-0A6F-AF41ED2C8CD6}"/>
              </a:ext>
            </a:extLst>
          </p:cNvPr>
          <p:cNvSpPr>
            <a:spLocks noGrp="1" noChangeArrowheads="1"/>
          </p:cNvSpPr>
          <p:nvPr>
            <p:ph type="sldNum" idx="11"/>
          </p:nvPr>
        </p:nvSpPr>
        <p:spPr>
          <a:ln/>
        </p:spPr>
        <p:txBody>
          <a:bodyPr/>
          <a:lstStyle>
            <a:lvl1pPr>
              <a:defRPr/>
            </a:lvl1pPr>
          </a:lstStyle>
          <a:p>
            <a:pPr>
              <a:defRPr/>
            </a:pPr>
            <a:fld id="{51A25B04-B248-41D2-8520-1EF04725CB32}" type="slidenum">
              <a:rPr lang="en-US" altLang="en-US"/>
              <a:pPr>
                <a:defRPr/>
              </a:pPr>
              <a:t>‹#›</a:t>
            </a:fld>
            <a:endParaRPr lang="en-US" altLang="en-US"/>
          </a:p>
        </p:txBody>
      </p:sp>
    </p:spTree>
    <p:extLst>
      <p:ext uri="{BB962C8B-B14F-4D97-AF65-F5344CB8AC3E}">
        <p14:creationId xmlns:p14="http://schemas.microsoft.com/office/powerpoint/2010/main" val="3814939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45600051-828C-6086-0A99-E3FA10267927}"/>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837FA249-1C30-3F7C-DAD6-79CAC5A2B633}"/>
              </a:ext>
            </a:extLst>
          </p:cNvPr>
          <p:cNvSpPr>
            <a:spLocks noGrp="1" noChangeArrowheads="1"/>
          </p:cNvSpPr>
          <p:nvPr>
            <p:ph type="sldNum" idx="11"/>
          </p:nvPr>
        </p:nvSpPr>
        <p:spPr>
          <a:ln/>
        </p:spPr>
        <p:txBody>
          <a:bodyPr/>
          <a:lstStyle>
            <a:lvl1pPr>
              <a:defRPr/>
            </a:lvl1pPr>
          </a:lstStyle>
          <a:p>
            <a:pPr>
              <a:defRPr/>
            </a:pPr>
            <a:fld id="{0F4B2E3E-4949-41D6-9644-D66BCFC1B186}" type="slidenum">
              <a:rPr lang="en-US" altLang="en-US"/>
              <a:pPr>
                <a:defRPr/>
              </a:pPr>
              <a:t>‹#›</a:t>
            </a:fld>
            <a:endParaRPr lang="en-US" altLang="en-US"/>
          </a:p>
        </p:txBody>
      </p:sp>
    </p:spTree>
    <p:extLst>
      <p:ext uri="{BB962C8B-B14F-4D97-AF65-F5344CB8AC3E}">
        <p14:creationId xmlns:p14="http://schemas.microsoft.com/office/powerpoint/2010/main" val="3805054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03B3D9D3-BDED-BECB-162D-97CEBBF31BEC}"/>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id="{5A8D47FF-6B28-B83B-58BC-1C5D7DCD64C4}"/>
              </a:ext>
            </a:extLst>
          </p:cNvPr>
          <p:cNvSpPr>
            <a:spLocks noGrp="1" noChangeArrowheads="1"/>
          </p:cNvSpPr>
          <p:nvPr>
            <p:ph type="sldNum" idx="11"/>
          </p:nvPr>
        </p:nvSpPr>
        <p:spPr>
          <a:ln/>
        </p:spPr>
        <p:txBody>
          <a:bodyPr/>
          <a:lstStyle>
            <a:lvl1pPr>
              <a:defRPr/>
            </a:lvl1pPr>
          </a:lstStyle>
          <a:p>
            <a:pPr>
              <a:defRPr/>
            </a:pPr>
            <a:fld id="{D0671FA2-C2D5-40F4-ADB6-0F1B99688037}" type="slidenum">
              <a:rPr lang="en-US" altLang="en-US"/>
              <a:pPr>
                <a:defRPr/>
              </a:pPr>
              <a:t>‹#›</a:t>
            </a:fld>
            <a:endParaRPr lang="en-US" altLang="en-US"/>
          </a:p>
        </p:txBody>
      </p:sp>
    </p:spTree>
    <p:extLst>
      <p:ext uri="{BB962C8B-B14F-4D97-AF65-F5344CB8AC3E}">
        <p14:creationId xmlns:p14="http://schemas.microsoft.com/office/powerpoint/2010/main" val="2353513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1A118636-CEE6-E0DA-ED20-27DB08484C6C}"/>
              </a:ext>
            </a:extLst>
          </p:cNvPr>
          <p:cNvSpPr>
            <a:spLocks noGrp="1" noChangeArrowheads="1"/>
          </p:cNvSpPr>
          <p:nvPr>
            <p:ph type="dt" idx="10"/>
          </p:nvPr>
        </p:nvSpPr>
        <p:spPr>
          <a:ln/>
        </p:spPr>
        <p:txBody>
          <a:bodyPr/>
          <a:lstStyle>
            <a:lvl1pPr>
              <a:defRPr/>
            </a:lvl1pPr>
          </a:lstStyle>
          <a:p>
            <a:pPr>
              <a:defRPr/>
            </a:pPr>
            <a:r>
              <a:rPr lang="en-US"/>
              <a:t>2/7/20</a:t>
            </a:r>
          </a:p>
        </p:txBody>
      </p:sp>
      <p:sp>
        <p:nvSpPr>
          <p:cNvPr id="8" name="Rectangle 5">
            <a:extLst>
              <a:ext uri="{FF2B5EF4-FFF2-40B4-BE49-F238E27FC236}">
                <a16:creationId xmlns:a16="http://schemas.microsoft.com/office/drawing/2014/main" id="{EBA8F509-0A46-9828-F601-C64E10D4D1EB}"/>
              </a:ext>
            </a:extLst>
          </p:cNvPr>
          <p:cNvSpPr>
            <a:spLocks noGrp="1" noChangeArrowheads="1"/>
          </p:cNvSpPr>
          <p:nvPr>
            <p:ph type="sldNum" idx="11"/>
          </p:nvPr>
        </p:nvSpPr>
        <p:spPr>
          <a:ln/>
        </p:spPr>
        <p:txBody>
          <a:bodyPr/>
          <a:lstStyle>
            <a:lvl1pPr>
              <a:defRPr/>
            </a:lvl1pPr>
          </a:lstStyle>
          <a:p>
            <a:pPr>
              <a:defRPr/>
            </a:pPr>
            <a:fld id="{EF11CD68-2ABC-43F3-94C3-AFC04DCA2FD0}" type="slidenum">
              <a:rPr lang="en-US" altLang="en-US"/>
              <a:pPr>
                <a:defRPr/>
              </a:pPr>
              <a:t>‹#›</a:t>
            </a:fld>
            <a:endParaRPr lang="en-US" altLang="en-US"/>
          </a:p>
        </p:txBody>
      </p:sp>
    </p:spTree>
    <p:extLst>
      <p:ext uri="{BB962C8B-B14F-4D97-AF65-F5344CB8AC3E}">
        <p14:creationId xmlns:p14="http://schemas.microsoft.com/office/powerpoint/2010/main" val="1572894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9BE3A213-CF9C-14F5-7E6E-F3EA6EAAE9B7}"/>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5">
            <a:extLst>
              <a:ext uri="{FF2B5EF4-FFF2-40B4-BE49-F238E27FC236}">
                <a16:creationId xmlns:a16="http://schemas.microsoft.com/office/drawing/2014/main" id="{D1770726-0DA0-200D-15D3-9D73E50A0242}"/>
              </a:ext>
            </a:extLst>
          </p:cNvPr>
          <p:cNvSpPr>
            <a:spLocks noGrp="1" noChangeArrowheads="1"/>
          </p:cNvSpPr>
          <p:nvPr>
            <p:ph type="sldNum" idx="11"/>
          </p:nvPr>
        </p:nvSpPr>
        <p:spPr>
          <a:ln/>
        </p:spPr>
        <p:txBody>
          <a:bodyPr/>
          <a:lstStyle>
            <a:lvl1pPr>
              <a:defRPr/>
            </a:lvl1pPr>
          </a:lstStyle>
          <a:p>
            <a:pPr>
              <a:defRPr/>
            </a:pPr>
            <a:fld id="{66DDDA10-E89E-4B2D-BE9F-3A0E30076816}" type="slidenum">
              <a:rPr lang="en-US" altLang="en-US"/>
              <a:pPr>
                <a:defRPr/>
              </a:pPr>
              <a:t>‹#›</a:t>
            </a:fld>
            <a:endParaRPr lang="en-US" altLang="en-US"/>
          </a:p>
        </p:txBody>
      </p:sp>
    </p:spTree>
    <p:extLst>
      <p:ext uri="{BB962C8B-B14F-4D97-AF65-F5344CB8AC3E}">
        <p14:creationId xmlns:p14="http://schemas.microsoft.com/office/powerpoint/2010/main" val="22381613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0DB671D-D2FF-1B13-D6C0-DB1E379CD8E9}"/>
              </a:ext>
            </a:extLst>
          </p:cNvPr>
          <p:cNvSpPr>
            <a:spLocks noGrp="1" noChangeArrowheads="1"/>
          </p:cNvSpPr>
          <p:nvPr>
            <p:ph type="dt" idx="10"/>
          </p:nvPr>
        </p:nvSpPr>
        <p:spPr>
          <a:ln/>
        </p:spPr>
        <p:txBody>
          <a:bodyPr/>
          <a:lstStyle>
            <a:lvl1pPr>
              <a:defRPr/>
            </a:lvl1pPr>
          </a:lstStyle>
          <a:p>
            <a:pPr>
              <a:defRPr/>
            </a:pPr>
            <a:r>
              <a:rPr lang="en-US"/>
              <a:t>2/7/20</a:t>
            </a:r>
          </a:p>
        </p:txBody>
      </p:sp>
      <p:sp>
        <p:nvSpPr>
          <p:cNvPr id="3" name="Rectangle 5">
            <a:extLst>
              <a:ext uri="{FF2B5EF4-FFF2-40B4-BE49-F238E27FC236}">
                <a16:creationId xmlns:a16="http://schemas.microsoft.com/office/drawing/2014/main" id="{33C2C9BE-22B8-5AE3-BAE8-A6E203066C30}"/>
              </a:ext>
            </a:extLst>
          </p:cNvPr>
          <p:cNvSpPr>
            <a:spLocks noGrp="1" noChangeArrowheads="1"/>
          </p:cNvSpPr>
          <p:nvPr>
            <p:ph type="sldNum" idx="11"/>
          </p:nvPr>
        </p:nvSpPr>
        <p:spPr>
          <a:ln/>
        </p:spPr>
        <p:txBody>
          <a:bodyPr/>
          <a:lstStyle>
            <a:lvl1pPr>
              <a:defRPr/>
            </a:lvl1pPr>
          </a:lstStyle>
          <a:p>
            <a:pPr>
              <a:defRPr/>
            </a:pPr>
            <a:fld id="{1F3D65DF-276A-4188-B830-1E0C1C9FD14D}" type="slidenum">
              <a:rPr lang="en-US" altLang="en-US"/>
              <a:pPr>
                <a:defRPr/>
              </a:pPr>
              <a:t>‹#›</a:t>
            </a:fld>
            <a:endParaRPr lang="en-US" altLang="en-US"/>
          </a:p>
        </p:txBody>
      </p:sp>
    </p:spTree>
    <p:extLst>
      <p:ext uri="{BB962C8B-B14F-4D97-AF65-F5344CB8AC3E}">
        <p14:creationId xmlns:p14="http://schemas.microsoft.com/office/powerpoint/2010/main" val="402954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980EA445-7E73-E346-E46C-EA2EBA85FDD6}"/>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EA8C0F3A-221C-5F5D-8CF1-2CE48D0E5478}"/>
              </a:ext>
            </a:extLst>
          </p:cNvPr>
          <p:cNvSpPr>
            <a:spLocks noGrp="1" noChangeArrowheads="1"/>
          </p:cNvSpPr>
          <p:nvPr>
            <p:ph type="sldNum" idx="11"/>
          </p:nvPr>
        </p:nvSpPr>
        <p:spPr>
          <a:ln/>
        </p:spPr>
        <p:txBody>
          <a:bodyPr/>
          <a:lstStyle>
            <a:lvl1pPr>
              <a:defRPr/>
            </a:lvl1pPr>
          </a:lstStyle>
          <a:p>
            <a:pPr>
              <a:defRPr/>
            </a:pPr>
            <a:fld id="{EE8D7A76-8C49-403C-9C9C-FFB03E4968D6}" type="slidenum">
              <a:rPr lang="en-US" altLang="en-US"/>
              <a:pPr>
                <a:defRPr/>
              </a:pPr>
              <a:t>‹#›</a:t>
            </a:fld>
            <a:endParaRPr lang="en-US" altLang="en-US"/>
          </a:p>
        </p:txBody>
      </p:sp>
    </p:spTree>
    <p:extLst>
      <p:ext uri="{BB962C8B-B14F-4D97-AF65-F5344CB8AC3E}">
        <p14:creationId xmlns:p14="http://schemas.microsoft.com/office/powerpoint/2010/main" val="17959848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01B44A85-5D26-A2A7-660D-8BB4F76AD9D5}"/>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id="{6677CA32-62E2-6151-568A-798DEFA20F63}"/>
              </a:ext>
            </a:extLst>
          </p:cNvPr>
          <p:cNvSpPr>
            <a:spLocks noGrp="1" noChangeArrowheads="1"/>
          </p:cNvSpPr>
          <p:nvPr>
            <p:ph type="sldNum" idx="11"/>
          </p:nvPr>
        </p:nvSpPr>
        <p:spPr>
          <a:ln/>
        </p:spPr>
        <p:txBody>
          <a:bodyPr/>
          <a:lstStyle>
            <a:lvl1pPr>
              <a:defRPr/>
            </a:lvl1pPr>
          </a:lstStyle>
          <a:p>
            <a:pPr>
              <a:defRPr/>
            </a:pPr>
            <a:fld id="{BC1FE842-A281-4099-B0AA-B11E1651A526}" type="slidenum">
              <a:rPr lang="en-US" altLang="en-US"/>
              <a:pPr>
                <a:defRPr/>
              </a:pPr>
              <a:t>‹#›</a:t>
            </a:fld>
            <a:endParaRPr lang="en-US" altLang="en-US"/>
          </a:p>
        </p:txBody>
      </p:sp>
    </p:spTree>
    <p:extLst>
      <p:ext uri="{BB962C8B-B14F-4D97-AF65-F5344CB8AC3E}">
        <p14:creationId xmlns:p14="http://schemas.microsoft.com/office/powerpoint/2010/main" val="27944268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FF3E0511-87C2-B13F-F60E-AA653FB11178}"/>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id="{70825473-2DE8-D368-D1BD-E04B57B1C275}"/>
              </a:ext>
            </a:extLst>
          </p:cNvPr>
          <p:cNvSpPr>
            <a:spLocks noGrp="1" noChangeArrowheads="1"/>
          </p:cNvSpPr>
          <p:nvPr>
            <p:ph type="sldNum" idx="11"/>
          </p:nvPr>
        </p:nvSpPr>
        <p:spPr>
          <a:ln/>
        </p:spPr>
        <p:txBody>
          <a:bodyPr/>
          <a:lstStyle>
            <a:lvl1pPr>
              <a:defRPr/>
            </a:lvl1pPr>
          </a:lstStyle>
          <a:p>
            <a:pPr>
              <a:defRPr/>
            </a:pPr>
            <a:fld id="{48EB5DA5-2009-4B62-B433-EF7B1F9CB0B9}" type="slidenum">
              <a:rPr lang="en-US" altLang="en-US"/>
              <a:pPr>
                <a:defRPr/>
              </a:pPr>
              <a:t>‹#›</a:t>
            </a:fld>
            <a:endParaRPr lang="en-US" altLang="en-US"/>
          </a:p>
        </p:txBody>
      </p:sp>
    </p:spTree>
    <p:extLst>
      <p:ext uri="{BB962C8B-B14F-4D97-AF65-F5344CB8AC3E}">
        <p14:creationId xmlns:p14="http://schemas.microsoft.com/office/powerpoint/2010/main" val="7851512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EEE8626-5592-1AFF-29C3-D4526E9F9770}"/>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9FB06CB7-777F-6A3C-CC6F-611354225918}"/>
              </a:ext>
            </a:extLst>
          </p:cNvPr>
          <p:cNvSpPr>
            <a:spLocks noGrp="1" noChangeArrowheads="1"/>
          </p:cNvSpPr>
          <p:nvPr>
            <p:ph type="sldNum" idx="11"/>
          </p:nvPr>
        </p:nvSpPr>
        <p:spPr>
          <a:ln/>
        </p:spPr>
        <p:txBody>
          <a:bodyPr/>
          <a:lstStyle>
            <a:lvl1pPr>
              <a:defRPr/>
            </a:lvl1pPr>
          </a:lstStyle>
          <a:p>
            <a:pPr>
              <a:defRPr/>
            </a:pPr>
            <a:fld id="{4144520C-3785-4AFF-B6B4-C1A3AED699E8}" type="slidenum">
              <a:rPr lang="en-US" altLang="en-US"/>
              <a:pPr>
                <a:defRPr/>
              </a:pPr>
              <a:t>‹#›</a:t>
            </a:fld>
            <a:endParaRPr lang="en-US" altLang="en-US"/>
          </a:p>
        </p:txBody>
      </p:sp>
    </p:spTree>
    <p:extLst>
      <p:ext uri="{BB962C8B-B14F-4D97-AF65-F5344CB8AC3E}">
        <p14:creationId xmlns:p14="http://schemas.microsoft.com/office/powerpoint/2010/main" val="35996223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1084"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57EB41B-74C2-5C6E-D1FB-5491BD3E7E70}"/>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305BE70C-2C5C-E480-BF01-1042FF51BD43}"/>
              </a:ext>
            </a:extLst>
          </p:cNvPr>
          <p:cNvSpPr>
            <a:spLocks noGrp="1" noChangeArrowheads="1"/>
          </p:cNvSpPr>
          <p:nvPr>
            <p:ph type="sldNum" idx="11"/>
          </p:nvPr>
        </p:nvSpPr>
        <p:spPr>
          <a:ln/>
        </p:spPr>
        <p:txBody>
          <a:bodyPr/>
          <a:lstStyle>
            <a:lvl1pPr>
              <a:defRPr/>
            </a:lvl1pPr>
          </a:lstStyle>
          <a:p>
            <a:pPr>
              <a:defRPr/>
            </a:pPr>
            <a:fld id="{95184661-85D5-48EF-BEC0-500143BC77EF}" type="slidenum">
              <a:rPr lang="en-US" altLang="en-US"/>
              <a:pPr>
                <a:defRPr/>
              </a:pPr>
              <a:t>‹#›</a:t>
            </a:fld>
            <a:endParaRPr lang="en-US" altLang="en-US"/>
          </a:p>
        </p:txBody>
      </p:sp>
    </p:spTree>
    <p:extLst>
      <p:ext uri="{BB962C8B-B14F-4D97-AF65-F5344CB8AC3E}">
        <p14:creationId xmlns:p14="http://schemas.microsoft.com/office/powerpoint/2010/main" val="895372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EABB0364-B579-9AA9-1546-D8F8A0251688}"/>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824B160A-147A-D060-F0D9-F3A4FE3A81C4}"/>
              </a:ext>
            </a:extLst>
          </p:cNvPr>
          <p:cNvSpPr>
            <a:spLocks noGrp="1" noChangeArrowheads="1"/>
          </p:cNvSpPr>
          <p:nvPr>
            <p:ph type="sldNum" idx="11"/>
          </p:nvPr>
        </p:nvSpPr>
        <p:spPr>
          <a:ln/>
        </p:spPr>
        <p:txBody>
          <a:bodyPr/>
          <a:lstStyle>
            <a:lvl1pPr>
              <a:defRPr/>
            </a:lvl1pPr>
          </a:lstStyle>
          <a:p>
            <a:pPr>
              <a:defRPr/>
            </a:pPr>
            <a:fld id="{6D80D3F8-8BE3-41D6-BDD0-0FA75D738E33}" type="slidenum">
              <a:rPr lang="en-US" altLang="en-US"/>
              <a:pPr>
                <a:defRPr/>
              </a:pPr>
              <a:t>‹#›</a:t>
            </a:fld>
            <a:endParaRPr lang="en-US" altLang="en-US"/>
          </a:p>
        </p:txBody>
      </p:sp>
    </p:spTree>
    <p:extLst>
      <p:ext uri="{BB962C8B-B14F-4D97-AF65-F5344CB8AC3E}">
        <p14:creationId xmlns:p14="http://schemas.microsoft.com/office/powerpoint/2010/main" val="1073172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2687083A-CF80-345E-AB73-7EA910FB9709}"/>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id="{20BAB61C-C6B4-FD62-EA01-640AD1A01819}"/>
              </a:ext>
            </a:extLst>
          </p:cNvPr>
          <p:cNvSpPr>
            <a:spLocks noGrp="1" noChangeArrowheads="1"/>
          </p:cNvSpPr>
          <p:nvPr>
            <p:ph type="sldNum" idx="11"/>
          </p:nvPr>
        </p:nvSpPr>
        <p:spPr>
          <a:ln/>
        </p:spPr>
        <p:txBody>
          <a:bodyPr/>
          <a:lstStyle>
            <a:lvl1pPr>
              <a:defRPr/>
            </a:lvl1pPr>
          </a:lstStyle>
          <a:p>
            <a:pPr>
              <a:defRPr/>
            </a:pPr>
            <a:fld id="{6D6D03E2-4FA1-4FB1-8B67-362ED88C9FA1}" type="slidenum">
              <a:rPr lang="en-US" altLang="en-US"/>
              <a:pPr>
                <a:defRPr/>
              </a:pPr>
              <a:t>‹#›</a:t>
            </a:fld>
            <a:endParaRPr lang="en-US" altLang="en-US"/>
          </a:p>
        </p:txBody>
      </p:sp>
    </p:spTree>
    <p:extLst>
      <p:ext uri="{BB962C8B-B14F-4D97-AF65-F5344CB8AC3E}">
        <p14:creationId xmlns:p14="http://schemas.microsoft.com/office/powerpoint/2010/main" val="3268075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05C7AB9C-F656-7097-63E1-DA261EBEA9F9}"/>
              </a:ext>
            </a:extLst>
          </p:cNvPr>
          <p:cNvSpPr>
            <a:spLocks noGrp="1" noChangeArrowheads="1"/>
          </p:cNvSpPr>
          <p:nvPr>
            <p:ph type="dt" idx="10"/>
          </p:nvPr>
        </p:nvSpPr>
        <p:spPr>
          <a:ln/>
        </p:spPr>
        <p:txBody>
          <a:bodyPr/>
          <a:lstStyle>
            <a:lvl1pPr>
              <a:defRPr/>
            </a:lvl1pPr>
          </a:lstStyle>
          <a:p>
            <a:pPr>
              <a:defRPr/>
            </a:pPr>
            <a:r>
              <a:rPr lang="en-US"/>
              <a:t>2/7/20</a:t>
            </a:r>
          </a:p>
        </p:txBody>
      </p:sp>
      <p:sp>
        <p:nvSpPr>
          <p:cNvPr id="8" name="Rectangle 4">
            <a:extLst>
              <a:ext uri="{FF2B5EF4-FFF2-40B4-BE49-F238E27FC236}">
                <a16:creationId xmlns:a16="http://schemas.microsoft.com/office/drawing/2014/main" id="{2E2FD6F4-FD67-6D96-ECC2-A47B10329075}"/>
              </a:ext>
            </a:extLst>
          </p:cNvPr>
          <p:cNvSpPr>
            <a:spLocks noGrp="1" noChangeArrowheads="1"/>
          </p:cNvSpPr>
          <p:nvPr>
            <p:ph type="sldNum" idx="11"/>
          </p:nvPr>
        </p:nvSpPr>
        <p:spPr>
          <a:ln/>
        </p:spPr>
        <p:txBody>
          <a:bodyPr/>
          <a:lstStyle>
            <a:lvl1pPr>
              <a:defRPr/>
            </a:lvl1pPr>
          </a:lstStyle>
          <a:p>
            <a:pPr>
              <a:defRPr/>
            </a:pPr>
            <a:fld id="{825C8D11-744A-47BA-A0A4-B1A4460A9C10}" type="slidenum">
              <a:rPr lang="en-US" altLang="en-US"/>
              <a:pPr>
                <a:defRPr/>
              </a:pPr>
              <a:t>‹#›</a:t>
            </a:fld>
            <a:endParaRPr lang="en-US" altLang="en-US"/>
          </a:p>
        </p:txBody>
      </p:sp>
    </p:spTree>
    <p:extLst>
      <p:ext uri="{BB962C8B-B14F-4D97-AF65-F5344CB8AC3E}">
        <p14:creationId xmlns:p14="http://schemas.microsoft.com/office/powerpoint/2010/main" val="3804544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5E9DCD97-444E-C927-EFA5-441B46E70136}"/>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4">
            <a:extLst>
              <a:ext uri="{FF2B5EF4-FFF2-40B4-BE49-F238E27FC236}">
                <a16:creationId xmlns:a16="http://schemas.microsoft.com/office/drawing/2014/main" id="{D2B67876-2E08-8897-445B-BA1FF08F5FA4}"/>
              </a:ext>
            </a:extLst>
          </p:cNvPr>
          <p:cNvSpPr>
            <a:spLocks noGrp="1" noChangeArrowheads="1"/>
          </p:cNvSpPr>
          <p:nvPr>
            <p:ph type="sldNum" idx="11"/>
          </p:nvPr>
        </p:nvSpPr>
        <p:spPr>
          <a:ln/>
        </p:spPr>
        <p:txBody>
          <a:bodyPr/>
          <a:lstStyle>
            <a:lvl1pPr>
              <a:defRPr/>
            </a:lvl1pPr>
          </a:lstStyle>
          <a:p>
            <a:pPr>
              <a:defRPr/>
            </a:pPr>
            <a:fld id="{1AD5CB95-5B28-4FDA-A1DF-4D4458612208}" type="slidenum">
              <a:rPr lang="en-US" altLang="en-US"/>
              <a:pPr>
                <a:defRPr/>
              </a:pPr>
              <a:t>‹#›</a:t>
            </a:fld>
            <a:endParaRPr lang="en-US" altLang="en-US"/>
          </a:p>
        </p:txBody>
      </p:sp>
    </p:spTree>
    <p:extLst>
      <p:ext uri="{BB962C8B-B14F-4D97-AF65-F5344CB8AC3E}">
        <p14:creationId xmlns:p14="http://schemas.microsoft.com/office/powerpoint/2010/main" val="2953525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61616B4-4C78-C2E0-A424-62825AF0C566}"/>
              </a:ext>
            </a:extLst>
          </p:cNvPr>
          <p:cNvSpPr>
            <a:spLocks noGrp="1" noChangeArrowheads="1"/>
          </p:cNvSpPr>
          <p:nvPr>
            <p:ph type="dt" idx="10"/>
          </p:nvPr>
        </p:nvSpPr>
        <p:spPr>
          <a:ln/>
        </p:spPr>
        <p:txBody>
          <a:bodyPr/>
          <a:lstStyle>
            <a:lvl1pPr>
              <a:defRPr/>
            </a:lvl1pPr>
          </a:lstStyle>
          <a:p>
            <a:pPr>
              <a:defRPr/>
            </a:pPr>
            <a:r>
              <a:rPr lang="en-US"/>
              <a:t>2/7/20</a:t>
            </a:r>
          </a:p>
        </p:txBody>
      </p:sp>
      <p:sp>
        <p:nvSpPr>
          <p:cNvPr id="3" name="Rectangle 4">
            <a:extLst>
              <a:ext uri="{FF2B5EF4-FFF2-40B4-BE49-F238E27FC236}">
                <a16:creationId xmlns:a16="http://schemas.microsoft.com/office/drawing/2014/main" id="{8AF0180D-68C0-FBD1-CA04-D9DF36F9299C}"/>
              </a:ext>
            </a:extLst>
          </p:cNvPr>
          <p:cNvSpPr>
            <a:spLocks noGrp="1" noChangeArrowheads="1"/>
          </p:cNvSpPr>
          <p:nvPr>
            <p:ph type="sldNum" idx="11"/>
          </p:nvPr>
        </p:nvSpPr>
        <p:spPr>
          <a:ln/>
        </p:spPr>
        <p:txBody>
          <a:bodyPr/>
          <a:lstStyle>
            <a:lvl1pPr>
              <a:defRPr/>
            </a:lvl1pPr>
          </a:lstStyle>
          <a:p>
            <a:pPr>
              <a:defRPr/>
            </a:pPr>
            <a:fld id="{7694F2BE-FC6D-441E-966C-62E8D9D881A1}" type="slidenum">
              <a:rPr lang="en-US" altLang="en-US"/>
              <a:pPr>
                <a:defRPr/>
              </a:pPr>
              <a:t>‹#›</a:t>
            </a:fld>
            <a:endParaRPr lang="en-US" altLang="en-US"/>
          </a:p>
        </p:txBody>
      </p:sp>
    </p:spTree>
    <p:extLst>
      <p:ext uri="{BB962C8B-B14F-4D97-AF65-F5344CB8AC3E}">
        <p14:creationId xmlns:p14="http://schemas.microsoft.com/office/powerpoint/2010/main" val="1144814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54C3E8AD-DE26-D890-E82E-F42A615EBA0A}"/>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id="{DDD1DF6D-BFC2-903C-0096-6F009CF91A63}"/>
              </a:ext>
            </a:extLst>
          </p:cNvPr>
          <p:cNvSpPr>
            <a:spLocks noGrp="1" noChangeArrowheads="1"/>
          </p:cNvSpPr>
          <p:nvPr>
            <p:ph type="sldNum" idx="11"/>
          </p:nvPr>
        </p:nvSpPr>
        <p:spPr>
          <a:ln/>
        </p:spPr>
        <p:txBody>
          <a:bodyPr/>
          <a:lstStyle>
            <a:lvl1pPr>
              <a:defRPr/>
            </a:lvl1pPr>
          </a:lstStyle>
          <a:p>
            <a:pPr>
              <a:defRPr/>
            </a:pPr>
            <a:fld id="{25860AD1-74B3-4FE6-981B-1C7DD60C2AB2}" type="slidenum">
              <a:rPr lang="en-US" altLang="en-US"/>
              <a:pPr>
                <a:defRPr/>
              </a:pPr>
              <a:t>‹#›</a:t>
            </a:fld>
            <a:endParaRPr lang="en-US" altLang="en-US"/>
          </a:p>
        </p:txBody>
      </p:sp>
    </p:spTree>
    <p:extLst>
      <p:ext uri="{BB962C8B-B14F-4D97-AF65-F5344CB8AC3E}">
        <p14:creationId xmlns:p14="http://schemas.microsoft.com/office/powerpoint/2010/main" val="1907643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AAD686C7-8004-8641-5130-2A2A8B4FF962}"/>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id="{FBF08F38-D7FD-6FA0-6BB5-667AA288A013}"/>
              </a:ext>
            </a:extLst>
          </p:cNvPr>
          <p:cNvSpPr>
            <a:spLocks noGrp="1" noChangeArrowheads="1"/>
          </p:cNvSpPr>
          <p:nvPr>
            <p:ph type="sldNum" idx="11"/>
          </p:nvPr>
        </p:nvSpPr>
        <p:spPr>
          <a:ln/>
        </p:spPr>
        <p:txBody>
          <a:bodyPr/>
          <a:lstStyle>
            <a:lvl1pPr>
              <a:defRPr/>
            </a:lvl1pPr>
          </a:lstStyle>
          <a:p>
            <a:pPr>
              <a:defRPr/>
            </a:pPr>
            <a:fld id="{22BD6552-96AC-4FCB-910E-F5D9C71C77F1}" type="slidenum">
              <a:rPr lang="en-US" altLang="en-US"/>
              <a:pPr>
                <a:defRPr/>
              </a:pPr>
              <a:t>‹#›</a:t>
            </a:fld>
            <a:endParaRPr lang="en-US" altLang="en-US"/>
          </a:p>
        </p:txBody>
      </p:sp>
    </p:spTree>
    <p:extLst>
      <p:ext uri="{BB962C8B-B14F-4D97-AF65-F5344CB8AC3E}">
        <p14:creationId xmlns:p14="http://schemas.microsoft.com/office/powerpoint/2010/main" val="4099536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theme" Target="../theme/theme2.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5C56C4F2-03A4-27C1-708B-731D276D50FF}"/>
              </a:ext>
            </a:extLst>
          </p:cNvPr>
          <p:cNvSpPr>
            <a:spLocks noGrp="1" noChangeArrowheads="1"/>
          </p:cNvSpPr>
          <p:nvPr>
            <p:ph type="title"/>
          </p:nvPr>
        </p:nvSpPr>
        <p:spPr bwMode="auto">
          <a:xfrm>
            <a:off x="914400" y="2130425"/>
            <a:ext cx="10361613"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 name="Rectangle 2">
            <a:extLst>
              <a:ext uri="{FF2B5EF4-FFF2-40B4-BE49-F238E27FC236}">
                <a16:creationId xmlns:a16="http://schemas.microsoft.com/office/drawing/2014/main" id="{C7C4B3CF-0AEE-54BA-FE10-F68AD13267D4}"/>
              </a:ext>
            </a:extLst>
          </p:cNvPr>
          <p:cNvSpPr>
            <a:spLocks noGrp="1" noChangeArrowheads="1"/>
          </p:cNvSpPr>
          <p:nvPr>
            <p:ph type="dt"/>
          </p:nvPr>
        </p:nvSpPr>
        <p:spPr bwMode="auto">
          <a:xfrm>
            <a:off x="609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eaLnBrk="1" hangingPunct="1">
              <a:lnSpc>
                <a:spcPct val="100000"/>
              </a:lnSpc>
              <a:buClr>
                <a:srgbClr val="000000"/>
              </a:buClr>
              <a:buSzPct val="100000"/>
              <a:buFont typeface="Times New Roman"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p>
        </p:txBody>
      </p:sp>
      <p:sp>
        <p:nvSpPr>
          <p:cNvPr id="1028" name="Text Box 3">
            <a:extLst>
              <a:ext uri="{FF2B5EF4-FFF2-40B4-BE49-F238E27FC236}">
                <a16:creationId xmlns:a16="http://schemas.microsoft.com/office/drawing/2014/main" id="{9F349AD1-58CE-19CF-2885-BA22631D4E3C}"/>
              </a:ext>
            </a:extLst>
          </p:cNvPr>
          <p:cNvSpPr txBox="1">
            <a:spLocks noChangeArrowheads="1"/>
          </p:cNvSpPr>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 name="Rectangle 4">
            <a:extLst>
              <a:ext uri="{FF2B5EF4-FFF2-40B4-BE49-F238E27FC236}">
                <a16:creationId xmlns:a16="http://schemas.microsoft.com/office/drawing/2014/main" id="{0A2646F4-046C-4815-72AB-85CC68277732}"/>
              </a:ext>
            </a:extLst>
          </p:cNvPr>
          <p:cNvSpPr>
            <a:spLocks noGrp="1" noChangeArrowheads="1"/>
          </p:cNvSpPr>
          <p:nvPr>
            <p:ph type="sldNum"/>
          </p:nvPr>
        </p:nvSpPr>
        <p:spPr bwMode="auto">
          <a:xfrm>
            <a:off x="8737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algn="r" eaLnBrk="1" hangingPunct="1">
              <a:buClr>
                <a:srgbClr val="000000"/>
              </a:buClr>
              <a:buSzPct val="100000"/>
              <a:buFont typeface="Times New Roman" panose="02020603050405020304" pitchFamily="18" charset="0"/>
              <a:buNone/>
              <a:defRPr sz="1200">
                <a:solidFill>
                  <a:srgbClr val="8B8B8B"/>
                </a:solidFill>
                <a:latin typeface="Calibri" panose="020F0502020204030204" pitchFamily="34" charset="0"/>
                <a:ea typeface="DejaVu Sans"/>
                <a:cs typeface="DejaVu Sans"/>
              </a:defRPr>
            </a:lvl1pPr>
          </a:lstStyle>
          <a:p>
            <a:pPr>
              <a:defRPr/>
            </a:pPr>
            <a:fld id="{510539B4-8A6F-4AD9-A8A4-51BE6438D0A2}" type="slidenum">
              <a:rPr lang="en-US" altLang="en-US"/>
              <a:pPr>
                <a:defRPr/>
              </a:pPr>
              <a:t>‹#›</a:t>
            </a:fld>
            <a:endParaRPr lang="en-US" altLang="en-US"/>
          </a:p>
        </p:txBody>
      </p:sp>
      <p:sp>
        <p:nvSpPr>
          <p:cNvPr id="1030" name="Rectangle 5">
            <a:extLst>
              <a:ext uri="{FF2B5EF4-FFF2-40B4-BE49-F238E27FC236}">
                <a16:creationId xmlns:a16="http://schemas.microsoft.com/office/drawing/2014/main" id="{2CD2BCA3-A73A-2F76-2557-413B707D9C8C}"/>
              </a:ext>
            </a:extLst>
          </p:cNvPr>
          <p:cNvSpPr>
            <a:spLocks noGrp="1" noChangeArrowheads="1"/>
          </p:cNvSpPr>
          <p:nvPr>
            <p:ph type="body" idx="1"/>
          </p:nvPr>
        </p:nvSpPr>
        <p:spPr bwMode="auto">
          <a:xfrm>
            <a:off x="609600" y="1604963"/>
            <a:ext cx="10971213"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69088"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A87BBEE4-2747-C5D2-BB85-3A02DEB13EF1}"/>
              </a:ext>
            </a:extLst>
          </p:cNvPr>
          <p:cNvSpPr>
            <a:spLocks noGrp="1" noChangeArrowheads="1"/>
          </p:cNvSpPr>
          <p:nvPr>
            <p:ph type="title"/>
          </p:nvPr>
        </p:nvSpPr>
        <p:spPr bwMode="auto">
          <a:xfrm>
            <a:off x="609600" y="274638"/>
            <a:ext cx="109712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2">
            <a:extLst>
              <a:ext uri="{FF2B5EF4-FFF2-40B4-BE49-F238E27FC236}">
                <a16:creationId xmlns:a16="http://schemas.microsoft.com/office/drawing/2014/main" id="{5C5D1E17-7351-5B95-A08A-AB4193B5150E}"/>
              </a:ext>
            </a:extLst>
          </p:cNvPr>
          <p:cNvSpPr>
            <a:spLocks noGrp="1" noChangeArrowheads="1"/>
          </p:cNvSpPr>
          <p:nvPr>
            <p:ph type="body" idx="1"/>
          </p:nvPr>
        </p:nvSpPr>
        <p:spPr bwMode="auto">
          <a:xfrm>
            <a:off x="609600" y="1600200"/>
            <a:ext cx="109712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 name="Rectangle 3">
            <a:extLst>
              <a:ext uri="{FF2B5EF4-FFF2-40B4-BE49-F238E27FC236}">
                <a16:creationId xmlns:a16="http://schemas.microsoft.com/office/drawing/2014/main" id="{53456F1E-D4B6-C1AE-ABC5-0B2E78130A24}"/>
              </a:ext>
            </a:extLst>
          </p:cNvPr>
          <p:cNvSpPr>
            <a:spLocks noGrp="1" noChangeArrowheads="1"/>
          </p:cNvSpPr>
          <p:nvPr>
            <p:ph type="dt"/>
          </p:nvPr>
        </p:nvSpPr>
        <p:spPr bwMode="auto">
          <a:xfrm>
            <a:off x="609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eaLnBrk="1" hangingPunct="1">
              <a:lnSpc>
                <a:spcPct val="100000"/>
              </a:lnSpc>
              <a:buClr>
                <a:srgbClr val="000000"/>
              </a:buClr>
              <a:buSzPct val="100000"/>
              <a:buFont typeface="Times New Roman"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p>
        </p:txBody>
      </p:sp>
      <p:sp>
        <p:nvSpPr>
          <p:cNvPr id="2053" name="Text Box 4">
            <a:extLst>
              <a:ext uri="{FF2B5EF4-FFF2-40B4-BE49-F238E27FC236}">
                <a16:creationId xmlns:a16="http://schemas.microsoft.com/office/drawing/2014/main" id="{46831D2B-5ABE-5486-E329-6D32C6ED4560}"/>
              </a:ext>
            </a:extLst>
          </p:cNvPr>
          <p:cNvSpPr txBox="1">
            <a:spLocks noChangeArrowheads="1"/>
          </p:cNvSpPr>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 name="Rectangle 5">
            <a:extLst>
              <a:ext uri="{FF2B5EF4-FFF2-40B4-BE49-F238E27FC236}">
                <a16:creationId xmlns:a16="http://schemas.microsoft.com/office/drawing/2014/main" id="{B50DC237-D3B8-3E2A-FE9B-0E963E25321D}"/>
              </a:ext>
            </a:extLst>
          </p:cNvPr>
          <p:cNvSpPr>
            <a:spLocks noGrp="1" noChangeArrowheads="1"/>
          </p:cNvSpPr>
          <p:nvPr>
            <p:ph type="sldNum"/>
          </p:nvPr>
        </p:nvSpPr>
        <p:spPr bwMode="auto">
          <a:xfrm>
            <a:off x="8737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algn="r" eaLnBrk="1" hangingPunct="1">
              <a:buClr>
                <a:srgbClr val="000000"/>
              </a:buClr>
              <a:buSzPct val="100000"/>
              <a:buFont typeface="Times New Roman" panose="02020603050405020304" pitchFamily="18" charset="0"/>
              <a:buNone/>
              <a:defRPr sz="1200">
                <a:solidFill>
                  <a:srgbClr val="8B8B8B"/>
                </a:solidFill>
                <a:latin typeface="Calibri" panose="020F0502020204030204" pitchFamily="34" charset="0"/>
                <a:ea typeface="DejaVu Sans"/>
                <a:cs typeface="DejaVu Sans"/>
              </a:defRPr>
            </a:lvl1pPr>
          </a:lstStyle>
          <a:p>
            <a:pPr>
              <a:defRPr/>
            </a:pPr>
            <a:fld id="{22270B03-0C4C-4A3E-8F1D-872E1A50079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0.xml" /><Relationship Id="rId1" Type="http://schemas.openxmlformats.org/officeDocument/2006/relationships/slideLayout" Target="../slideLayouts/slideLayout14.xml" /><Relationship Id="rId5" Type="http://schemas.openxmlformats.org/officeDocument/2006/relationships/image" Target="../media/image5.png" /><Relationship Id="rId4" Type="http://schemas.openxmlformats.org/officeDocument/2006/relationships/image" Target="../media/image2.jpeg"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14.xml" /><Relationship Id="rId5" Type="http://schemas.openxmlformats.org/officeDocument/2006/relationships/image" Target="../media/image3.png" /><Relationship Id="rId4" Type="http://schemas.openxmlformats.org/officeDocument/2006/relationships/image" Target="../media/image2.jpeg"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xml" /><Relationship Id="rId1" Type="http://schemas.openxmlformats.org/officeDocument/2006/relationships/slideLayout" Target="../slideLayouts/slideLayout14.xml" /><Relationship Id="rId5" Type="http://schemas.openxmlformats.org/officeDocument/2006/relationships/image" Target="../media/image4.png" /><Relationship Id="rId4" Type="http://schemas.openxmlformats.org/officeDocument/2006/relationships/image" Target="../media/image2.jpeg"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9.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70809298-602B-B57A-7B96-C51FD20B1703}"/>
              </a:ext>
            </a:extLst>
          </p:cNvPr>
          <p:cNvSpPr>
            <a:spLocks noGrp="1" noChangeArrowheads="1"/>
          </p:cNvSpPr>
          <p:nvPr>
            <p:ph type="subTitle" idx="4294967295"/>
          </p:nvPr>
        </p:nvSpPr>
        <p:spPr>
          <a:xfrm>
            <a:off x="95250" y="5600700"/>
            <a:ext cx="3168650" cy="1057275"/>
          </a:xfrm>
          <a:solidFill>
            <a:srgbClr val="FFFFFF"/>
          </a:solidFill>
        </p:spPr>
        <p:txBody>
          <a:bodyPr lIns="91440" tIns="45720" rIns="91440" bIns="45720"/>
          <a:lstStyle/>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a:solidFill>
                  <a:schemeClr val="tx1"/>
                </a:solidFill>
                <a:latin typeface="Arial Narrow" panose="020B0606020202030204" pitchFamily="34" charset="0"/>
                <a:cs typeface="Arial" panose="020B0604020202020204" pitchFamily="34" charset="0"/>
              </a:rPr>
              <a:t>PRESENTED BY</a:t>
            </a: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a:solidFill>
                  <a:schemeClr val="tx1"/>
                </a:solidFill>
                <a:latin typeface="Arial Narrow" panose="020B0606020202030204" pitchFamily="34" charset="0"/>
                <a:cs typeface="Arial" panose="020B0604020202020204" pitchFamily="34" charset="0"/>
              </a:rPr>
              <a:t>GIRIJESH R</a:t>
            </a: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a:solidFill>
                  <a:schemeClr val="tx1"/>
                </a:solidFill>
                <a:latin typeface="Arial Narrow" panose="020B0606020202030204" pitchFamily="34" charset="0"/>
                <a:cs typeface="Arial" panose="020B0604020202020204" pitchFamily="34" charset="0"/>
              </a:rPr>
              <a:t>2303811710421046</a:t>
            </a:r>
            <a:endParaRPr lang="en-US" altLang="en-US" sz="1800">
              <a:solidFill>
                <a:srgbClr val="8B8B8B"/>
              </a:solidFill>
              <a:latin typeface="Arial" panose="020B0604020202020204" pitchFamily="34" charset="0"/>
              <a:cs typeface="Arial" panose="020B0604020202020204" pitchFamily="34" charset="0"/>
            </a:endParaRPr>
          </a:p>
        </p:txBody>
      </p:sp>
      <p:sp>
        <p:nvSpPr>
          <p:cNvPr id="4099" name="Rectangle 2">
            <a:extLst>
              <a:ext uri="{FF2B5EF4-FFF2-40B4-BE49-F238E27FC236}">
                <a16:creationId xmlns:a16="http://schemas.microsoft.com/office/drawing/2014/main" id="{D66151DE-9E6A-4E31-CAEF-58CDF5137078}"/>
              </a:ext>
            </a:extLst>
          </p:cNvPr>
          <p:cNvSpPr>
            <a:spLocks noChangeArrowheads="1"/>
          </p:cNvSpPr>
          <p:nvPr/>
        </p:nvSpPr>
        <p:spPr bwMode="auto">
          <a:xfrm>
            <a:off x="1679575" y="-1684338"/>
            <a:ext cx="3543300" cy="351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4100" name="Picture 3">
            <a:extLst>
              <a:ext uri="{FF2B5EF4-FFF2-40B4-BE49-F238E27FC236}">
                <a16:creationId xmlns:a16="http://schemas.microsoft.com/office/drawing/2014/main" id="{A9F67DA5-B209-274B-B6DB-CF21C6CF64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25" y="73025"/>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101" name="Rectangle 4">
            <a:extLst>
              <a:ext uri="{FF2B5EF4-FFF2-40B4-BE49-F238E27FC236}">
                <a16:creationId xmlns:a16="http://schemas.microsoft.com/office/drawing/2014/main" id="{7FC1251C-8E99-BB18-EDC0-CE6184F44846}"/>
              </a:ext>
            </a:extLst>
          </p:cNvPr>
          <p:cNvSpPr>
            <a:spLocks noChangeArrowheads="1"/>
          </p:cNvSpPr>
          <p:nvPr/>
        </p:nvSpPr>
        <p:spPr bwMode="auto">
          <a:xfrm>
            <a:off x="1382713" y="236538"/>
            <a:ext cx="9424987"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9pPr>
          </a:lstStyle>
          <a:p>
            <a:pPr algn="ctr" eaLnBrk="1" hangingPunct="1">
              <a:buClr>
                <a:srgbClr val="000000"/>
              </a:buClr>
              <a:buSzPct val="100000"/>
              <a:buFont typeface="Times New Roman" panose="02020603050405020304" pitchFamily="18" charset="0"/>
              <a:buNone/>
            </a:pPr>
            <a:r>
              <a:rPr lang="en-US" altLang="en-US" sz="2800" b="1">
                <a:solidFill>
                  <a:srgbClr val="FF0066"/>
                </a:solidFill>
                <a:cs typeface="Arial" panose="020B0604020202020204" pitchFamily="34" charset="0"/>
              </a:rPr>
              <a:t>K.RAMAKRISHNAN COLLEGE OF TECHNOLOGY</a:t>
            </a:r>
          </a:p>
          <a:p>
            <a:pPr algn="ctr" eaLnBrk="1" hangingPunct="1">
              <a:buClr>
                <a:srgbClr val="000000"/>
              </a:buClr>
              <a:buSzPct val="100000"/>
              <a:buFont typeface="Times New Roman" panose="02020603050405020304" pitchFamily="18" charset="0"/>
              <a:buNone/>
            </a:pPr>
            <a:r>
              <a:rPr lang="en-US" altLang="en-US" sz="2800" b="1">
                <a:solidFill>
                  <a:srgbClr val="FF0066"/>
                </a:solidFill>
                <a:cs typeface="Arial" panose="020B0604020202020204" pitchFamily="34" charset="0"/>
              </a:rPr>
              <a:t>(AUTONOMOUS), TRICHY.</a:t>
            </a:r>
            <a:endParaRPr lang="en-US" altLang="en-US" sz="2800" b="1">
              <a:solidFill>
                <a:srgbClr val="0000FF"/>
              </a:solidFill>
              <a:cs typeface="Arial" panose="020B0604020202020204" pitchFamily="34" charset="0"/>
            </a:endParaRPr>
          </a:p>
        </p:txBody>
      </p:sp>
      <p:pic>
        <p:nvPicPr>
          <p:cNvPr id="4102" name="Picture 5">
            <a:extLst>
              <a:ext uri="{FF2B5EF4-FFF2-40B4-BE49-F238E27FC236}">
                <a16:creationId xmlns:a16="http://schemas.microsoft.com/office/drawing/2014/main" id="{38334E20-BA44-5E2A-7D16-6260A884F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6438" y="160338"/>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Rectangle 1">
            <a:extLst>
              <a:ext uri="{FF2B5EF4-FFF2-40B4-BE49-F238E27FC236}">
                <a16:creationId xmlns:a16="http://schemas.microsoft.com/office/drawing/2014/main" id="{34469035-2969-BFF4-DF61-6FF969112DD4}"/>
              </a:ext>
            </a:extLst>
          </p:cNvPr>
          <p:cNvSpPr txBox="1">
            <a:spLocks noChangeArrowheads="1"/>
          </p:cNvSpPr>
          <p:nvPr/>
        </p:nvSpPr>
        <p:spPr bwMode="auto">
          <a:xfrm>
            <a:off x="8688388" y="5468938"/>
            <a:ext cx="3059112" cy="1082675"/>
          </a:xfrm>
          <a:prstGeom prst="rect">
            <a:avLst/>
          </a:prstGeom>
          <a:solidFill>
            <a:srgbClr val="FFFFFF"/>
          </a:solidFill>
          <a:ln>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2400" b="1" kern="0" dirty="0">
                <a:solidFill>
                  <a:schemeClr val="tx1"/>
                </a:solidFill>
                <a:latin typeface="Arial Narrow" panose="020B0606020202030204" pitchFamily="34" charset="0"/>
                <a:cs typeface="Arial" panose="020B0604020202020204" pitchFamily="34" charset="0"/>
              </a:rPr>
              <a:t>SUPERVISOR</a:t>
            </a: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2400" b="1" kern="0" dirty="0">
                <a:solidFill>
                  <a:schemeClr val="tx1"/>
                </a:solidFill>
                <a:latin typeface="Arial Narrow" panose="020B0606020202030204" pitchFamily="34" charset="0"/>
                <a:cs typeface="Arial" panose="020B0604020202020204" pitchFamily="34" charset="0"/>
              </a:rPr>
              <a:t>Mr. M. Saravanan, M.E.,</a:t>
            </a: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2400" b="1" kern="0" dirty="0">
                <a:solidFill>
                  <a:schemeClr val="tx1"/>
                </a:solidFill>
                <a:latin typeface="Arial Narrow" panose="020B0606020202030204" pitchFamily="34" charset="0"/>
                <a:cs typeface="Arial" panose="020B0604020202020204" pitchFamily="34" charset="0"/>
              </a:rPr>
              <a:t>AP/CSE.</a:t>
            </a:r>
            <a:endParaRPr lang="en-US" altLang="en-US" sz="1800" kern="0" dirty="0">
              <a:solidFill>
                <a:srgbClr val="8B8B8B"/>
              </a:solidFill>
              <a:latin typeface="Arial" panose="020B0604020202020204" pitchFamily="34" charset="0"/>
              <a:cs typeface="Arial" panose="020B0604020202020204" pitchFamily="34" charset="0"/>
            </a:endParaRPr>
          </a:p>
        </p:txBody>
      </p:sp>
      <p:sp>
        <p:nvSpPr>
          <p:cNvPr id="4104" name="TextBox 3">
            <a:extLst>
              <a:ext uri="{FF2B5EF4-FFF2-40B4-BE49-F238E27FC236}">
                <a16:creationId xmlns:a16="http://schemas.microsoft.com/office/drawing/2014/main" id="{6AC49FC4-B471-A5CD-F15E-BDA1E5AF8114}"/>
              </a:ext>
            </a:extLst>
          </p:cNvPr>
          <p:cNvSpPr txBox="1">
            <a:spLocks noChangeArrowheads="1"/>
          </p:cNvSpPr>
          <p:nvPr/>
        </p:nvSpPr>
        <p:spPr bwMode="auto">
          <a:xfrm>
            <a:off x="3048000" y="2979738"/>
            <a:ext cx="6096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9pPr>
          </a:lstStyle>
          <a:p>
            <a:pPr algn="ctr" eaLnBrk="1" hangingPunct="1">
              <a:buFont typeface="Times New Roman" panose="02020603050405020304" pitchFamily="18" charset="0"/>
              <a:buNone/>
            </a:pPr>
            <a:r>
              <a:rPr lang="en-US" altLang="en-US" sz="4000" b="1">
                <a:latin typeface="Arial Narrow" panose="020B0606020202030204" pitchFamily="34" charset="0"/>
                <a:cs typeface="Arial" panose="020B0604020202020204" pitchFamily="34" charset="0"/>
              </a:rPr>
              <a:t>CHAT APPLICATION</a:t>
            </a:r>
            <a:endParaRPr lang="en-US" altLang="en-US" sz="3200">
              <a:cs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5003AF7B-6B27-EF26-C930-5FCB0D400D3C}"/>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t>RESULTS AND DISCUSSION</a:t>
            </a:r>
          </a:p>
        </p:txBody>
      </p:sp>
      <p:sp>
        <p:nvSpPr>
          <p:cNvPr id="22531" name="Text Box 2">
            <a:extLst>
              <a:ext uri="{FF2B5EF4-FFF2-40B4-BE49-F238E27FC236}">
                <a16:creationId xmlns:a16="http://schemas.microsoft.com/office/drawing/2014/main" id="{21BBA8A6-0103-F709-BB87-9BF4C0C8F3C9}"/>
              </a:ext>
            </a:extLst>
          </p:cNvPr>
          <p:cNvSpPr txBox="1">
            <a:spLocks noChangeArrowheads="1"/>
          </p:cNvSpPr>
          <p:nvPr/>
        </p:nvSpPr>
        <p:spPr bwMode="auto">
          <a:xfrm>
            <a:off x="695325" y="1341438"/>
            <a:ext cx="11233150" cy="5516562"/>
          </a:xfrm>
          <a:prstGeom prst="rect">
            <a:avLst/>
          </a:prstGeom>
          <a:noFill/>
          <a:ln>
            <a:noFill/>
          </a:ln>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marL="274320" indent="-274320" defTabSz="914400" eaLnBrk="1" fontAlgn="auto" hangingPunct="1">
              <a:lnSpc>
                <a:spcPct val="100000"/>
              </a:lnSpc>
              <a:spcBef>
                <a:spcPts val="600"/>
              </a:spcBef>
              <a:spcAft>
                <a:spcPts val="0"/>
              </a:spcAft>
              <a:buClr>
                <a:srgbClr val="727CA3"/>
              </a:buClr>
              <a:buSzPct val="76000"/>
              <a:buFont typeface="Wingdings 3"/>
              <a:buChar char=""/>
              <a:tabLst/>
              <a:defRPr/>
            </a:pPr>
            <a:r>
              <a:rPr lang="en-US" sz="2600" dirty="0">
                <a:solidFill>
                  <a:prstClr val="black"/>
                </a:solidFill>
                <a:latin typeface="Gill Sans MT"/>
                <a:ea typeface="+mn-ea"/>
                <a:cs typeface="+mn-cs"/>
              </a:rPr>
              <a:t>Successfully exchanges real-time messages between the server and client.</a:t>
            </a:r>
          </a:p>
          <a:p>
            <a:pPr marL="274320" indent="-274320" defTabSz="914400" eaLnBrk="1" fontAlgn="auto" hangingPunct="1">
              <a:lnSpc>
                <a:spcPct val="100000"/>
              </a:lnSpc>
              <a:spcBef>
                <a:spcPts val="600"/>
              </a:spcBef>
              <a:spcAft>
                <a:spcPts val="0"/>
              </a:spcAft>
              <a:buClr>
                <a:srgbClr val="727CA3"/>
              </a:buClr>
              <a:buSzPct val="76000"/>
              <a:buFont typeface="Wingdings 3"/>
              <a:buChar char=""/>
              <a:tabLst/>
              <a:defRPr/>
            </a:pPr>
            <a:endParaRPr lang="en-US" sz="2600" dirty="0">
              <a:solidFill>
                <a:prstClr val="black"/>
              </a:solidFill>
              <a:latin typeface="Gill Sans MT"/>
              <a:ea typeface="+mn-ea"/>
              <a:cs typeface="+mn-cs"/>
            </a:endParaRPr>
          </a:p>
          <a:p>
            <a:pPr marL="274320" indent="-274320" defTabSz="914400" eaLnBrk="1" fontAlgn="auto" hangingPunct="1">
              <a:lnSpc>
                <a:spcPct val="100000"/>
              </a:lnSpc>
              <a:spcBef>
                <a:spcPts val="600"/>
              </a:spcBef>
              <a:spcAft>
                <a:spcPts val="0"/>
              </a:spcAft>
              <a:buClr>
                <a:srgbClr val="727CA3"/>
              </a:buClr>
              <a:buSzPct val="76000"/>
              <a:buFont typeface="Wingdings 3"/>
              <a:buChar char=""/>
              <a:tabLst/>
              <a:defRPr/>
            </a:pPr>
            <a:r>
              <a:rPr lang="en-US" sz="2600" dirty="0">
                <a:solidFill>
                  <a:prstClr val="black"/>
                </a:solidFill>
                <a:latin typeface="Gill Sans MT"/>
                <a:ea typeface="+mn-ea"/>
                <a:cs typeface="+mn-cs"/>
              </a:rPr>
              <a:t>The GUI dynamically updates to display sent and received messages.</a:t>
            </a:r>
          </a:p>
          <a:p>
            <a:pPr marL="274320" indent="-274320" defTabSz="914400" eaLnBrk="1" fontAlgn="auto" hangingPunct="1">
              <a:lnSpc>
                <a:spcPct val="100000"/>
              </a:lnSpc>
              <a:spcBef>
                <a:spcPts val="600"/>
              </a:spcBef>
              <a:spcAft>
                <a:spcPts val="0"/>
              </a:spcAft>
              <a:buClr>
                <a:srgbClr val="727CA3"/>
              </a:buClr>
              <a:buSzPct val="76000"/>
              <a:buFont typeface="Wingdings 3"/>
              <a:buChar char=""/>
              <a:tabLst/>
              <a:defRPr/>
            </a:pPr>
            <a:endParaRPr lang="en-US" sz="2600" dirty="0">
              <a:solidFill>
                <a:prstClr val="black"/>
              </a:solidFill>
              <a:latin typeface="Gill Sans MT"/>
              <a:ea typeface="+mn-ea"/>
              <a:cs typeface="+mn-cs"/>
            </a:endParaRPr>
          </a:p>
          <a:p>
            <a:pPr marL="274320" indent="-274320" defTabSz="914400" eaLnBrk="1" fontAlgn="auto" hangingPunct="1">
              <a:lnSpc>
                <a:spcPct val="100000"/>
              </a:lnSpc>
              <a:spcBef>
                <a:spcPts val="600"/>
              </a:spcBef>
              <a:spcAft>
                <a:spcPts val="0"/>
              </a:spcAft>
              <a:buClr>
                <a:srgbClr val="727CA3"/>
              </a:buClr>
              <a:buSzPct val="76000"/>
              <a:buFont typeface="Wingdings 3"/>
              <a:buChar char=""/>
              <a:tabLst/>
              <a:defRPr/>
            </a:pPr>
            <a:r>
              <a:rPr lang="en-US" sz="2600" dirty="0">
                <a:solidFill>
                  <a:prstClr val="black"/>
                </a:solidFill>
                <a:latin typeface="Gill Sans MT"/>
                <a:ea typeface="+mn-ea"/>
                <a:cs typeface="+mn-cs"/>
              </a:rPr>
              <a:t>Challenges include handling exceptions like disconnects and maintaining responsiveness.</a:t>
            </a:r>
          </a:p>
        </p:txBody>
      </p:sp>
      <p:pic>
        <p:nvPicPr>
          <p:cNvPr id="22532" name="Picture 3">
            <a:extLst>
              <a:ext uri="{FF2B5EF4-FFF2-40B4-BE49-F238E27FC236}">
                <a16:creationId xmlns:a16="http://schemas.microsoft.com/office/drawing/2014/main" id="{6D1F098C-A381-8732-FAAE-FCD35B7CB0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33" name="Picture 5">
            <a:extLst>
              <a:ext uri="{FF2B5EF4-FFF2-40B4-BE49-F238E27FC236}">
                <a16:creationId xmlns:a16="http://schemas.microsoft.com/office/drawing/2014/main" id="{472814D4-9525-A43A-4252-F2A6ED91CA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34" name="Content Placeholder 6" descr="Screenshot 2024-11-22 224448.png">
            <a:extLst>
              <a:ext uri="{FF2B5EF4-FFF2-40B4-BE49-F238E27FC236}">
                <a16:creationId xmlns:a16="http://schemas.microsoft.com/office/drawing/2014/main" id="{938A6CB9-5D2C-D441-7865-A4AE846F9A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7650" y="4076700"/>
            <a:ext cx="60833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a:extLst>
              <a:ext uri="{FF2B5EF4-FFF2-40B4-BE49-F238E27FC236}">
                <a16:creationId xmlns:a16="http://schemas.microsoft.com/office/drawing/2014/main" id="{23D07CBB-9B55-24EA-80DB-4DCA18143171}"/>
              </a:ext>
            </a:extLst>
          </p:cNvPr>
          <p:cNvSpPr>
            <a:spLocks noGrp="1" noChangeArrowheads="1"/>
          </p:cNvSpPr>
          <p:nvPr>
            <p:ph type="title" idx="4294967295"/>
          </p:nvPr>
        </p:nvSpPr>
        <p:spPr>
          <a:xfrm>
            <a:off x="1774825" y="2492375"/>
            <a:ext cx="8229600" cy="760413"/>
          </a:xfrm>
        </p:spPr>
        <p:txBody>
          <a:bodyPr/>
          <a:lstStyle/>
          <a:p>
            <a:pPr algn="ctr" eaLnBrk="1" hangingPunct="1">
              <a:lnSpc>
                <a:spcPct val="150000"/>
              </a:lnSpc>
            </a:pPr>
            <a:r>
              <a:rPr lang="en-US" altLang="en-US" sz="4800" b="1"/>
              <a:t>QUERIES ?</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624C5F7A-DB61-D509-0754-723726E89C56}"/>
              </a:ext>
            </a:extLst>
          </p:cNvPr>
          <p:cNvSpPr>
            <a:spLocks noGrp="1" noChangeArrowheads="1"/>
          </p:cNvSpPr>
          <p:nvPr>
            <p:ph type="title" idx="4294967295"/>
          </p:nvPr>
        </p:nvSpPr>
        <p:spPr>
          <a:xfrm>
            <a:off x="1981200" y="190500"/>
            <a:ext cx="8229600" cy="758825"/>
          </a:xfrm>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a:latin typeface="Arial" panose="020B0604020202020204" pitchFamily="34" charset="0"/>
                <a:cs typeface="Arial" panose="020B0604020202020204" pitchFamily="34" charset="0"/>
              </a:rPr>
              <a:t>PRESENTATION OVERVIEW</a:t>
            </a:r>
          </a:p>
        </p:txBody>
      </p:sp>
      <p:sp>
        <p:nvSpPr>
          <p:cNvPr id="6147" name="Text Box 2">
            <a:extLst>
              <a:ext uri="{FF2B5EF4-FFF2-40B4-BE49-F238E27FC236}">
                <a16:creationId xmlns:a16="http://schemas.microsoft.com/office/drawing/2014/main" id="{9F993D31-23D7-555F-5272-3DA1290B7730}"/>
              </a:ext>
            </a:extLst>
          </p:cNvPr>
          <p:cNvSpPr txBox="1">
            <a:spLocks noChangeArrowheads="1"/>
          </p:cNvSpPr>
          <p:nvPr/>
        </p:nvSpPr>
        <p:spPr bwMode="auto">
          <a:xfrm>
            <a:off x="623888" y="1412875"/>
            <a:ext cx="11187112"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just" eaLnBrk="1" hangingPunct="1">
              <a:lnSpc>
                <a:spcPct val="150000"/>
              </a:lnSpc>
              <a:spcBef>
                <a:spcPct val="0"/>
              </a:spcBef>
              <a:buFont typeface="Calibri" panose="020F0502020204030204" pitchFamily="34" charset="0"/>
              <a:buAutoNum type="arabicPeriod"/>
            </a:pPr>
            <a:r>
              <a:rPr lang="en-US" altLang="en-US" sz="2400" b="1">
                <a:latin typeface="Arial" panose="020B0604020202020204" pitchFamily="34" charset="0"/>
                <a:cs typeface="Arial" panose="020B0604020202020204" pitchFamily="34" charset="0"/>
              </a:rPr>
              <a:t>Objective</a:t>
            </a:r>
          </a:p>
          <a:p>
            <a:pPr algn="just" eaLnBrk="1" hangingPunct="1">
              <a:lnSpc>
                <a:spcPct val="150000"/>
              </a:lnSpc>
              <a:spcBef>
                <a:spcPct val="0"/>
              </a:spcBef>
              <a:buFont typeface="Calibri" panose="020F0502020204030204" pitchFamily="34" charset="0"/>
              <a:buAutoNum type="arabicPeriod"/>
            </a:pPr>
            <a:r>
              <a:rPr lang="en-US" altLang="en-US" sz="2400" b="1">
                <a:latin typeface="Arial" panose="020B0604020202020204" pitchFamily="34" charset="0"/>
                <a:cs typeface="Arial" panose="020B0604020202020204" pitchFamily="34" charset="0"/>
              </a:rPr>
              <a:t>Project Introduction</a:t>
            </a:r>
          </a:p>
          <a:p>
            <a:pPr algn="just" eaLnBrk="1" hangingPunct="1">
              <a:lnSpc>
                <a:spcPct val="150000"/>
              </a:lnSpc>
              <a:spcBef>
                <a:spcPct val="0"/>
              </a:spcBef>
              <a:buFont typeface="Calibri" panose="020F0502020204030204" pitchFamily="34" charset="0"/>
              <a:buAutoNum type="arabicPeriod"/>
            </a:pPr>
            <a:r>
              <a:rPr lang="en-US" altLang="en-US" sz="2400" b="1">
                <a:latin typeface="Arial" panose="020B0604020202020204" pitchFamily="34" charset="0"/>
                <a:cs typeface="Arial" panose="020B0604020202020204" pitchFamily="34" charset="0"/>
              </a:rPr>
              <a:t>Problem Statement</a:t>
            </a:r>
          </a:p>
          <a:p>
            <a:pPr algn="just" eaLnBrk="1" hangingPunct="1">
              <a:lnSpc>
                <a:spcPct val="150000"/>
              </a:lnSpc>
              <a:spcBef>
                <a:spcPct val="0"/>
              </a:spcBef>
              <a:buFont typeface="Calibri" panose="020F0502020204030204" pitchFamily="34" charset="0"/>
              <a:buAutoNum type="arabicPeriod"/>
            </a:pPr>
            <a:r>
              <a:rPr lang="en-US" altLang="en-US" sz="2400" b="1">
                <a:latin typeface="Arial" panose="020B0604020202020204" pitchFamily="34" charset="0"/>
                <a:cs typeface="Arial" panose="020B0604020202020204" pitchFamily="34" charset="0"/>
              </a:rPr>
              <a:t>Methodologies (Programming concepts relevant to problem statement)</a:t>
            </a:r>
          </a:p>
          <a:p>
            <a:pPr algn="just" eaLnBrk="1" hangingPunct="1">
              <a:lnSpc>
                <a:spcPct val="150000"/>
              </a:lnSpc>
              <a:spcBef>
                <a:spcPct val="0"/>
              </a:spcBef>
              <a:buFont typeface="Calibri" panose="020F0502020204030204" pitchFamily="34" charset="0"/>
              <a:buAutoNum type="arabicPeriod"/>
            </a:pPr>
            <a:r>
              <a:rPr lang="en-US" altLang="en-US" sz="2400" b="1">
                <a:solidFill>
                  <a:schemeClr val="tx1"/>
                </a:solidFill>
                <a:latin typeface="Arial" panose="020B0604020202020204" pitchFamily="34" charset="0"/>
              </a:rPr>
              <a:t>Architecture of the proposed system </a:t>
            </a:r>
          </a:p>
          <a:p>
            <a:pPr algn="just" eaLnBrk="1" hangingPunct="1">
              <a:lnSpc>
                <a:spcPct val="150000"/>
              </a:lnSpc>
              <a:spcBef>
                <a:spcPct val="0"/>
              </a:spcBef>
              <a:buFont typeface="Calibri" panose="020F0502020204030204" pitchFamily="34" charset="0"/>
              <a:buAutoNum type="arabicPeriod"/>
            </a:pPr>
            <a:r>
              <a:rPr lang="en-US" altLang="en-US" sz="2400" b="1">
                <a:latin typeface="Arial" panose="020B0604020202020204" pitchFamily="34" charset="0"/>
                <a:cs typeface="Arial" panose="020B0604020202020204" pitchFamily="34" charset="0"/>
              </a:rPr>
              <a:t>List of Modules</a:t>
            </a:r>
          </a:p>
          <a:p>
            <a:pPr algn="just" eaLnBrk="1" hangingPunct="1">
              <a:lnSpc>
                <a:spcPct val="150000"/>
              </a:lnSpc>
              <a:spcBef>
                <a:spcPct val="0"/>
              </a:spcBef>
              <a:buFont typeface="Calibri" panose="020F0502020204030204" pitchFamily="34" charset="0"/>
              <a:buAutoNum type="arabicPeriod"/>
            </a:pPr>
            <a:r>
              <a:rPr lang="en-US" altLang="en-US" sz="2400" b="1">
                <a:solidFill>
                  <a:schemeClr val="tx1"/>
                </a:solidFill>
                <a:latin typeface="Arial" panose="020B0604020202020204" pitchFamily="34" charset="0"/>
              </a:rPr>
              <a:t>Merits </a:t>
            </a:r>
          </a:p>
          <a:p>
            <a:pPr algn="just" eaLnBrk="1" hangingPunct="1">
              <a:lnSpc>
                <a:spcPct val="150000"/>
              </a:lnSpc>
              <a:spcBef>
                <a:spcPct val="0"/>
              </a:spcBef>
              <a:buFont typeface="Calibri" panose="020F0502020204030204" pitchFamily="34" charset="0"/>
              <a:buAutoNum type="arabicPeriod"/>
            </a:pPr>
            <a:r>
              <a:rPr lang="en-US" altLang="en-US" sz="2400" b="1">
                <a:solidFill>
                  <a:schemeClr val="tx1"/>
                </a:solidFill>
                <a:latin typeface="Arial" panose="020B0604020202020204" pitchFamily="34" charset="0"/>
              </a:rPr>
              <a:t>Results and Discussion</a:t>
            </a:r>
          </a:p>
          <a:p>
            <a:pPr algn="just" eaLnBrk="1" hangingPunct="1">
              <a:lnSpc>
                <a:spcPct val="150000"/>
              </a:lnSpc>
              <a:spcBef>
                <a:spcPct val="0"/>
              </a:spcBef>
              <a:buFont typeface="Calibri" panose="020F0502020204030204" pitchFamily="34" charset="0"/>
              <a:buAutoNum type="arabicPeriod"/>
            </a:pPr>
            <a:r>
              <a:rPr lang="en-US" altLang="en-US" sz="2400" b="1">
                <a:solidFill>
                  <a:schemeClr val="tx1"/>
                </a:solidFill>
                <a:latin typeface="Arial" panose="020B0604020202020204" pitchFamily="34" charset="0"/>
              </a:rPr>
              <a:t>Queries</a:t>
            </a:r>
            <a:endParaRPr lang="en-US" altLang="en-US" sz="2800" b="1">
              <a:solidFill>
                <a:schemeClr val="tx1"/>
              </a:solidFill>
              <a:latin typeface="Arial" panose="020B0604020202020204" pitchFamily="34" charset="0"/>
            </a:endParaRPr>
          </a:p>
        </p:txBody>
      </p:sp>
      <p:pic>
        <p:nvPicPr>
          <p:cNvPr id="6148" name="Picture 3">
            <a:extLst>
              <a:ext uri="{FF2B5EF4-FFF2-40B4-BE49-F238E27FC236}">
                <a16:creationId xmlns:a16="http://schemas.microsoft.com/office/drawing/2014/main" id="{5A096F4D-9CC5-F956-BC6E-429306E47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149" name="Picture 5">
            <a:extLst>
              <a:ext uri="{FF2B5EF4-FFF2-40B4-BE49-F238E27FC236}">
                <a16:creationId xmlns:a16="http://schemas.microsoft.com/office/drawing/2014/main" id="{33110B84-5724-558F-18B6-D1151FEDC9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276644E1-5ECF-15AE-FB2D-6C61E0633E96}"/>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OBJECTIVE</a:t>
            </a:r>
          </a:p>
        </p:txBody>
      </p:sp>
      <p:sp>
        <p:nvSpPr>
          <p:cNvPr id="8195" name="Text Box 2">
            <a:extLst>
              <a:ext uri="{FF2B5EF4-FFF2-40B4-BE49-F238E27FC236}">
                <a16:creationId xmlns:a16="http://schemas.microsoft.com/office/drawing/2014/main" id="{6AEF11C4-2822-2C41-6569-9B8236D7C02F}"/>
              </a:ext>
            </a:extLst>
          </p:cNvPr>
          <p:cNvSpPr txBox="1">
            <a:spLocks noChangeArrowheads="1"/>
          </p:cNvSpPr>
          <p:nvPr/>
        </p:nvSpPr>
        <p:spPr bwMode="auto">
          <a:xfrm>
            <a:off x="479425" y="1989138"/>
            <a:ext cx="11707813" cy="4868862"/>
          </a:xfrm>
          <a:prstGeom prst="rect">
            <a:avLst/>
          </a:prstGeom>
          <a:noFill/>
          <a:ln>
            <a:noFill/>
          </a:ln>
        </p:spPr>
        <p:txBody>
          <a:bodyPr/>
          <a:lstStyle>
            <a:lvl1pPr marL="457200" indent="-457200">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marL="274320" indent="-274320" defTabSz="914400" eaLnBrk="1" fontAlgn="auto" hangingPunct="1">
              <a:lnSpc>
                <a:spcPct val="100000"/>
              </a:lnSpc>
              <a:spcBef>
                <a:spcPts val="600"/>
              </a:spcBef>
              <a:spcAft>
                <a:spcPts val="0"/>
              </a:spcAft>
              <a:buClr>
                <a:srgbClr val="727CA3"/>
              </a:buClr>
              <a:buSzPct val="76000"/>
              <a:buFont typeface="Wingdings 3"/>
              <a:buChar char=""/>
              <a:tabLst/>
              <a:defRPr/>
            </a:pPr>
            <a:r>
              <a:rPr lang="en-US" sz="2600" dirty="0">
                <a:solidFill>
                  <a:prstClr val="black"/>
                </a:solidFill>
                <a:latin typeface="Gill Sans MT"/>
                <a:ea typeface="+mn-ea"/>
                <a:cs typeface="+mn-cs"/>
              </a:rPr>
              <a:t>Implements a basic client-server chat application in Java using socket programming.</a:t>
            </a:r>
          </a:p>
          <a:p>
            <a:pPr marL="274320" indent="-274320" defTabSz="914400" eaLnBrk="1" fontAlgn="auto" hangingPunct="1">
              <a:lnSpc>
                <a:spcPct val="100000"/>
              </a:lnSpc>
              <a:spcBef>
                <a:spcPts val="600"/>
              </a:spcBef>
              <a:spcAft>
                <a:spcPts val="0"/>
              </a:spcAft>
              <a:buClr>
                <a:srgbClr val="727CA3"/>
              </a:buClr>
              <a:buSzPct val="76000"/>
              <a:buFont typeface="Wingdings 3"/>
              <a:buChar char=""/>
              <a:tabLst/>
              <a:defRPr/>
            </a:pPr>
            <a:endParaRPr lang="en-US" sz="2600" dirty="0">
              <a:solidFill>
                <a:prstClr val="black"/>
              </a:solidFill>
              <a:latin typeface="Gill Sans MT"/>
              <a:ea typeface="+mn-ea"/>
              <a:cs typeface="+mn-cs"/>
            </a:endParaRPr>
          </a:p>
          <a:p>
            <a:pPr marL="274320" indent="-274320" defTabSz="914400" eaLnBrk="1" fontAlgn="auto" hangingPunct="1">
              <a:lnSpc>
                <a:spcPct val="100000"/>
              </a:lnSpc>
              <a:spcBef>
                <a:spcPts val="600"/>
              </a:spcBef>
              <a:spcAft>
                <a:spcPts val="0"/>
              </a:spcAft>
              <a:buClr>
                <a:srgbClr val="727CA3"/>
              </a:buClr>
              <a:buSzPct val="76000"/>
              <a:buFont typeface="Wingdings 3"/>
              <a:buChar char=""/>
              <a:tabLst/>
              <a:defRPr/>
            </a:pPr>
            <a:r>
              <a:rPr lang="en-US" sz="2600" dirty="0">
                <a:solidFill>
                  <a:prstClr val="black"/>
                </a:solidFill>
                <a:latin typeface="Gill Sans MT"/>
                <a:ea typeface="+mn-ea"/>
                <a:cs typeface="+mn-cs"/>
              </a:rPr>
              <a:t>Provides a GUI using Java AWT for real-time message exchange between two endpoints.</a:t>
            </a:r>
          </a:p>
          <a:p>
            <a:pPr marL="274320" indent="-274320" defTabSz="914400" eaLnBrk="1" fontAlgn="auto" hangingPunct="1">
              <a:lnSpc>
                <a:spcPct val="100000"/>
              </a:lnSpc>
              <a:spcBef>
                <a:spcPts val="600"/>
              </a:spcBef>
              <a:spcAft>
                <a:spcPts val="0"/>
              </a:spcAft>
              <a:buClr>
                <a:srgbClr val="727CA3"/>
              </a:buClr>
              <a:buSzPct val="76000"/>
              <a:buFont typeface="Wingdings 3"/>
              <a:buChar char=""/>
              <a:tabLst/>
              <a:defRPr/>
            </a:pPr>
            <a:endParaRPr lang="en-US" sz="2600" dirty="0">
              <a:solidFill>
                <a:prstClr val="black"/>
              </a:solidFill>
              <a:latin typeface="Gill Sans MT"/>
              <a:ea typeface="+mn-ea"/>
              <a:cs typeface="+mn-cs"/>
            </a:endParaRPr>
          </a:p>
          <a:p>
            <a:pPr marL="274320" indent="-274320" defTabSz="914400" eaLnBrk="1" fontAlgn="auto" hangingPunct="1">
              <a:lnSpc>
                <a:spcPct val="100000"/>
              </a:lnSpc>
              <a:spcBef>
                <a:spcPts val="600"/>
              </a:spcBef>
              <a:spcAft>
                <a:spcPts val="0"/>
              </a:spcAft>
              <a:buClr>
                <a:srgbClr val="727CA3"/>
              </a:buClr>
              <a:buSzPct val="76000"/>
              <a:buFont typeface="Wingdings 3"/>
              <a:buChar char=""/>
              <a:tabLst/>
              <a:defRPr/>
            </a:pPr>
            <a:r>
              <a:rPr lang="en-US" sz="2600" dirty="0">
                <a:solidFill>
                  <a:prstClr val="black"/>
                </a:solidFill>
                <a:latin typeface="Gill Sans MT"/>
                <a:ea typeface="+mn-ea"/>
                <a:cs typeface="+mn-cs"/>
              </a:rPr>
              <a:t>Demonstrates networking, multithreading, and event-handling concepts.</a:t>
            </a:r>
          </a:p>
        </p:txBody>
      </p:sp>
      <p:pic>
        <p:nvPicPr>
          <p:cNvPr id="8196" name="Picture 3">
            <a:extLst>
              <a:ext uri="{FF2B5EF4-FFF2-40B4-BE49-F238E27FC236}">
                <a16:creationId xmlns:a16="http://schemas.microsoft.com/office/drawing/2014/main" id="{124D9F01-5310-16D9-6463-0C9A739841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8197" name="Picture 5">
            <a:extLst>
              <a:ext uri="{FF2B5EF4-FFF2-40B4-BE49-F238E27FC236}">
                <a16:creationId xmlns:a16="http://schemas.microsoft.com/office/drawing/2014/main" id="{66EDDFE3-AC79-1C9A-E4C1-9D417DB6F4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EA6BD886-8E4D-8E0F-9C19-3915D262A1A2}"/>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PROJECT INTRODUCTION</a:t>
            </a:r>
          </a:p>
        </p:txBody>
      </p:sp>
      <p:sp>
        <p:nvSpPr>
          <p:cNvPr id="10243" name="Text Box 2">
            <a:extLst>
              <a:ext uri="{FF2B5EF4-FFF2-40B4-BE49-F238E27FC236}">
                <a16:creationId xmlns:a16="http://schemas.microsoft.com/office/drawing/2014/main" id="{7B81CCBB-35F2-0C45-9619-B2F36CF826BF}"/>
              </a:ext>
            </a:extLst>
          </p:cNvPr>
          <p:cNvSpPr txBox="1">
            <a:spLocks noChangeArrowheads="1"/>
          </p:cNvSpPr>
          <p:nvPr/>
        </p:nvSpPr>
        <p:spPr bwMode="auto">
          <a:xfrm>
            <a:off x="479425" y="2060575"/>
            <a:ext cx="11707813" cy="4797425"/>
          </a:xfrm>
          <a:prstGeom prst="rect">
            <a:avLst/>
          </a:prstGeom>
          <a:noFill/>
          <a:ln>
            <a:noFill/>
          </a:ln>
        </p:spPr>
        <p:txBody>
          <a:bodyPr/>
          <a:lstStyle>
            <a:lvl1pPr marL="457200" indent="-457200">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marL="274320" indent="-274320" defTabSz="914400" eaLnBrk="1" fontAlgn="auto" hangingPunct="1">
              <a:lnSpc>
                <a:spcPct val="100000"/>
              </a:lnSpc>
              <a:spcBef>
                <a:spcPts val="600"/>
              </a:spcBef>
              <a:spcAft>
                <a:spcPts val="0"/>
              </a:spcAft>
              <a:buClr>
                <a:srgbClr val="727CA3"/>
              </a:buClr>
              <a:buSzPct val="76000"/>
              <a:buFont typeface="Wingdings 3"/>
              <a:buChar char=""/>
              <a:tabLst/>
              <a:defRPr/>
            </a:pPr>
            <a:r>
              <a:rPr lang="en-US" sz="2600" dirty="0">
                <a:solidFill>
                  <a:prstClr val="black"/>
                </a:solidFill>
                <a:latin typeface="Gill Sans MT"/>
                <a:ea typeface="+mn-ea"/>
                <a:cs typeface="+mn-cs"/>
              </a:rPr>
              <a:t>The application facilitates real-time text communication between a client and a server.</a:t>
            </a:r>
          </a:p>
          <a:p>
            <a:pPr marL="274320" indent="-274320" defTabSz="914400" eaLnBrk="1" fontAlgn="auto" hangingPunct="1">
              <a:lnSpc>
                <a:spcPct val="100000"/>
              </a:lnSpc>
              <a:spcBef>
                <a:spcPts val="600"/>
              </a:spcBef>
              <a:spcAft>
                <a:spcPts val="0"/>
              </a:spcAft>
              <a:buClr>
                <a:srgbClr val="727CA3"/>
              </a:buClr>
              <a:buSzPct val="76000"/>
              <a:buFont typeface="Wingdings 3"/>
              <a:buChar char=""/>
              <a:tabLst/>
              <a:defRPr/>
            </a:pPr>
            <a:endParaRPr lang="en-US" sz="2600" dirty="0">
              <a:solidFill>
                <a:prstClr val="black"/>
              </a:solidFill>
              <a:latin typeface="Gill Sans MT"/>
              <a:ea typeface="+mn-ea"/>
              <a:cs typeface="+mn-cs"/>
            </a:endParaRPr>
          </a:p>
          <a:p>
            <a:pPr marL="274320" indent="-274320" defTabSz="914400" eaLnBrk="1" fontAlgn="auto" hangingPunct="1">
              <a:lnSpc>
                <a:spcPct val="100000"/>
              </a:lnSpc>
              <a:spcBef>
                <a:spcPts val="600"/>
              </a:spcBef>
              <a:spcAft>
                <a:spcPts val="0"/>
              </a:spcAft>
              <a:buClr>
                <a:srgbClr val="727CA3"/>
              </a:buClr>
              <a:buSzPct val="76000"/>
              <a:buFont typeface="Wingdings 3"/>
              <a:buChar char=""/>
              <a:tabLst/>
              <a:defRPr/>
            </a:pPr>
            <a:r>
              <a:rPr lang="en-US" sz="2600" dirty="0">
                <a:solidFill>
                  <a:prstClr val="black"/>
                </a:solidFill>
                <a:latin typeface="Gill Sans MT"/>
                <a:ea typeface="+mn-ea"/>
                <a:cs typeface="+mn-cs"/>
              </a:rPr>
              <a:t>Built to demonstrate fundamental networking and GUI design principles.</a:t>
            </a:r>
          </a:p>
          <a:p>
            <a:pPr marL="274320" indent="-274320" defTabSz="914400" eaLnBrk="1" fontAlgn="auto" hangingPunct="1">
              <a:lnSpc>
                <a:spcPct val="100000"/>
              </a:lnSpc>
              <a:spcBef>
                <a:spcPts val="600"/>
              </a:spcBef>
              <a:spcAft>
                <a:spcPts val="0"/>
              </a:spcAft>
              <a:buClr>
                <a:srgbClr val="727CA3"/>
              </a:buClr>
              <a:buSzPct val="76000"/>
              <a:buFont typeface="Wingdings 3"/>
              <a:buChar char=""/>
              <a:tabLst/>
              <a:defRPr/>
            </a:pPr>
            <a:endParaRPr lang="en-US" sz="2600" dirty="0">
              <a:solidFill>
                <a:prstClr val="black"/>
              </a:solidFill>
              <a:latin typeface="Gill Sans MT"/>
              <a:ea typeface="+mn-ea"/>
              <a:cs typeface="+mn-cs"/>
            </a:endParaRPr>
          </a:p>
          <a:p>
            <a:pPr marL="274320" indent="-274320" defTabSz="914400" eaLnBrk="1" fontAlgn="auto" hangingPunct="1">
              <a:lnSpc>
                <a:spcPct val="100000"/>
              </a:lnSpc>
              <a:spcBef>
                <a:spcPts val="600"/>
              </a:spcBef>
              <a:spcAft>
                <a:spcPts val="0"/>
              </a:spcAft>
              <a:buClr>
                <a:srgbClr val="727CA3"/>
              </a:buClr>
              <a:buSzPct val="76000"/>
              <a:buFont typeface="Wingdings 3"/>
              <a:buChar char=""/>
              <a:tabLst/>
              <a:defRPr/>
            </a:pPr>
            <a:r>
              <a:rPr lang="en-US" sz="2600" dirty="0">
                <a:solidFill>
                  <a:prstClr val="black"/>
                </a:solidFill>
                <a:latin typeface="Gill Sans MT"/>
                <a:ea typeface="+mn-ea"/>
                <a:cs typeface="+mn-cs"/>
              </a:rPr>
              <a:t>Enables users to exchange messages interactively through a simple user interface.</a:t>
            </a:r>
          </a:p>
        </p:txBody>
      </p:sp>
      <p:pic>
        <p:nvPicPr>
          <p:cNvPr id="10244" name="Picture 3">
            <a:extLst>
              <a:ext uri="{FF2B5EF4-FFF2-40B4-BE49-F238E27FC236}">
                <a16:creationId xmlns:a16="http://schemas.microsoft.com/office/drawing/2014/main" id="{8EB81BB8-1031-FF2A-83B9-44571DB3C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245" name="Picture 5">
            <a:extLst>
              <a:ext uri="{FF2B5EF4-FFF2-40B4-BE49-F238E27FC236}">
                <a16:creationId xmlns:a16="http://schemas.microsoft.com/office/drawing/2014/main" id="{9093576B-2873-D4E5-3149-E1E9F4ACA9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a:extLst>
              <a:ext uri="{FF2B5EF4-FFF2-40B4-BE49-F238E27FC236}">
                <a16:creationId xmlns:a16="http://schemas.microsoft.com/office/drawing/2014/main" id="{07493A87-86D6-8FFD-D09D-209606EF3E51}"/>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PROBLEM STATEMENT</a:t>
            </a:r>
          </a:p>
        </p:txBody>
      </p:sp>
      <p:sp>
        <p:nvSpPr>
          <p:cNvPr id="12291" name="Text Box 2">
            <a:extLst>
              <a:ext uri="{FF2B5EF4-FFF2-40B4-BE49-F238E27FC236}">
                <a16:creationId xmlns:a16="http://schemas.microsoft.com/office/drawing/2014/main" id="{8FC718AD-0F35-2CF9-717E-04F5A1851A33}"/>
              </a:ext>
            </a:extLst>
          </p:cNvPr>
          <p:cNvSpPr txBox="1">
            <a:spLocks noChangeArrowheads="1"/>
          </p:cNvSpPr>
          <p:nvPr/>
        </p:nvSpPr>
        <p:spPr bwMode="auto">
          <a:xfrm>
            <a:off x="2617788" y="1146175"/>
            <a:ext cx="6956425" cy="2592388"/>
          </a:xfrm>
          <a:prstGeom prst="rect">
            <a:avLst/>
          </a:prstGeom>
          <a:noFill/>
          <a:ln>
            <a:noFill/>
          </a:ln>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just" eaLnBrk="1" hangingPunct="1">
              <a:lnSpc>
                <a:spcPct val="150000"/>
              </a:lnSpc>
              <a:spcBef>
                <a:spcPct val="0"/>
              </a:spcBef>
              <a:buFontTx/>
              <a:buNone/>
              <a:defRPr/>
            </a:pPr>
            <a:r>
              <a:rPr lang="en-US" altLang="en-US" sz="1800" dirty="0">
                <a:solidFill>
                  <a:prstClr val="black"/>
                </a:solidFill>
                <a:latin typeface="Times New Roman" panose="02020603050405020304" pitchFamily="18" charset="0"/>
                <a:ea typeface="+mn-ea"/>
                <a:cs typeface="Times New Roman" panose="02020603050405020304" pitchFamily="18" charset="0"/>
              </a:rPr>
              <a:t>The  objective  of  the  provided  code  is  to  create  a  simple  chat  application  with  a  graphical  user interface (GUI) that facilitates real-time communication between a client and a server using Java sockets. The application demonstrates basic networking concepts and GUI design, allowing message exchange via  a text area, input field,  and send </a:t>
            </a:r>
            <a:r>
              <a:rPr lang="en-US" altLang="en-US" sz="1800" dirty="0" err="1">
                <a:solidFill>
                  <a:prstClr val="black"/>
                </a:solidFill>
                <a:latin typeface="Times New Roman" panose="02020603050405020304" pitchFamily="18" charset="0"/>
                <a:ea typeface="+mn-ea"/>
                <a:cs typeface="Times New Roman" panose="02020603050405020304" pitchFamily="18" charset="0"/>
              </a:rPr>
              <a:t>button.The</a:t>
            </a:r>
            <a:r>
              <a:rPr lang="en-US" altLang="en-US" sz="1800" dirty="0">
                <a:solidFill>
                  <a:prstClr val="black"/>
                </a:solidFill>
                <a:latin typeface="Times New Roman" panose="02020603050405020304" pitchFamily="18" charset="0"/>
                <a:ea typeface="+mn-ea"/>
                <a:cs typeface="Times New Roman" panose="02020603050405020304" pitchFamily="18" charset="0"/>
              </a:rPr>
              <a:t> application  employs a multi- threaded approach, enabling simultaneous message handling and GUI responsiveness. The server waits for incoming  connections  and  manages  multiple  clients,  ensuring  seamless  message  broadcasting. Additionally,  the  client's  user  interface  updates  dynamically  to  display  received  messages  and supports user input through an intuitive GUI design</a:t>
            </a:r>
            <a:endParaRPr lang="en-US" altLang="en-US" sz="1800" b="1" dirty="0">
              <a:solidFill>
                <a:schemeClr val="tx1"/>
              </a:solidFill>
              <a:latin typeface="Arial" panose="020B0604020202020204" pitchFamily="34" charset="0"/>
            </a:endParaRPr>
          </a:p>
        </p:txBody>
      </p:sp>
      <p:pic>
        <p:nvPicPr>
          <p:cNvPr id="12292" name="Picture 3">
            <a:extLst>
              <a:ext uri="{FF2B5EF4-FFF2-40B4-BE49-F238E27FC236}">
                <a16:creationId xmlns:a16="http://schemas.microsoft.com/office/drawing/2014/main" id="{E965E799-AEB1-AA8B-D8EC-3A37E52E28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2293" name="Picture 5">
            <a:extLst>
              <a:ext uri="{FF2B5EF4-FFF2-40B4-BE49-F238E27FC236}">
                <a16:creationId xmlns:a16="http://schemas.microsoft.com/office/drawing/2014/main" id="{CB74C89D-DA26-AE66-294D-74745FA27D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a:extLst>
              <a:ext uri="{FF2B5EF4-FFF2-40B4-BE49-F238E27FC236}">
                <a16:creationId xmlns:a16="http://schemas.microsoft.com/office/drawing/2014/main" id="{2EC2FD2E-7690-59F8-8B3C-EB91B1010AA8}"/>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METHODOLOGIES</a:t>
            </a:r>
          </a:p>
        </p:txBody>
      </p:sp>
      <p:sp>
        <p:nvSpPr>
          <p:cNvPr id="14339" name="Text Box 2">
            <a:extLst>
              <a:ext uri="{FF2B5EF4-FFF2-40B4-BE49-F238E27FC236}">
                <a16:creationId xmlns:a16="http://schemas.microsoft.com/office/drawing/2014/main" id="{6B29B478-9837-ABE5-E627-61D9E724FB93}"/>
              </a:ext>
            </a:extLst>
          </p:cNvPr>
          <p:cNvSpPr txBox="1">
            <a:spLocks noChangeArrowheads="1"/>
          </p:cNvSpPr>
          <p:nvPr/>
        </p:nvSpPr>
        <p:spPr bwMode="auto">
          <a:xfrm>
            <a:off x="623888" y="1844675"/>
            <a:ext cx="11160125" cy="5013325"/>
          </a:xfrm>
          <a:prstGeom prst="rect">
            <a:avLst/>
          </a:prstGeom>
          <a:noFill/>
          <a:ln>
            <a:noFill/>
          </a:ln>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marL="274320" indent="-274320" defTabSz="914400" eaLnBrk="1" fontAlgn="auto" hangingPunct="1">
              <a:lnSpc>
                <a:spcPct val="100000"/>
              </a:lnSpc>
              <a:spcBef>
                <a:spcPts val="600"/>
              </a:spcBef>
              <a:spcAft>
                <a:spcPts val="0"/>
              </a:spcAft>
              <a:buClr>
                <a:srgbClr val="727CA3"/>
              </a:buClr>
              <a:buSzPct val="76000"/>
              <a:buFont typeface="Times New Roman" panose="02020603050405020304" pitchFamily="18" charset="0"/>
              <a:buNone/>
              <a:tabLst/>
              <a:defRPr/>
            </a:pPr>
            <a:r>
              <a:rPr lang="en-US" sz="2600" b="1" dirty="0">
                <a:solidFill>
                  <a:prstClr val="black"/>
                </a:solidFill>
                <a:latin typeface="Gill Sans MT"/>
                <a:ea typeface="+mn-ea"/>
                <a:cs typeface="+mn-cs"/>
              </a:rPr>
              <a:t>Socket Programming</a:t>
            </a:r>
            <a:r>
              <a:rPr lang="en-US" sz="2600" dirty="0">
                <a:solidFill>
                  <a:prstClr val="black"/>
                </a:solidFill>
                <a:latin typeface="Gill Sans MT"/>
                <a:ea typeface="+mn-ea"/>
                <a:cs typeface="+mn-cs"/>
              </a:rPr>
              <a:t>: For establishing and maintaining network communication using Socket and </a:t>
            </a:r>
            <a:r>
              <a:rPr lang="en-US" sz="2600" dirty="0" err="1">
                <a:solidFill>
                  <a:prstClr val="black"/>
                </a:solidFill>
                <a:latin typeface="Gill Sans MT"/>
                <a:ea typeface="+mn-ea"/>
                <a:cs typeface="+mn-cs"/>
              </a:rPr>
              <a:t>ServerSocket</a:t>
            </a:r>
            <a:r>
              <a:rPr lang="en-US" sz="2600" dirty="0">
                <a:solidFill>
                  <a:prstClr val="black"/>
                </a:solidFill>
                <a:latin typeface="Gill Sans MT"/>
                <a:ea typeface="+mn-ea"/>
                <a:cs typeface="+mn-cs"/>
              </a:rPr>
              <a:t>.</a:t>
            </a:r>
          </a:p>
          <a:p>
            <a:pPr marL="274320" indent="-274320" defTabSz="914400" eaLnBrk="1" fontAlgn="auto" hangingPunct="1">
              <a:lnSpc>
                <a:spcPct val="100000"/>
              </a:lnSpc>
              <a:spcBef>
                <a:spcPts val="600"/>
              </a:spcBef>
              <a:spcAft>
                <a:spcPts val="0"/>
              </a:spcAft>
              <a:buClr>
                <a:srgbClr val="727CA3"/>
              </a:buClr>
              <a:buSzPct val="76000"/>
              <a:buFont typeface="Times New Roman" panose="02020603050405020304" pitchFamily="18" charset="0"/>
              <a:buNone/>
              <a:tabLst/>
              <a:defRPr/>
            </a:pPr>
            <a:endParaRPr lang="en-US" sz="2600" dirty="0">
              <a:solidFill>
                <a:prstClr val="black"/>
              </a:solidFill>
              <a:latin typeface="Gill Sans MT"/>
              <a:ea typeface="+mn-ea"/>
              <a:cs typeface="+mn-cs"/>
            </a:endParaRPr>
          </a:p>
          <a:p>
            <a:pPr marL="274320" indent="-274320" defTabSz="914400" eaLnBrk="1" fontAlgn="auto" hangingPunct="1">
              <a:lnSpc>
                <a:spcPct val="100000"/>
              </a:lnSpc>
              <a:spcBef>
                <a:spcPts val="600"/>
              </a:spcBef>
              <a:spcAft>
                <a:spcPts val="0"/>
              </a:spcAft>
              <a:buClr>
                <a:srgbClr val="727CA3"/>
              </a:buClr>
              <a:buSzPct val="76000"/>
              <a:buFont typeface="Times New Roman" panose="02020603050405020304" pitchFamily="18" charset="0"/>
              <a:buNone/>
              <a:tabLst/>
              <a:defRPr/>
            </a:pPr>
            <a:r>
              <a:rPr lang="en-US" sz="2600" b="1" dirty="0">
                <a:solidFill>
                  <a:prstClr val="black"/>
                </a:solidFill>
                <a:latin typeface="Gill Sans MT"/>
                <a:ea typeface="+mn-ea"/>
                <a:cs typeface="+mn-cs"/>
              </a:rPr>
              <a:t>Multithreading</a:t>
            </a:r>
            <a:r>
              <a:rPr lang="en-US" sz="2600" dirty="0">
                <a:solidFill>
                  <a:prstClr val="black"/>
                </a:solidFill>
                <a:latin typeface="Gill Sans MT"/>
                <a:ea typeface="+mn-ea"/>
                <a:cs typeface="+mn-cs"/>
              </a:rPr>
              <a:t>: Ensures non-blocking message exchange and GUI responsiveness.</a:t>
            </a:r>
          </a:p>
          <a:p>
            <a:pPr marL="274320" indent="-274320" defTabSz="914400" eaLnBrk="1" fontAlgn="auto" hangingPunct="1">
              <a:lnSpc>
                <a:spcPct val="100000"/>
              </a:lnSpc>
              <a:spcBef>
                <a:spcPts val="600"/>
              </a:spcBef>
              <a:spcAft>
                <a:spcPts val="0"/>
              </a:spcAft>
              <a:buClr>
                <a:srgbClr val="727CA3"/>
              </a:buClr>
              <a:buSzPct val="76000"/>
              <a:buFont typeface="Times New Roman" panose="02020603050405020304" pitchFamily="18" charset="0"/>
              <a:buNone/>
              <a:tabLst/>
              <a:defRPr/>
            </a:pPr>
            <a:endParaRPr lang="en-US" sz="2600" dirty="0">
              <a:solidFill>
                <a:prstClr val="black"/>
              </a:solidFill>
              <a:latin typeface="Gill Sans MT"/>
              <a:ea typeface="+mn-ea"/>
              <a:cs typeface="+mn-cs"/>
            </a:endParaRPr>
          </a:p>
          <a:p>
            <a:pPr marL="274320" indent="-274320" defTabSz="914400" eaLnBrk="1" fontAlgn="auto" hangingPunct="1">
              <a:lnSpc>
                <a:spcPct val="100000"/>
              </a:lnSpc>
              <a:spcBef>
                <a:spcPts val="600"/>
              </a:spcBef>
              <a:spcAft>
                <a:spcPts val="0"/>
              </a:spcAft>
              <a:buClr>
                <a:srgbClr val="727CA3"/>
              </a:buClr>
              <a:buSzPct val="76000"/>
              <a:buFont typeface="Times New Roman" panose="02020603050405020304" pitchFamily="18" charset="0"/>
              <a:buNone/>
              <a:tabLst/>
              <a:defRPr/>
            </a:pPr>
            <a:r>
              <a:rPr lang="en-US" sz="2600" b="1" dirty="0">
                <a:solidFill>
                  <a:prstClr val="black"/>
                </a:solidFill>
                <a:latin typeface="Gill Sans MT"/>
                <a:ea typeface="+mn-ea"/>
                <a:cs typeface="+mn-cs"/>
              </a:rPr>
              <a:t>AWT GUI Components</a:t>
            </a:r>
            <a:r>
              <a:rPr lang="en-US" sz="2600" dirty="0">
                <a:solidFill>
                  <a:prstClr val="black"/>
                </a:solidFill>
                <a:latin typeface="Gill Sans MT"/>
                <a:ea typeface="+mn-ea"/>
                <a:cs typeface="+mn-cs"/>
              </a:rPr>
              <a:t>: Includes </a:t>
            </a:r>
            <a:r>
              <a:rPr lang="en-US" sz="2600" dirty="0" err="1">
                <a:solidFill>
                  <a:prstClr val="black"/>
                </a:solidFill>
                <a:latin typeface="Gill Sans MT"/>
                <a:ea typeface="+mn-ea"/>
                <a:cs typeface="+mn-cs"/>
              </a:rPr>
              <a:t>TextField</a:t>
            </a:r>
            <a:r>
              <a:rPr lang="en-US" sz="2600" dirty="0">
                <a:solidFill>
                  <a:prstClr val="black"/>
                </a:solidFill>
                <a:latin typeface="Gill Sans MT"/>
                <a:ea typeface="+mn-ea"/>
                <a:cs typeface="+mn-cs"/>
              </a:rPr>
              <a:t>, </a:t>
            </a:r>
            <a:r>
              <a:rPr lang="en-US" sz="2600" dirty="0" err="1">
                <a:solidFill>
                  <a:prstClr val="black"/>
                </a:solidFill>
                <a:latin typeface="Gill Sans MT"/>
                <a:ea typeface="+mn-ea"/>
                <a:cs typeface="+mn-cs"/>
              </a:rPr>
              <a:t>TextArea</a:t>
            </a:r>
            <a:r>
              <a:rPr lang="en-US" sz="2600" dirty="0">
                <a:solidFill>
                  <a:prstClr val="black"/>
                </a:solidFill>
                <a:latin typeface="Gill Sans MT"/>
                <a:ea typeface="+mn-ea"/>
                <a:cs typeface="+mn-cs"/>
              </a:rPr>
              <a:t>, and Button for interaction, with ActionListener for event handling.</a:t>
            </a:r>
            <a:endParaRPr lang="en-IN" sz="2600" dirty="0">
              <a:solidFill>
                <a:prstClr val="black"/>
              </a:solidFill>
              <a:latin typeface="Times New Roman" pitchFamily="18" charset="0"/>
              <a:ea typeface="+mn-ea"/>
              <a:cs typeface="Times New Roman" pitchFamily="18" charset="0"/>
            </a:endParaRPr>
          </a:p>
        </p:txBody>
      </p:sp>
      <p:pic>
        <p:nvPicPr>
          <p:cNvPr id="14340" name="Picture 3">
            <a:extLst>
              <a:ext uri="{FF2B5EF4-FFF2-40B4-BE49-F238E27FC236}">
                <a16:creationId xmlns:a16="http://schemas.microsoft.com/office/drawing/2014/main" id="{CCBACAC7-A1E4-4F5C-D58A-D103B9C5A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4341" name="Picture 5">
            <a:extLst>
              <a:ext uri="{FF2B5EF4-FFF2-40B4-BE49-F238E27FC236}">
                <a16:creationId xmlns:a16="http://schemas.microsoft.com/office/drawing/2014/main" id="{17727C60-074B-B1C3-14A6-9E43EFE124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55E5AE9B-5383-53CE-D032-A1FD872E2283}"/>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t>ARCHITECTURE OF THE PROPOSED SYSTEM </a:t>
            </a:r>
          </a:p>
        </p:txBody>
      </p:sp>
      <p:sp>
        <p:nvSpPr>
          <p:cNvPr id="16387" name="Text Box 2">
            <a:extLst>
              <a:ext uri="{FF2B5EF4-FFF2-40B4-BE49-F238E27FC236}">
                <a16:creationId xmlns:a16="http://schemas.microsoft.com/office/drawing/2014/main" id="{6CE3565C-CD8A-B4E8-7DA3-8F28F3783C91}"/>
              </a:ext>
            </a:extLst>
          </p:cNvPr>
          <p:cNvSpPr txBox="1">
            <a:spLocks noChangeArrowheads="1"/>
          </p:cNvSpPr>
          <p:nvPr/>
        </p:nvSpPr>
        <p:spPr bwMode="auto">
          <a:xfrm>
            <a:off x="0" y="1220788"/>
            <a:ext cx="12187238"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ctr" eaLnBrk="1" hangingPunct="1">
              <a:lnSpc>
                <a:spcPct val="150000"/>
              </a:lnSpc>
              <a:spcBef>
                <a:spcPct val="0"/>
              </a:spcBef>
              <a:buFontTx/>
              <a:buNone/>
            </a:pPr>
            <a:endParaRPr lang="en-US" altLang="en-US" sz="3000" b="1">
              <a:solidFill>
                <a:schemeClr val="tx1"/>
              </a:solidFill>
              <a:latin typeface="Arial" panose="020B0604020202020204" pitchFamily="34" charset="0"/>
            </a:endParaRPr>
          </a:p>
        </p:txBody>
      </p:sp>
      <p:pic>
        <p:nvPicPr>
          <p:cNvPr id="16388" name="Picture 3">
            <a:extLst>
              <a:ext uri="{FF2B5EF4-FFF2-40B4-BE49-F238E27FC236}">
                <a16:creationId xmlns:a16="http://schemas.microsoft.com/office/drawing/2014/main" id="{316F8FB7-A707-7B7B-1DF5-B1F9156161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389" name="Picture 5">
            <a:extLst>
              <a:ext uri="{FF2B5EF4-FFF2-40B4-BE49-F238E27FC236}">
                <a16:creationId xmlns:a16="http://schemas.microsoft.com/office/drawing/2014/main" id="{EA4C45F8-CFC2-7FAE-C16F-C520B043FD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390" name="Picture 2">
            <a:extLst>
              <a:ext uri="{FF2B5EF4-FFF2-40B4-BE49-F238E27FC236}">
                <a16:creationId xmlns:a16="http://schemas.microsoft.com/office/drawing/2014/main" id="{7ECAD9E9-1C74-ED45-72A4-64E058B504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9813" y="1625600"/>
            <a:ext cx="10107612" cy="401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850265CE-F529-C78A-D45C-989F680084D9}"/>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LIST OF MODULES</a:t>
            </a:r>
          </a:p>
        </p:txBody>
      </p:sp>
      <p:sp>
        <p:nvSpPr>
          <p:cNvPr id="18435" name="Text Box 2">
            <a:extLst>
              <a:ext uri="{FF2B5EF4-FFF2-40B4-BE49-F238E27FC236}">
                <a16:creationId xmlns:a16="http://schemas.microsoft.com/office/drawing/2014/main" id="{484E260A-B500-C34C-5786-F7DBEFCD9E22}"/>
              </a:ext>
            </a:extLst>
          </p:cNvPr>
          <p:cNvSpPr txBox="1">
            <a:spLocks noChangeArrowheads="1"/>
          </p:cNvSpPr>
          <p:nvPr/>
        </p:nvSpPr>
        <p:spPr bwMode="auto">
          <a:xfrm>
            <a:off x="0" y="1220788"/>
            <a:ext cx="12187238"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ctr" eaLnBrk="1" hangingPunct="1">
              <a:lnSpc>
                <a:spcPct val="150000"/>
              </a:lnSpc>
              <a:spcBef>
                <a:spcPct val="0"/>
              </a:spcBef>
              <a:buFontTx/>
              <a:buNone/>
            </a:pPr>
            <a:r>
              <a:rPr lang="en-US" altLang="en-US" sz="3000" b="1">
                <a:latin typeface="Arial" panose="020B0604020202020204" pitchFamily="34" charset="0"/>
                <a:cs typeface="Arial" panose="020B0604020202020204" pitchFamily="34" charset="0"/>
              </a:rPr>
              <a:t>MODULE DESCRIPTON</a:t>
            </a:r>
            <a:endParaRPr lang="en-US" altLang="en-US" sz="3000" b="1">
              <a:solidFill>
                <a:schemeClr val="tx1"/>
              </a:solidFill>
              <a:latin typeface="Arial" panose="020B0604020202020204" pitchFamily="34" charset="0"/>
            </a:endParaRPr>
          </a:p>
        </p:txBody>
      </p:sp>
      <p:pic>
        <p:nvPicPr>
          <p:cNvPr id="18436" name="Picture 3">
            <a:extLst>
              <a:ext uri="{FF2B5EF4-FFF2-40B4-BE49-F238E27FC236}">
                <a16:creationId xmlns:a16="http://schemas.microsoft.com/office/drawing/2014/main" id="{E44273C9-F9E9-E713-C532-238399593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8437" name="Picture 5">
            <a:extLst>
              <a:ext uri="{FF2B5EF4-FFF2-40B4-BE49-F238E27FC236}">
                <a16:creationId xmlns:a16="http://schemas.microsoft.com/office/drawing/2014/main" id="{E838AF6B-DCAC-C7CB-BA4A-445CA449B0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8438" name="Picture 2">
            <a:extLst>
              <a:ext uri="{FF2B5EF4-FFF2-40B4-BE49-F238E27FC236}">
                <a16:creationId xmlns:a16="http://schemas.microsoft.com/office/drawing/2014/main" id="{A4D0FBBF-E928-E695-BDA7-A695836624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525" y="2565400"/>
            <a:ext cx="1166495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8675A853-6C72-D222-CFEE-28CB4916A8EC}"/>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t>MERITS</a:t>
            </a:r>
            <a:endParaRPr lang="en-US" altLang="en-US" sz="3200" b="1">
              <a:cs typeface="Arial" panose="020B0604020202020204" pitchFamily="34" charset="0"/>
            </a:endParaRPr>
          </a:p>
        </p:txBody>
      </p:sp>
      <p:sp>
        <p:nvSpPr>
          <p:cNvPr id="20483" name="Text Box 2">
            <a:extLst>
              <a:ext uri="{FF2B5EF4-FFF2-40B4-BE49-F238E27FC236}">
                <a16:creationId xmlns:a16="http://schemas.microsoft.com/office/drawing/2014/main" id="{17B43CF5-DC1F-2697-076D-D6D008DD8F2D}"/>
              </a:ext>
            </a:extLst>
          </p:cNvPr>
          <p:cNvSpPr txBox="1">
            <a:spLocks noChangeArrowheads="1"/>
          </p:cNvSpPr>
          <p:nvPr/>
        </p:nvSpPr>
        <p:spPr bwMode="auto">
          <a:xfrm>
            <a:off x="839788" y="1700213"/>
            <a:ext cx="11017250" cy="5157787"/>
          </a:xfrm>
          <a:prstGeom prst="rect">
            <a:avLst/>
          </a:prstGeom>
          <a:noFill/>
          <a:ln>
            <a:noFill/>
          </a:ln>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marL="274320" indent="-274320" defTabSz="914400" eaLnBrk="1" fontAlgn="auto" hangingPunct="1">
              <a:lnSpc>
                <a:spcPct val="100000"/>
              </a:lnSpc>
              <a:spcBef>
                <a:spcPts val="600"/>
              </a:spcBef>
              <a:spcAft>
                <a:spcPts val="0"/>
              </a:spcAft>
              <a:buClr>
                <a:srgbClr val="727CA3"/>
              </a:buClr>
              <a:buSzPct val="76000"/>
              <a:buFont typeface="Wingdings 3"/>
              <a:buChar char=""/>
              <a:tabLst/>
              <a:defRPr/>
            </a:pPr>
            <a:r>
              <a:rPr lang="en-US" sz="2600" dirty="0">
                <a:solidFill>
                  <a:prstClr val="black"/>
                </a:solidFill>
                <a:latin typeface="Gill Sans MT"/>
                <a:ea typeface="+mn-ea"/>
                <a:cs typeface="+mn-cs"/>
              </a:rPr>
              <a:t>Demonstrates Java networking, GUI development, and multithreading concepts.</a:t>
            </a:r>
          </a:p>
          <a:p>
            <a:pPr marL="274320" indent="-274320" defTabSz="914400" eaLnBrk="1" fontAlgn="auto" hangingPunct="1">
              <a:lnSpc>
                <a:spcPct val="100000"/>
              </a:lnSpc>
              <a:spcBef>
                <a:spcPts val="600"/>
              </a:spcBef>
              <a:spcAft>
                <a:spcPts val="0"/>
              </a:spcAft>
              <a:buClr>
                <a:srgbClr val="727CA3"/>
              </a:buClr>
              <a:buSzPct val="76000"/>
              <a:buFont typeface="Wingdings 3"/>
              <a:buChar char=""/>
              <a:tabLst/>
              <a:defRPr/>
            </a:pPr>
            <a:endParaRPr lang="en-US" sz="2600" dirty="0">
              <a:solidFill>
                <a:prstClr val="black"/>
              </a:solidFill>
              <a:latin typeface="Gill Sans MT"/>
              <a:ea typeface="+mn-ea"/>
              <a:cs typeface="+mn-cs"/>
            </a:endParaRPr>
          </a:p>
          <a:p>
            <a:pPr marL="274320" indent="-274320" defTabSz="914400" eaLnBrk="1" fontAlgn="auto" hangingPunct="1">
              <a:lnSpc>
                <a:spcPct val="100000"/>
              </a:lnSpc>
              <a:spcBef>
                <a:spcPts val="600"/>
              </a:spcBef>
              <a:spcAft>
                <a:spcPts val="0"/>
              </a:spcAft>
              <a:buClr>
                <a:srgbClr val="727CA3"/>
              </a:buClr>
              <a:buSzPct val="76000"/>
              <a:buFont typeface="Wingdings 3"/>
              <a:buChar char=""/>
              <a:tabLst/>
              <a:defRPr/>
            </a:pPr>
            <a:r>
              <a:rPr lang="en-US" sz="2600" dirty="0">
                <a:solidFill>
                  <a:prstClr val="black"/>
                </a:solidFill>
                <a:latin typeface="Gill Sans MT"/>
                <a:ea typeface="+mn-ea"/>
                <a:cs typeface="+mn-cs"/>
              </a:rPr>
              <a:t>Serves as a foundation for building advanced chat systems with enhanced features.</a:t>
            </a:r>
          </a:p>
          <a:p>
            <a:pPr marL="274320" indent="-274320" defTabSz="914400" eaLnBrk="1" fontAlgn="auto" hangingPunct="1">
              <a:lnSpc>
                <a:spcPct val="100000"/>
              </a:lnSpc>
              <a:spcBef>
                <a:spcPts val="600"/>
              </a:spcBef>
              <a:spcAft>
                <a:spcPts val="0"/>
              </a:spcAft>
              <a:buClr>
                <a:srgbClr val="727CA3"/>
              </a:buClr>
              <a:buSzPct val="76000"/>
              <a:buFont typeface="Wingdings 3"/>
              <a:buChar char=""/>
              <a:tabLst/>
              <a:defRPr/>
            </a:pPr>
            <a:endParaRPr lang="en-US" sz="2600" dirty="0">
              <a:solidFill>
                <a:prstClr val="black"/>
              </a:solidFill>
              <a:latin typeface="Gill Sans MT"/>
              <a:ea typeface="+mn-ea"/>
              <a:cs typeface="+mn-cs"/>
            </a:endParaRPr>
          </a:p>
          <a:p>
            <a:pPr marL="274320" indent="-274320" defTabSz="914400" eaLnBrk="1" fontAlgn="auto" hangingPunct="1">
              <a:lnSpc>
                <a:spcPct val="100000"/>
              </a:lnSpc>
              <a:spcBef>
                <a:spcPts val="600"/>
              </a:spcBef>
              <a:spcAft>
                <a:spcPts val="0"/>
              </a:spcAft>
              <a:buClr>
                <a:srgbClr val="727CA3"/>
              </a:buClr>
              <a:buSzPct val="76000"/>
              <a:buFont typeface="Wingdings 3"/>
              <a:buChar char=""/>
              <a:tabLst/>
              <a:defRPr/>
            </a:pPr>
            <a:r>
              <a:rPr lang="en-US" sz="2600" dirty="0">
                <a:solidFill>
                  <a:prstClr val="black"/>
                </a:solidFill>
                <a:latin typeface="Gill Sans MT"/>
                <a:ea typeface="+mn-ea"/>
                <a:cs typeface="+mn-cs"/>
              </a:rPr>
              <a:t>Future work could include encryption, support for multiple clients, and a modernized GUI.</a:t>
            </a:r>
          </a:p>
        </p:txBody>
      </p:sp>
      <p:pic>
        <p:nvPicPr>
          <p:cNvPr id="20484" name="Picture 3">
            <a:extLst>
              <a:ext uri="{FF2B5EF4-FFF2-40B4-BE49-F238E27FC236}">
                <a16:creationId xmlns:a16="http://schemas.microsoft.com/office/drawing/2014/main" id="{19551D82-0227-382F-2104-33E09D73B2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0485" name="Picture 5">
            <a:extLst>
              <a:ext uri="{FF2B5EF4-FFF2-40B4-BE49-F238E27FC236}">
                <a16:creationId xmlns:a16="http://schemas.microsoft.com/office/drawing/2014/main" id="{3B83B436-E279-9894-2234-4B0B67CD60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2656326</TotalTime>
  <Words>393</Words>
  <Application>Microsoft Office PowerPoint</Application>
  <PresentationFormat>Widescreen</PresentationFormat>
  <Paragraphs>66</Paragraphs>
  <Slides>11</Slides>
  <Notes>11</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1_Office Theme</vt:lpstr>
      <vt:lpstr>PowerPoint Presentation</vt:lpstr>
      <vt:lpstr>PRESENTATION OVERVIEW</vt:lpstr>
      <vt:lpstr>OBJECTIVE</vt:lpstr>
      <vt:lpstr>PROJECT INTRODUCTION</vt:lpstr>
      <vt:lpstr>PROBLEM STATEMENT</vt:lpstr>
      <vt:lpstr>METHODOLOGIES</vt:lpstr>
      <vt:lpstr>ARCHITECTURE OF THE PROPOSED SYSTEM </vt:lpstr>
      <vt:lpstr>LIST OF MODULES</vt:lpstr>
      <vt:lpstr>MERITS</vt:lpstr>
      <vt:lpstr>RESULTS AND DISCUSSION</vt:lpstr>
      <vt:lpstr>QUERIES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Prithika Arumugam</dc:creator>
  <cp:lastModifiedBy>girijeshstudio@gmail.com</cp:lastModifiedBy>
  <cp:revision>172</cp:revision>
  <cp:lastPrinted>1601-01-01T00:00:00Z</cp:lastPrinted>
  <dcterms:created xsi:type="dcterms:W3CDTF">2018-05-03T08:24:28Z</dcterms:created>
  <dcterms:modified xsi:type="dcterms:W3CDTF">2024-12-02T06:06:40Z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0</vt:r8>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r8>18</vt:r8>
  </property>
</Properties>
</file>