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143500" cx="9144000"/>
  <p:notesSz cx="6858000" cy="9144000"/>
  <p:embeddedFontLst>
    <p:embeddedFont>
      <p:font typeface="Aldrich"/>
      <p:regular r:id="rId18"/>
    </p:embeddedFont>
    <p:embeddedFont>
      <p:font typeface="Didact Gothic"/>
      <p:regular r:id="rId19"/>
    </p:embeddedFont>
    <p:embeddedFont>
      <p:font typeface="PT Sans"/>
      <p:regular r:id="rId20"/>
      <p:bold r:id="rId21"/>
      <p:italic r:id="rId22"/>
      <p:boldItalic r:id="rId23"/>
    </p:embeddedFont>
    <p:embeddedFont>
      <p:font typeface="Century Gothic"/>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TSans-regular.fntdata"/><Relationship Id="rId22" Type="http://schemas.openxmlformats.org/officeDocument/2006/relationships/font" Target="fonts/PTSans-italic.fntdata"/><Relationship Id="rId21" Type="http://schemas.openxmlformats.org/officeDocument/2006/relationships/font" Target="fonts/PTSans-bold.fntdata"/><Relationship Id="rId24" Type="http://schemas.openxmlformats.org/officeDocument/2006/relationships/font" Target="fonts/CenturyGothic-regular.fntdata"/><Relationship Id="rId23" Type="http://schemas.openxmlformats.org/officeDocument/2006/relationships/font" Target="fonts/PT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CenturyGothic-italic.fntdata"/><Relationship Id="rId25" Type="http://schemas.openxmlformats.org/officeDocument/2006/relationships/font" Target="fonts/CenturyGothic-bold.fntdata"/><Relationship Id="rId27" Type="http://schemas.openxmlformats.org/officeDocument/2006/relationships/font" Target="fonts/CenturyGothic-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DidactGothic-regular.fntdata"/><Relationship Id="rId18" Type="http://schemas.openxmlformats.org/officeDocument/2006/relationships/font" Target="fonts/Aldrich-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53de5052a6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53de5052a6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df2333313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df2333313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df2333313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df2333313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df2333313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df2333313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9fa85cf4fd_0_4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9fa85cf4fd_0_4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9fa85cf4f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9fa85cf4f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defcfc71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defcfc71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defcfc7142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defcfc7142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a745d1862b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a745d1862b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df28d19be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df28d19be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df233331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df233331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df2333313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df2333313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df2333313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df2333313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8" name="Shape 8"/>
        <p:cNvGrpSpPr/>
        <p:nvPr/>
      </p:nvGrpSpPr>
      <p:grpSpPr>
        <a:xfrm>
          <a:off x="0" y="0"/>
          <a:ext cx="0" cy="0"/>
          <a:chOff x="0" y="0"/>
          <a:chExt cx="0" cy="0"/>
        </a:xfrm>
      </p:grpSpPr>
      <p:grpSp>
        <p:nvGrpSpPr>
          <p:cNvPr id="9" name="Google Shape;9;p2"/>
          <p:cNvGrpSpPr/>
          <p:nvPr/>
        </p:nvGrpSpPr>
        <p:grpSpPr>
          <a:xfrm>
            <a:off x="255151" y="2785291"/>
            <a:ext cx="2526614" cy="874564"/>
            <a:chOff x="3457434" y="4469778"/>
            <a:chExt cx="1572451" cy="544289"/>
          </a:xfrm>
        </p:grpSpPr>
        <p:sp>
          <p:nvSpPr>
            <p:cNvPr id="10" name="Google Shape;10;p2"/>
            <p:cNvSpPr/>
            <p:nvPr/>
          </p:nvSpPr>
          <p:spPr>
            <a:xfrm>
              <a:off x="3457434" y="4667694"/>
              <a:ext cx="1467538" cy="346372"/>
            </a:xfrm>
            <a:custGeom>
              <a:rect b="b" l="l" r="r" t="t"/>
              <a:pathLst>
                <a:path extrusionOk="0" h="14307" w="60617">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3531662" y="4713209"/>
              <a:ext cx="1393310" cy="255319"/>
            </a:xfrm>
            <a:custGeom>
              <a:rect b="b" l="l" r="r" t="t"/>
              <a:pathLst>
                <a:path extrusionOk="0" h="10546" w="57551">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3531662" y="4750807"/>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3598337" y="4741898"/>
              <a:ext cx="1422023" cy="16850"/>
            </a:xfrm>
            <a:custGeom>
              <a:rect b="b" l="l" r="r" t="t"/>
              <a:pathLst>
                <a:path extrusionOk="0" h="696" w="58737">
                  <a:moveTo>
                    <a:pt x="0" y="1"/>
                  </a:moveTo>
                  <a:lnTo>
                    <a:pt x="0" y="696"/>
                  </a:lnTo>
                  <a:lnTo>
                    <a:pt x="58736" y="696"/>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531662" y="4812156"/>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531662" y="4804239"/>
              <a:ext cx="1422023" cy="15858"/>
            </a:xfrm>
            <a:custGeom>
              <a:rect b="b" l="l" r="r" t="t"/>
              <a:pathLst>
                <a:path extrusionOk="0" h="655" w="58737">
                  <a:moveTo>
                    <a:pt x="0" y="1"/>
                  </a:moveTo>
                  <a:lnTo>
                    <a:pt x="0" y="655"/>
                  </a:lnTo>
                  <a:lnTo>
                    <a:pt x="58736" y="655"/>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3531662" y="4869557"/>
              <a:ext cx="1422023" cy="24"/>
            </a:xfrm>
            <a:custGeom>
              <a:rect b="b" l="l" r="r" t="t"/>
              <a:pathLst>
                <a:path extrusionOk="0" h="1" w="58737">
                  <a:moveTo>
                    <a:pt x="0" y="0"/>
                  </a:moveTo>
                  <a:lnTo>
                    <a:pt x="587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531662" y="4861641"/>
              <a:ext cx="1422023" cy="16850"/>
            </a:xfrm>
            <a:custGeom>
              <a:rect b="b" l="l" r="r" t="t"/>
              <a:pathLst>
                <a:path extrusionOk="0" h="696" w="58737">
                  <a:moveTo>
                    <a:pt x="0" y="0"/>
                  </a:moveTo>
                  <a:lnTo>
                    <a:pt x="0" y="695"/>
                  </a:lnTo>
                  <a:lnTo>
                    <a:pt x="58736" y="695"/>
                  </a:lnTo>
                  <a:lnTo>
                    <a:pt x="587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531662" y="4931898"/>
              <a:ext cx="1422023" cy="24"/>
            </a:xfrm>
            <a:custGeom>
              <a:rect b="b" l="l" r="r" t="t"/>
              <a:pathLst>
                <a:path extrusionOk="0" h="1" w="58737">
                  <a:moveTo>
                    <a:pt x="0" y="0"/>
                  </a:moveTo>
                  <a:lnTo>
                    <a:pt x="587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607862" y="4923982"/>
              <a:ext cx="1422023" cy="15858"/>
            </a:xfrm>
            <a:custGeom>
              <a:rect b="b" l="l" r="r" t="t"/>
              <a:pathLst>
                <a:path extrusionOk="0" h="655" w="58737">
                  <a:moveTo>
                    <a:pt x="0" y="0"/>
                  </a:moveTo>
                  <a:lnTo>
                    <a:pt x="0" y="654"/>
                  </a:lnTo>
                  <a:lnTo>
                    <a:pt x="58736" y="654"/>
                  </a:lnTo>
                  <a:lnTo>
                    <a:pt x="587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457434" y="4469778"/>
              <a:ext cx="1467538" cy="197941"/>
            </a:xfrm>
            <a:custGeom>
              <a:rect b="b" l="l" r="r" t="t"/>
              <a:pathLst>
                <a:path extrusionOk="0" h="8176" w="60617">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3531662" y="4494520"/>
              <a:ext cx="1393310" cy="144485"/>
            </a:xfrm>
            <a:custGeom>
              <a:rect b="b" l="l" r="r" t="t"/>
              <a:pathLst>
                <a:path extrusionOk="0" h="5968" w="57551">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531662" y="4515293"/>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3607862" y="4507376"/>
              <a:ext cx="1422023" cy="15858"/>
            </a:xfrm>
            <a:custGeom>
              <a:rect b="b" l="l" r="r" t="t"/>
              <a:pathLst>
                <a:path extrusionOk="0" h="655" w="58737">
                  <a:moveTo>
                    <a:pt x="0" y="1"/>
                  </a:moveTo>
                  <a:lnTo>
                    <a:pt x="0" y="655"/>
                  </a:lnTo>
                  <a:lnTo>
                    <a:pt x="58736" y="655"/>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531662" y="4552891"/>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541187" y="4543981"/>
              <a:ext cx="1422023" cy="16850"/>
            </a:xfrm>
            <a:custGeom>
              <a:rect b="b" l="l" r="r" t="t"/>
              <a:pathLst>
                <a:path extrusionOk="0" h="696" w="58737">
                  <a:moveTo>
                    <a:pt x="0" y="1"/>
                  </a:moveTo>
                  <a:lnTo>
                    <a:pt x="0" y="696"/>
                  </a:lnTo>
                  <a:lnTo>
                    <a:pt x="58736" y="696"/>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531662" y="4585550"/>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531662" y="4618209"/>
              <a:ext cx="1422023" cy="24"/>
            </a:xfrm>
            <a:custGeom>
              <a:rect b="b" l="l" r="r" t="t"/>
              <a:pathLst>
                <a:path extrusionOk="0" h="1" w="58737">
                  <a:moveTo>
                    <a:pt x="0" y="0"/>
                  </a:moveTo>
                  <a:lnTo>
                    <a:pt x="587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607862" y="4610293"/>
              <a:ext cx="1422023" cy="16850"/>
            </a:xfrm>
            <a:custGeom>
              <a:rect b="b" l="l" r="r" t="t"/>
              <a:pathLst>
                <a:path extrusionOk="0" h="696" w="58737">
                  <a:moveTo>
                    <a:pt x="0" y="0"/>
                  </a:moveTo>
                  <a:lnTo>
                    <a:pt x="0" y="695"/>
                  </a:lnTo>
                  <a:lnTo>
                    <a:pt x="58736" y="695"/>
                  </a:lnTo>
                  <a:lnTo>
                    <a:pt x="587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3541187" y="4577633"/>
              <a:ext cx="1422023" cy="15858"/>
            </a:xfrm>
            <a:custGeom>
              <a:rect b="b" l="l" r="r" t="t"/>
              <a:pathLst>
                <a:path extrusionOk="0" h="655" w="58737">
                  <a:moveTo>
                    <a:pt x="0" y="1"/>
                  </a:moveTo>
                  <a:lnTo>
                    <a:pt x="0" y="655"/>
                  </a:lnTo>
                  <a:lnTo>
                    <a:pt x="58736" y="655"/>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02751" y="3680641"/>
            <a:ext cx="2526614" cy="874564"/>
            <a:chOff x="3457434" y="4469778"/>
            <a:chExt cx="1572451" cy="544289"/>
          </a:xfrm>
        </p:grpSpPr>
        <p:sp>
          <p:nvSpPr>
            <p:cNvPr id="31" name="Google Shape;31;p2"/>
            <p:cNvSpPr/>
            <p:nvPr/>
          </p:nvSpPr>
          <p:spPr>
            <a:xfrm>
              <a:off x="3457434" y="4667694"/>
              <a:ext cx="1467538" cy="346372"/>
            </a:xfrm>
            <a:custGeom>
              <a:rect b="b" l="l" r="r" t="t"/>
              <a:pathLst>
                <a:path extrusionOk="0" h="14307" w="60617">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531662" y="4713209"/>
              <a:ext cx="1393310" cy="255319"/>
            </a:xfrm>
            <a:custGeom>
              <a:rect b="b" l="l" r="r" t="t"/>
              <a:pathLst>
                <a:path extrusionOk="0" h="10546" w="57551">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3531662" y="4750807"/>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3598337" y="4741898"/>
              <a:ext cx="1422023" cy="16850"/>
            </a:xfrm>
            <a:custGeom>
              <a:rect b="b" l="l" r="r" t="t"/>
              <a:pathLst>
                <a:path extrusionOk="0" h="696" w="58737">
                  <a:moveTo>
                    <a:pt x="0" y="1"/>
                  </a:moveTo>
                  <a:lnTo>
                    <a:pt x="0" y="696"/>
                  </a:lnTo>
                  <a:lnTo>
                    <a:pt x="58736" y="696"/>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3531662" y="4812156"/>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3531662" y="4804239"/>
              <a:ext cx="1422023" cy="15858"/>
            </a:xfrm>
            <a:custGeom>
              <a:rect b="b" l="l" r="r" t="t"/>
              <a:pathLst>
                <a:path extrusionOk="0" h="655" w="58737">
                  <a:moveTo>
                    <a:pt x="0" y="1"/>
                  </a:moveTo>
                  <a:lnTo>
                    <a:pt x="0" y="655"/>
                  </a:lnTo>
                  <a:lnTo>
                    <a:pt x="58736" y="655"/>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3531662" y="4869557"/>
              <a:ext cx="1422023" cy="24"/>
            </a:xfrm>
            <a:custGeom>
              <a:rect b="b" l="l" r="r" t="t"/>
              <a:pathLst>
                <a:path extrusionOk="0" h="1" w="58737">
                  <a:moveTo>
                    <a:pt x="0" y="0"/>
                  </a:moveTo>
                  <a:lnTo>
                    <a:pt x="587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3531662" y="4861641"/>
              <a:ext cx="1422023" cy="16850"/>
            </a:xfrm>
            <a:custGeom>
              <a:rect b="b" l="l" r="r" t="t"/>
              <a:pathLst>
                <a:path extrusionOk="0" h="696" w="58737">
                  <a:moveTo>
                    <a:pt x="0" y="0"/>
                  </a:moveTo>
                  <a:lnTo>
                    <a:pt x="0" y="695"/>
                  </a:lnTo>
                  <a:lnTo>
                    <a:pt x="58736" y="695"/>
                  </a:lnTo>
                  <a:lnTo>
                    <a:pt x="587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3531662" y="4931898"/>
              <a:ext cx="1422023" cy="24"/>
            </a:xfrm>
            <a:custGeom>
              <a:rect b="b" l="l" r="r" t="t"/>
              <a:pathLst>
                <a:path extrusionOk="0" h="1" w="58737">
                  <a:moveTo>
                    <a:pt x="0" y="0"/>
                  </a:moveTo>
                  <a:lnTo>
                    <a:pt x="587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607862" y="4923982"/>
              <a:ext cx="1422023" cy="15858"/>
            </a:xfrm>
            <a:custGeom>
              <a:rect b="b" l="l" r="r" t="t"/>
              <a:pathLst>
                <a:path extrusionOk="0" h="655" w="58737">
                  <a:moveTo>
                    <a:pt x="0" y="0"/>
                  </a:moveTo>
                  <a:lnTo>
                    <a:pt x="0" y="654"/>
                  </a:lnTo>
                  <a:lnTo>
                    <a:pt x="58736" y="654"/>
                  </a:lnTo>
                  <a:lnTo>
                    <a:pt x="587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457434" y="4469778"/>
              <a:ext cx="1467538" cy="197941"/>
            </a:xfrm>
            <a:custGeom>
              <a:rect b="b" l="l" r="r" t="t"/>
              <a:pathLst>
                <a:path extrusionOk="0" h="8176" w="60617">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531662" y="4494520"/>
              <a:ext cx="1393310" cy="144485"/>
            </a:xfrm>
            <a:custGeom>
              <a:rect b="b" l="l" r="r" t="t"/>
              <a:pathLst>
                <a:path extrusionOk="0" h="5968" w="57551">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3531662" y="4536065"/>
              <a:ext cx="477978" cy="102941"/>
            </a:xfrm>
            <a:custGeom>
              <a:rect b="b" l="l" r="r" t="t"/>
              <a:pathLst>
                <a:path extrusionOk="0" h="4252" w="19743">
                  <a:moveTo>
                    <a:pt x="859" y="1"/>
                  </a:moveTo>
                  <a:cubicBezTo>
                    <a:pt x="327" y="328"/>
                    <a:pt x="0" y="859"/>
                    <a:pt x="0" y="1350"/>
                  </a:cubicBezTo>
                  <a:cubicBezTo>
                    <a:pt x="0" y="3066"/>
                    <a:pt x="3393" y="4252"/>
                    <a:pt x="7480" y="4252"/>
                  </a:cubicBezTo>
                  <a:lnTo>
                    <a:pt x="19742" y="4252"/>
                  </a:lnTo>
                  <a:cubicBezTo>
                    <a:pt x="12753" y="3761"/>
                    <a:pt x="4946" y="2739"/>
                    <a:pt x="85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3531662" y="4515293"/>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3607862" y="4507376"/>
              <a:ext cx="1422023" cy="15858"/>
            </a:xfrm>
            <a:custGeom>
              <a:rect b="b" l="l" r="r" t="t"/>
              <a:pathLst>
                <a:path extrusionOk="0" h="655" w="58737">
                  <a:moveTo>
                    <a:pt x="0" y="1"/>
                  </a:moveTo>
                  <a:lnTo>
                    <a:pt x="0" y="655"/>
                  </a:lnTo>
                  <a:lnTo>
                    <a:pt x="58736" y="655"/>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3531662" y="4552891"/>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3541187" y="4543981"/>
              <a:ext cx="1422023" cy="16850"/>
            </a:xfrm>
            <a:custGeom>
              <a:rect b="b" l="l" r="r" t="t"/>
              <a:pathLst>
                <a:path extrusionOk="0" h="696" w="58737">
                  <a:moveTo>
                    <a:pt x="0" y="1"/>
                  </a:moveTo>
                  <a:lnTo>
                    <a:pt x="0" y="696"/>
                  </a:lnTo>
                  <a:lnTo>
                    <a:pt x="58736" y="696"/>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531662" y="4585550"/>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3531662" y="4618209"/>
              <a:ext cx="1422023" cy="24"/>
            </a:xfrm>
            <a:custGeom>
              <a:rect b="b" l="l" r="r" t="t"/>
              <a:pathLst>
                <a:path extrusionOk="0" h="1" w="58737">
                  <a:moveTo>
                    <a:pt x="0" y="0"/>
                  </a:moveTo>
                  <a:lnTo>
                    <a:pt x="587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3607862" y="4610293"/>
              <a:ext cx="1422023" cy="16850"/>
            </a:xfrm>
            <a:custGeom>
              <a:rect b="b" l="l" r="r" t="t"/>
              <a:pathLst>
                <a:path extrusionOk="0" h="696" w="58737">
                  <a:moveTo>
                    <a:pt x="0" y="0"/>
                  </a:moveTo>
                  <a:lnTo>
                    <a:pt x="0" y="695"/>
                  </a:lnTo>
                  <a:lnTo>
                    <a:pt x="58736" y="695"/>
                  </a:lnTo>
                  <a:lnTo>
                    <a:pt x="587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3541187" y="4577633"/>
              <a:ext cx="1422023" cy="15858"/>
            </a:xfrm>
            <a:custGeom>
              <a:rect b="b" l="l" r="r" t="t"/>
              <a:pathLst>
                <a:path extrusionOk="0" h="655" w="58737">
                  <a:moveTo>
                    <a:pt x="0" y="1"/>
                  </a:moveTo>
                  <a:lnTo>
                    <a:pt x="0" y="655"/>
                  </a:lnTo>
                  <a:lnTo>
                    <a:pt x="58736" y="655"/>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 name="Google Shape;52;p2"/>
          <p:cNvGrpSpPr/>
          <p:nvPr/>
        </p:nvGrpSpPr>
        <p:grpSpPr>
          <a:xfrm>
            <a:off x="7228313" y="-114309"/>
            <a:ext cx="1915697" cy="4616272"/>
            <a:chOff x="7899913" y="-114309"/>
            <a:chExt cx="1915697" cy="4616272"/>
          </a:xfrm>
        </p:grpSpPr>
        <p:sp>
          <p:nvSpPr>
            <p:cNvPr id="53" name="Google Shape;53;p2"/>
            <p:cNvSpPr/>
            <p:nvPr/>
          </p:nvSpPr>
          <p:spPr>
            <a:xfrm>
              <a:off x="8606186" y="3608365"/>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8566430" y="3568608"/>
              <a:ext cx="79551" cy="562883"/>
            </a:xfrm>
            <a:custGeom>
              <a:rect b="b" l="l" r="r" t="t"/>
              <a:pathLst>
                <a:path extrusionOk="0" h="14470" w="2045">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8798589" y="3873900"/>
              <a:ext cx="39" cy="483371"/>
            </a:xfrm>
            <a:custGeom>
              <a:rect b="b" l="l" r="r" t="t"/>
              <a:pathLst>
                <a:path extrusionOk="0" h="12426" w="1">
                  <a:moveTo>
                    <a:pt x="0" y="0"/>
                  </a:moveTo>
                  <a:lnTo>
                    <a:pt x="0"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8758832" y="3834144"/>
              <a:ext cx="79551" cy="562883"/>
            </a:xfrm>
            <a:custGeom>
              <a:rect b="b" l="l" r="r" t="t"/>
              <a:pathLst>
                <a:path extrusionOk="0" h="14470" w="2045">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7899913" y="-114309"/>
              <a:ext cx="1238654" cy="3139619"/>
            </a:xfrm>
            <a:custGeom>
              <a:rect b="b" l="l" r="r" t="t"/>
              <a:pathLst>
                <a:path extrusionOk="0" h="80710" w="31842">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6"/>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8119015" y="89647"/>
              <a:ext cx="596298" cy="2776176"/>
            </a:xfrm>
            <a:custGeom>
              <a:rect b="b" l="l" r="r" t="t"/>
              <a:pathLst>
                <a:path extrusionOk="0" h="71367" w="15329">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8424307" y="938692"/>
              <a:ext cx="111332" cy="318046"/>
            </a:xfrm>
            <a:custGeom>
              <a:rect b="b" l="l" r="r" t="t"/>
              <a:pathLst>
                <a:path extrusionOk="0" h="8176" w="2862">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8788417" y="298310"/>
              <a:ext cx="1027193" cy="2682583"/>
            </a:xfrm>
            <a:custGeom>
              <a:rect b="b" l="l" r="r" t="t"/>
              <a:pathLst>
                <a:path extrusionOk="0" h="68961" w="26406">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6"/>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9179562" y="495109"/>
              <a:ext cx="410278" cy="2370722"/>
            </a:xfrm>
            <a:custGeom>
              <a:rect b="b" l="l" r="r" t="t"/>
              <a:pathLst>
                <a:path extrusionOk="0" h="60944" w="10547">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9476919" y="1275805"/>
              <a:ext cx="179718" cy="225815"/>
            </a:xfrm>
            <a:custGeom>
              <a:rect b="b" l="l" r="r" t="t"/>
              <a:pathLst>
                <a:path extrusionOk="0" h="5805" w="462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8106294" y="2865830"/>
              <a:ext cx="1510565" cy="1636134"/>
            </a:xfrm>
            <a:custGeom>
              <a:rect b="b" l="l" r="r" t="t"/>
              <a:pathLst>
                <a:path extrusionOk="0" h="42060" w="38832">
                  <a:moveTo>
                    <a:pt x="1" y="0"/>
                  </a:moveTo>
                  <a:lnTo>
                    <a:pt x="5437" y="42059"/>
                  </a:lnTo>
                  <a:lnTo>
                    <a:pt x="34744" y="42059"/>
                  </a:lnTo>
                  <a:lnTo>
                    <a:pt x="38831" y="0"/>
                  </a:lnTo>
                  <a:close/>
                </a:path>
              </a:pathLst>
            </a:custGeom>
            <a:solidFill>
              <a:schemeClr val="accent3"/>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8522881" y="3144086"/>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8483163" y="3104329"/>
              <a:ext cx="79512" cy="562883"/>
            </a:xfrm>
            <a:custGeom>
              <a:rect b="b" l="l" r="r" t="t"/>
              <a:pathLst>
                <a:path extrusionOk="0" h="14470" w="2044">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9139845" y="3031196"/>
              <a:ext cx="79512" cy="564478"/>
            </a:xfrm>
            <a:custGeom>
              <a:rect b="b" l="l" r="r" t="t"/>
              <a:pathLst>
                <a:path extrusionOk="0" h="14511" w="2044">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2">
                <a:alpha val="53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8993540" y="3323729"/>
              <a:ext cx="79551" cy="562922"/>
            </a:xfrm>
            <a:custGeom>
              <a:rect b="b" l="l" r="r" t="t"/>
              <a:pathLst>
                <a:path extrusionOk="0" h="14471" w="2045">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2">
                <a:alpha val="53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9165286" y="3733975"/>
              <a:ext cx="79512" cy="569263"/>
            </a:xfrm>
            <a:custGeom>
              <a:rect b="b" l="l" r="r" t="t"/>
              <a:pathLst>
                <a:path extrusionOk="0" h="14634" w="2044">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2">
                <a:alpha val="53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 name="Google Shape;69;p2"/>
          <p:cNvGrpSpPr/>
          <p:nvPr/>
        </p:nvGrpSpPr>
        <p:grpSpPr>
          <a:xfrm>
            <a:off x="-400231" y="71459"/>
            <a:ext cx="9944461" cy="5619869"/>
            <a:chOff x="-1009131" y="114298"/>
            <a:chExt cx="11162264" cy="5619869"/>
          </a:xfrm>
        </p:grpSpPr>
        <p:grpSp>
          <p:nvGrpSpPr>
            <p:cNvPr id="70" name="Google Shape;70;p2"/>
            <p:cNvGrpSpPr/>
            <p:nvPr/>
          </p:nvGrpSpPr>
          <p:grpSpPr>
            <a:xfrm>
              <a:off x="-1009131" y="114298"/>
              <a:ext cx="11162264" cy="5619869"/>
              <a:chOff x="-852900" y="114300"/>
              <a:chExt cx="10849790" cy="6172288"/>
            </a:xfrm>
          </p:grpSpPr>
          <p:sp>
            <p:nvSpPr>
              <p:cNvPr id="71" name="Google Shape;71;p2"/>
              <p:cNvSpPr/>
              <p:nvPr/>
            </p:nvSpPr>
            <p:spPr>
              <a:xfrm>
                <a:off x="-845014" y="129282"/>
                <a:ext cx="10826179" cy="6147915"/>
              </a:xfrm>
              <a:custGeom>
                <a:rect b="b" l="l" r="r" t="t"/>
                <a:pathLst>
                  <a:path extrusionOk="0" h="134190" w="225135">
                    <a:moveTo>
                      <a:pt x="41896" y="1"/>
                    </a:moveTo>
                    <a:cubicBezTo>
                      <a:pt x="37114" y="1"/>
                      <a:pt x="33190" y="3924"/>
                      <a:pt x="33190" y="8707"/>
                    </a:cubicBezTo>
                    <a:lnTo>
                      <a:pt x="33190" y="102349"/>
                    </a:lnTo>
                    <a:lnTo>
                      <a:pt x="1676" y="125197"/>
                    </a:lnTo>
                    <a:lnTo>
                      <a:pt x="2044" y="125197"/>
                    </a:lnTo>
                    <a:cubicBezTo>
                      <a:pt x="859" y="126015"/>
                      <a:pt x="0" y="127568"/>
                      <a:pt x="0" y="129081"/>
                    </a:cubicBezTo>
                    <a:cubicBezTo>
                      <a:pt x="0" y="131819"/>
                      <a:pt x="2371" y="134190"/>
                      <a:pt x="5109" y="134190"/>
                    </a:cubicBezTo>
                    <a:lnTo>
                      <a:pt x="220188" y="134190"/>
                    </a:lnTo>
                    <a:cubicBezTo>
                      <a:pt x="222927" y="134190"/>
                      <a:pt x="225134" y="131819"/>
                      <a:pt x="225134" y="129081"/>
                    </a:cubicBezTo>
                    <a:cubicBezTo>
                      <a:pt x="225134" y="127732"/>
                      <a:pt x="224644" y="126383"/>
                      <a:pt x="223622" y="125524"/>
                    </a:cubicBezTo>
                    <a:lnTo>
                      <a:pt x="223785" y="125524"/>
                    </a:lnTo>
                    <a:lnTo>
                      <a:pt x="192762" y="102349"/>
                    </a:lnTo>
                    <a:lnTo>
                      <a:pt x="192762" y="8707"/>
                    </a:lnTo>
                    <a:cubicBezTo>
                      <a:pt x="192762" y="3924"/>
                      <a:pt x="188879" y="1"/>
                      <a:pt x="184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852900" y="114300"/>
                <a:ext cx="10849790" cy="6172288"/>
              </a:xfrm>
              <a:custGeom>
                <a:rect b="b" l="l" r="r" t="t"/>
                <a:pathLst>
                  <a:path extrusionOk="0" h="134722" w="225626">
                    <a:moveTo>
                      <a:pt x="184261" y="491"/>
                    </a:moveTo>
                    <a:cubicBezTo>
                      <a:pt x="186468" y="491"/>
                      <a:pt x="188675" y="1513"/>
                      <a:pt x="190228" y="3066"/>
                    </a:cubicBezTo>
                    <a:cubicBezTo>
                      <a:pt x="191577" y="4578"/>
                      <a:pt x="192599" y="6622"/>
                      <a:pt x="192599" y="9034"/>
                    </a:cubicBezTo>
                    <a:lnTo>
                      <a:pt x="192599" y="102839"/>
                    </a:lnTo>
                    <a:lnTo>
                      <a:pt x="223381" y="125714"/>
                    </a:lnTo>
                    <a:lnTo>
                      <a:pt x="223581" y="126015"/>
                    </a:lnTo>
                    <a:cubicBezTo>
                      <a:pt x="224440" y="126873"/>
                      <a:pt x="225135" y="128059"/>
                      <a:pt x="225135" y="129408"/>
                    </a:cubicBezTo>
                    <a:cubicBezTo>
                      <a:pt x="225135" y="130797"/>
                      <a:pt x="224603" y="131983"/>
                      <a:pt x="223581" y="132841"/>
                    </a:cubicBezTo>
                    <a:cubicBezTo>
                      <a:pt x="222764" y="133699"/>
                      <a:pt x="221538" y="134190"/>
                      <a:pt x="220352" y="134190"/>
                    </a:cubicBezTo>
                    <a:lnTo>
                      <a:pt x="5273" y="134190"/>
                    </a:lnTo>
                    <a:cubicBezTo>
                      <a:pt x="3884" y="134190"/>
                      <a:pt x="2698" y="133699"/>
                      <a:pt x="1840" y="132841"/>
                    </a:cubicBezTo>
                    <a:cubicBezTo>
                      <a:pt x="1023" y="131983"/>
                      <a:pt x="491" y="130797"/>
                      <a:pt x="491" y="129408"/>
                    </a:cubicBezTo>
                    <a:cubicBezTo>
                      <a:pt x="491" y="127895"/>
                      <a:pt x="1186" y="126546"/>
                      <a:pt x="2371" y="125688"/>
                    </a:cubicBezTo>
                    <a:lnTo>
                      <a:pt x="2862" y="125157"/>
                    </a:lnTo>
                    <a:lnTo>
                      <a:pt x="2698" y="125157"/>
                    </a:lnTo>
                    <a:lnTo>
                      <a:pt x="33722" y="102839"/>
                    </a:lnTo>
                    <a:lnTo>
                      <a:pt x="33722" y="9034"/>
                    </a:lnTo>
                    <a:cubicBezTo>
                      <a:pt x="33722" y="6622"/>
                      <a:pt x="34539" y="4578"/>
                      <a:pt x="36092" y="3066"/>
                    </a:cubicBezTo>
                    <a:cubicBezTo>
                      <a:pt x="37605" y="1513"/>
                      <a:pt x="39853" y="491"/>
                      <a:pt x="42060" y="491"/>
                    </a:cubicBezTo>
                    <a:close/>
                    <a:moveTo>
                      <a:pt x="42060" y="1"/>
                    </a:moveTo>
                    <a:cubicBezTo>
                      <a:pt x="37114" y="1"/>
                      <a:pt x="33190" y="4088"/>
                      <a:pt x="33190" y="9034"/>
                    </a:cubicBezTo>
                    <a:lnTo>
                      <a:pt x="33190" y="102676"/>
                    </a:lnTo>
                    <a:lnTo>
                      <a:pt x="1023" y="125688"/>
                    </a:lnTo>
                    <a:lnTo>
                      <a:pt x="1589" y="125688"/>
                    </a:lnTo>
                    <a:cubicBezTo>
                      <a:pt x="620" y="126584"/>
                      <a:pt x="1" y="127949"/>
                      <a:pt x="1" y="129408"/>
                    </a:cubicBezTo>
                    <a:cubicBezTo>
                      <a:pt x="1" y="132310"/>
                      <a:pt x="2371" y="134721"/>
                      <a:pt x="5273" y="134721"/>
                    </a:cubicBezTo>
                    <a:lnTo>
                      <a:pt x="220352" y="134721"/>
                    </a:lnTo>
                    <a:cubicBezTo>
                      <a:pt x="223254" y="134721"/>
                      <a:pt x="225625" y="132310"/>
                      <a:pt x="225625" y="129408"/>
                    </a:cubicBezTo>
                    <a:cubicBezTo>
                      <a:pt x="225625" y="128054"/>
                      <a:pt x="225101" y="126962"/>
                      <a:pt x="224258" y="126015"/>
                    </a:cubicBezTo>
                    <a:lnTo>
                      <a:pt x="224603" y="126015"/>
                    </a:lnTo>
                    <a:lnTo>
                      <a:pt x="223949" y="125530"/>
                    </a:lnTo>
                    <a:lnTo>
                      <a:pt x="223949" y="125530"/>
                    </a:lnTo>
                    <a:lnTo>
                      <a:pt x="223949" y="125524"/>
                    </a:lnTo>
                    <a:lnTo>
                      <a:pt x="223942" y="125524"/>
                    </a:lnTo>
                    <a:lnTo>
                      <a:pt x="193130" y="102676"/>
                    </a:lnTo>
                    <a:lnTo>
                      <a:pt x="193130" y="9034"/>
                    </a:lnTo>
                    <a:cubicBezTo>
                      <a:pt x="193130" y="4088"/>
                      <a:pt x="189043" y="1"/>
                      <a:pt x="18426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27366" y="4975819"/>
                <a:ext cx="9247851" cy="702298"/>
              </a:xfrm>
              <a:custGeom>
                <a:rect b="b" l="l" r="r" t="t"/>
                <a:pathLst>
                  <a:path extrusionOk="0" h="15329" w="192313">
                    <a:moveTo>
                      <a:pt x="20806" y="164"/>
                    </a:moveTo>
                    <a:lnTo>
                      <a:pt x="44043" y="327"/>
                    </a:lnTo>
                    <a:lnTo>
                      <a:pt x="43777" y="327"/>
                    </a:lnTo>
                    <a:lnTo>
                      <a:pt x="42428" y="1840"/>
                    </a:lnTo>
                    <a:lnTo>
                      <a:pt x="30329" y="1676"/>
                    </a:lnTo>
                    <a:lnTo>
                      <a:pt x="32046" y="327"/>
                    </a:lnTo>
                    <a:lnTo>
                      <a:pt x="31188" y="327"/>
                    </a:lnTo>
                    <a:lnTo>
                      <a:pt x="29471" y="1676"/>
                    </a:lnTo>
                    <a:lnTo>
                      <a:pt x="18925" y="1676"/>
                    </a:lnTo>
                    <a:lnTo>
                      <a:pt x="20806" y="164"/>
                    </a:lnTo>
                    <a:close/>
                    <a:moveTo>
                      <a:pt x="44632" y="332"/>
                    </a:moveTo>
                    <a:lnTo>
                      <a:pt x="67279" y="491"/>
                    </a:lnTo>
                    <a:lnTo>
                      <a:pt x="66625" y="2044"/>
                    </a:lnTo>
                    <a:lnTo>
                      <a:pt x="55876" y="2044"/>
                    </a:lnTo>
                    <a:lnTo>
                      <a:pt x="56897" y="491"/>
                    </a:lnTo>
                    <a:lnTo>
                      <a:pt x="56039" y="491"/>
                    </a:lnTo>
                    <a:lnTo>
                      <a:pt x="55017" y="1840"/>
                    </a:lnTo>
                    <a:lnTo>
                      <a:pt x="43286" y="1840"/>
                    </a:lnTo>
                    <a:lnTo>
                      <a:pt x="44632" y="332"/>
                    </a:lnTo>
                    <a:close/>
                    <a:moveTo>
                      <a:pt x="68138" y="491"/>
                    </a:moveTo>
                    <a:lnTo>
                      <a:pt x="80073" y="654"/>
                    </a:lnTo>
                    <a:lnTo>
                      <a:pt x="79542" y="2208"/>
                    </a:lnTo>
                    <a:lnTo>
                      <a:pt x="67443" y="2044"/>
                    </a:lnTo>
                    <a:lnTo>
                      <a:pt x="68138" y="491"/>
                    </a:lnTo>
                    <a:close/>
                    <a:moveTo>
                      <a:pt x="80727" y="654"/>
                    </a:moveTo>
                    <a:lnTo>
                      <a:pt x="92335" y="818"/>
                    </a:lnTo>
                    <a:lnTo>
                      <a:pt x="92335" y="2208"/>
                    </a:lnTo>
                    <a:lnTo>
                      <a:pt x="80400" y="2208"/>
                    </a:lnTo>
                    <a:lnTo>
                      <a:pt x="80727" y="654"/>
                    </a:lnTo>
                    <a:close/>
                    <a:moveTo>
                      <a:pt x="104597" y="818"/>
                    </a:moveTo>
                    <a:lnTo>
                      <a:pt x="104761" y="2371"/>
                    </a:lnTo>
                    <a:lnTo>
                      <a:pt x="93194" y="2208"/>
                    </a:lnTo>
                    <a:lnTo>
                      <a:pt x="93194" y="818"/>
                    </a:lnTo>
                    <a:close/>
                    <a:moveTo>
                      <a:pt x="105456" y="818"/>
                    </a:moveTo>
                    <a:lnTo>
                      <a:pt x="116492" y="1022"/>
                    </a:lnTo>
                    <a:lnTo>
                      <a:pt x="116860" y="2371"/>
                    </a:lnTo>
                    <a:lnTo>
                      <a:pt x="105619" y="2371"/>
                    </a:lnTo>
                    <a:lnTo>
                      <a:pt x="105456" y="818"/>
                    </a:lnTo>
                    <a:close/>
                    <a:moveTo>
                      <a:pt x="128100" y="1022"/>
                    </a:moveTo>
                    <a:lnTo>
                      <a:pt x="128754" y="2535"/>
                    </a:lnTo>
                    <a:lnTo>
                      <a:pt x="117718" y="2371"/>
                    </a:lnTo>
                    <a:lnTo>
                      <a:pt x="117187" y="1022"/>
                    </a:lnTo>
                    <a:close/>
                    <a:moveTo>
                      <a:pt x="128958" y="1022"/>
                    </a:moveTo>
                    <a:lnTo>
                      <a:pt x="139504" y="1186"/>
                    </a:lnTo>
                    <a:lnTo>
                      <a:pt x="140526" y="2535"/>
                    </a:lnTo>
                    <a:lnTo>
                      <a:pt x="129612" y="2535"/>
                    </a:lnTo>
                    <a:lnTo>
                      <a:pt x="128958" y="1022"/>
                    </a:lnTo>
                    <a:close/>
                    <a:moveTo>
                      <a:pt x="150744" y="1186"/>
                    </a:moveTo>
                    <a:lnTo>
                      <a:pt x="151929" y="2698"/>
                    </a:lnTo>
                    <a:lnTo>
                      <a:pt x="141220" y="2535"/>
                    </a:lnTo>
                    <a:lnTo>
                      <a:pt x="140362" y="1186"/>
                    </a:lnTo>
                    <a:close/>
                    <a:moveTo>
                      <a:pt x="151439" y="1186"/>
                    </a:moveTo>
                    <a:lnTo>
                      <a:pt x="162843" y="1349"/>
                    </a:lnTo>
                    <a:lnTo>
                      <a:pt x="164355" y="2698"/>
                    </a:lnTo>
                    <a:lnTo>
                      <a:pt x="152624" y="2698"/>
                    </a:lnTo>
                    <a:lnTo>
                      <a:pt x="151439" y="1186"/>
                    </a:lnTo>
                    <a:close/>
                    <a:moveTo>
                      <a:pt x="163701" y="1349"/>
                    </a:moveTo>
                    <a:lnTo>
                      <a:pt x="174574" y="1513"/>
                    </a:lnTo>
                    <a:lnTo>
                      <a:pt x="176290" y="2862"/>
                    </a:lnTo>
                    <a:lnTo>
                      <a:pt x="165050" y="2698"/>
                    </a:lnTo>
                    <a:lnTo>
                      <a:pt x="163701" y="1349"/>
                    </a:lnTo>
                    <a:close/>
                    <a:moveTo>
                      <a:pt x="18598" y="1840"/>
                    </a:moveTo>
                    <a:lnTo>
                      <a:pt x="29307" y="2044"/>
                    </a:lnTo>
                    <a:lnTo>
                      <a:pt x="27427" y="3556"/>
                    </a:lnTo>
                    <a:lnTo>
                      <a:pt x="16350" y="3556"/>
                    </a:lnTo>
                    <a:lnTo>
                      <a:pt x="18598" y="1840"/>
                    </a:lnTo>
                    <a:close/>
                    <a:moveTo>
                      <a:pt x="42265" y="2044"/>
                    </a:moveTo>
                    <a:lnTo>
                      <a:pt x="40711" y="3720"/>
                    </a:lnTo>
                    <a:lnTo>
                      <a:pt x="28286" y="3556"/>
                    </a:lnTo>
                    <a:lnTo>
                      <a:pt x="30166" y="2044"/>
                    </a:lnTo>
                    <a:close/>
                    <a:moveTo>
                      <a:pt x="43123" y="2044"/>
                    </a:moveTo>
                    <a:lnTo>
                      <a:pt x="54854" y="2208"/>
                    </a:lnTo>
                    <a:lnTo>
                      <a:pt x="53832" y="3720"/>
                    </a:lnTo>
                    <a:lnTo>
                      <a:pt x="41733" y="3720"/>
                    </a:lnTo>
                    <a:lnTo>
                      <a:pt x="43123" y="2044"/>
                    </a:lnTo>
                    <a:close/>
                    <a:moveTo>
                      <a:pt x="66421" y="2208"/>
                    </a:moveTo>
                    <a:lnTo>
                      <a:pt x="65604" y="3883"/>
                    </a:lnTo>
                    <a:lnTo>
                      <a:pt x="54690" y="3720"/>
                    </a:lnTo>
                    <a:lnTo>
                      <a:pt x="55876" y="2208"/>
                    </a:lnTo>
                    <a:close/>
                    <a:moveTo>
                      <a:pt x="67279" y="2208"/>
                    </a:moveTo>
                    <a:lnTo>
                      <a:pt x="79542" y="2371"/>
                    </a:lnTo>
                    <a:lnTo>
                      <a:pt x="79051" y="3883"/>
                    </a:lnTo>
                    <a:lnTo>
                      <a:pt x="66625" y="3883"/>
                    </a:lnTo>
                    <a:lnTo>
                      <a:pt x="67279" y="2208"/>
                    </a:lnTo>
                    <a:close/>
                    <a:moveTo>
                      <a:pt x="92335" y="2371"/>
                    </a:moveTo>
                    <a:lnTo>
                      <a:pt x="92172" y="4088"/>
                    </a:lnTo>
                    <a:lnTo>
                      <a:pt x="79909" y="3883"/>
                    </a:lnTo>
                    <a:lnTo>
                      <a:pt x="80400" y="2371"/>
                    </a:lnTo>
                    <a:close/>
                    <a:moveTo>
                      <a:pt x="93194" y="2371"/>
                    </a:moveTo>
                    <a:lnTo>
                      <a:pt x="104761" y="2535"/>
                    </a:lnTo>
                    <a:lnTo>
                      <a:pt x="104924" y="4088"/>
                    </a:lnTo>
                    <a:lnTo>
                      <a:pt x="92989" y="4088"/>
                    </a:lnTo>
                    <a:lnTo>
                      <a:pt x="93194" y="2371"/>
                    </a:lnTo>
                    <a:close/>
                    <a:moveTo>
                      <a:pt x="117023" y="2535"/>
                    </a:moveTo>
                    <a:lnTo>
                      <a:pt x="117514" y="4088"/>
                    </a:lnTo>
                    <a:lnTo>
                      <a:pt x="105783" y="4088"/>
                    </a:lnTo>
                    <a:lnTo>
                      <a:pt x="105619" y="2535"/>
                    </a:lnTo>
                    <a:close/>
                    <a:moveTo>
                      <a:pt x="117718" y="2535"/>
                    </a:moveTo>
                    <a:lnTo>
                      <a:pt x="128958" y="2698"/>
                    </a:lnTo>
                    <a:lnTo>
                      <a:pt x="129776" y="4251"/>
                    </a:lnTo>
                    <a:lnTo>
                      <a:pt x="118372" y="4088"/>
                    </a:lnTo>
                    <a:lnTo>
                      <a:pt x="117718" y="2535"/>
                    </a:lnTo>
                    <a:close/>
                    <a:moveTo>
                      <a:pt x="140689" y="2698"/>
                    </a:moveTo>
                    <a:lnTo>
                      <a:pt x="141711" y="4251"/>
                    </a:lnTo>
                    <a:lnTo>
                      <a:pt x="130471" y="4251"/>
                    </a:lnTo>
                    <a:lnTo>
                      <a:pt x="129776" y="2698"/>
                    </a:lnTo>
                    <a:close/>
                    <a:moveTo>
                      <a:pt x="141384" y="2698"/>
                    </a:moveTo>
                    <a:lnTo>
                      <a:pt x="152093" y="2862"/>
                    </a:lnTo>
                    <a:lnTo>
                      <a:pt x="153483" y="4415"/>
                    </a:lnTo>
                    <a:lnTo>
                      <a:pt x="153483" y="4415"/>
                    </a:lnTo>
                    <a:lnTo>
                      <a:pt x="142569" y="4251"/>
                    </a:lnTo>
                    <a:lnTo>
                      <a:pt x="141384" y="2698"/>
                    </a:lnTo>
                    <a:close/>
                    <a:moveTo>
                      <a:pt x="164519" y="2862"/>
                    </a:moveTo>
                    <a:lnTo>
                      <a:pt x="166235" y="4415"/>
                    </a:lnTo>
                    <a:lnTo>
                      <a:pt x="154137" y="4415"/>
                    </a:lnTo>
                    <a:lnTo>
                      <a:pt x="152788" y="2862"/>
                    </a:lnTo>
                    <a:close/>
                    <a:moveTo>
                      <a:pt x="165377" y="2862"/>
                    </a:moveTo>
                    <a:lnTo>
                      <a:pt x="176617" y="3066"/>
                    </a:lnTo>
                    <a:lnTo>
                      <a:pt x="178498" y="4415"/>
                    </a:lnTo>
                    <a:lnTo>
                      <a:pt x="166930" y="4415"/>
                    </a:lnTo>
                    <a:lnTo>
                      <a:pt x="165377" y="2862"/>
                    </a:lnTo>
                    <a:close/>
                    <a:moveTo>
                      <a:pt x="16187" y="3720"/>
                    </a:moveTo>
                    <a:lnTo>
                      <a:pt x="27100" y="3883"/>
                    </a:lnTo>
                    <a:lnTo>
                      <a:pt x="25220" y="5600"/>
                    </a:lnTo>
                    <a:lnTo>
                      <a:pt x="13816" y="5600"/>
                    </a:lnTo>
                    <a:lnTo>
                      <a:pt x="16187" y="3720"/>
                    </a:lnTo>
                    <a:close/>
                    <a:moveTo>
                      <a:pt x="40548" y="3883"/>
                    </a:moveTo>
                    <a:lnTo>
                      <a:pt x="39035" y="5600"/>
                    </a:lnTo>
                    <a:lnTo>
                      <a:pt x="26242" y="5600"/>
                    </a:lnTo>
                    <a:lnTo>
                      <a:pt x="28122" y="3883"/>
                    </a:lnTo>
                    <a:close/>
                    <a:moveTo>
                      <a:pt x="53668" y="3883"/>
                    </a:moveTo>
                    <a:lnTo>
                      <a:pt x="52483" y="5764"/>
                    </a:lnTo>
                    <a:lnTo>
                      <a:pt x="40057" y="5600"/>
                    </a:lnTo>
                    <a:lnTo>
                      <a:pt x="41570" y="3883"/>
                    </a:lnTo>
                    <a:close/>
                    <a:moveTo>
                      <a:pt x="54527" y="3883"/>
                    </a:moveTo>
                    <a:lnTo>
                      <a:pt x="65604" y="4088"/>
                    </a:lnTo>
                    <a:lnTo>
                      <a:pt x="64745" y="5764"/>
                    </a:lnTo>
                    <a:lnTo>
                      <a:pt x="53341" y="5764"/>
                    </a:lnTo>
                    <a:lnTo>
                      <a:pt x="54527" y="3883"/>
                    </a:lnTo>
                    <a:close/>
                    <a:moveTo>
                      <a:pt x="79051" y="4088"/>
                    </a:moveTo>
                    <a:lnTo>
                      <a:pt x="78520" y="5764"/>
                    </a:lnTo>
                    <a:lnTo>
                      <a:pt x="65604" y="5764"/>
                    </a:lnTo>
                    <a:lnTo>
                      <a:pt x="66421" y="4088"/>
                    </a:lnTo>
                    <a:close/>
                    <a:moveTo>
                      <a:pt x="79909" y="4088"/>
                    </a:moveTo>
                    <a:lnTo>
                      <a:pt x="92172" y="4251"/>
                    </a:lnTo>
                    <a:lnTo>
                      <a:pt x="91967" y="5927"/>
                    </a:lnTo>
                    <a:lnTo>
                      <a:pt x="79378" y="5764"/>
                    </a:lnTo>
                    <a:lnTo>
                      <a:pt x="79909" y="4088"/>
                    </a:lnTo>
                    <a:close/>
                    <a:moveTo>
                      <a:pt x="104924" y="4251"/>
                    </a:moveTo>
                    <a:lnTo>
                      <a:pt x="105088" y="5927"/>
                    </a:lnTo>
                    <a:lnTo>
                      <a:pt x="92826" y="5927"/>
                    </a:lnTo>
                    <a:lnTo>
                      <a:pt x="92989" y="4251"/>
                    </a:lnTo>
                    <a:close/>
                    <a:moveTo>
                      <a:pt x="105783" y="4251"/>
                    </a:moveTo>
                    <a:lnTo>
                      <a:pt x="117514" y="4415"/>
                    </a:lnTo>
                    <a:lnTo>
                      <a:pt x="118045" y="5927"/>
                    </a:lnTo>
                    <a:lnTo>
                      <a:pt x="106110" y="5927"/>
                    </a:lnTo>
                    <a:lnTo>
                      <a:pt x="105783" y="4251"/>
                    </a:lnTo>
                    <a:close/>
                    <a:moveTo>
                      <a:pt x="129776" y="4415"/>
                    </a:moveTo>
                    <a:lnTo>
                      <a:pt x="130634" y="5927"/>
                    </a:lnTo>
                    <a:lnTo>
                      <a:pt x="118903" y="5927"/>
                    </a:lnTo>
                    <a:lnTo>
                      <a:pt x="118372" y="4415"/>
                    </a:lnTo>
                    <a:close/>
                    <a:moveTo>
                      <a:pt x="141874" y="4415"/>
                    </a:moveTo>
                    <a:lnTo>
                      <a:pt x="142896" y="6131"/>
                    </a:lnTo>
                    <a:lnTo>
                      <a:pt x="131492" y="6131"/>
                    </a:lnTo>
                    <a:lnTo>
                      <a:pt x="130634" y="4415"/>
                    </a:lnTo>
                    <a:close/>
                    <a:moveTo>
                      <a:pt x="142569" y="4415"/>
                    </a:moveTo>
                    <a:lnTo>
                      <a:pt x="153646" y="4578"/>
                    </a:lnTo>
                    <a:lnTo>
                      <a:pt x="154995" y="6131"/>
                    </a:lnTo>
                    <a:lnTo>
                      <a:pt x="143755" y="6131"/>
                    </a:lnTo>
                    <a:lnTo>
                      <a:pt x="142569" y="4415"/>
                    </a:lnTo>
                    <a:close/>
                    <a:moveTo>
                      <a:pt x="166399" y="4578"/>
                    </a:moveTo>
                    <a:lnTo>
                      <a:pt x="168116" y="6131"/>
                    </a:lnTo>
                    <a:lnTo>
                      <a:pt x="155853" y="6131"/>
                    </a:lnTo>
                    <a:lnTo>
                      <a:pt x="154300" y="4578"/>
                    </a:lnTo>
                    <a:close/>
                    <a:moveTo>
                      <a:pt x="167094" y="4578"/>
                    </a:moveTo>
                    <a:lnTo>
                      <a:pt x="178661" y="4742"/>
                    </a:lnTo>
                    <a:lnTo>
                      <a:pt x="180705" y="6295"/>
                    </a:lnTo>
                    <a:lnTo>
                      <a:pt x="168974" y="6131"/>
                    </a:lnTo>
                    <a:lnTo>
                      <a:pt x="167094" y="4578"/>
                    </a:lnTo>
                    <a:close/>
                    <a:moveTo>
                      <a:pt x="24893" y="5764"/>
                    </a:moveTo>
                    <a:lnTo>
                      <a:pt x="22849" y="7644"/>
                    </a:lnTo>
                    <a:lnTo>
                      <a:pt x="11078" y="7644"/>
                    </a:lnTo>
                    <a:lnTo>
                      <a:pt x="13653" y="5764"/>
                    </a:lnTo>
                    <a:close/>
                    <a:moveTo>
                      <a:pt x="25915" y="5764"/>
                    </a:moveTo>
                    <a:lnTo>
                      <a:pt x="38831" y="5927"/>
                    </a:lnTo>
                    <a:lnTo>
                      <a:pt x="37155" y="7807"/>
                    </a:lnTo>
                    <a:lnTo>
                      <a:pt x="23871" y="7644"/>
                    </a:lnTo>
                    <a:lnTo>
                      <a:pt x="25915" y="5764"/>
                    </a:lnTo>
                    <a:close/>
                    <a:moveTo>
                      <a:pt x="52320" y="5927"/>
                    </a:moveTo>
                    <a:lnTo>
                      <a:pt x="51093" y="7807"/>
                    </a:lnTo>
                    <a:lnTo>
                      <a:pt x="38177" y="7807"/>
                    </a:lnTo>
                    <a:lnTo>
                      <a:pt x="39689" y="5927"/>
                    </a:lnTo>
                    <a:close/>
                    <a:moveTo>
                      <a:pt x="64582" y="5927"/>
                    </a:moveTo>
                    <a:lnTo>
                      <a:pt x="63723" y="7807"/>
                    </a:lnTo>
                    <a:lnTo>
                      <a:pt x="51952" y="7807"/>
                    </a:lnTo>
                    <a:lnTo>
                      <a:pt x="53341" y="5927"/>
                    </a:lnTo>
                    <a:close/>
                    <a:moveTo>
                      <a:pt x="65604" y="5927"/>
                    </a:moveTo>
                    <a:lnTo>
                      <a:pt x="78356" y="6131"/>
                    </a:lnTo>
                    <a:lnTo>
                      <a:pt x="77866" y="7807"/>
                    </a:lnTo>
                    <a:lnTo>
                      <a:pt x="64582" y="7807"/>
                    </a:lnTo>
                    <a:lnTo>
                      <a:pt x="65604" y="5927"/>
                    </a:lnTo>
                    <a:close/>
                    <a:moveTo>
                      <a:pt x="91967" y="6131"/>
                    </a:moveTo>
                    <a:lnTo>
                      <a:pt x="91804" y="7807"/>
                    </a:lnTo>
                    <a:lnTo>
                      <a:pt x="78888" y="7807"/>
                    </a:lnTo>
                    <a:lnTo>
                      <a:pt x="79378" y="6131"/>
                    </a:lnTo>
                    <a:close/>
                    <a:moveTo>
                      <a:pt x="105251" y="6131"/>
                    </a:moveTo>
                    <a:lnTo>
                      <a:pt x="105456" y="7971"/>
                    </a:lnTo>
                    <a:lnTo>
                      <a:pt x="105456" y="7971"/>
                    </a:lnTo>
                    <a:lnTo>
                      <a:pt x="92826" y="7807"/>
                    </a:lnTo>
                    <a:lnTo>
                      <a:pt x="92826" y="6131"/>
                    </a:lnTo>
                    <a:close/>
                    <a:moveTo>
                      <a:pt x="118208" y="6131"/>
                    </a:moveTo>
                    <a:lnTo>
                      <a:pt x="118740" y="7971"/>
                    </a:lnTo>
                    <a:lnTo>
                      <a:pt x="106273" y="7971"/>
                    </a:lnTo>
                    <a:lnTo>
                      <a:pt x="106110" y="6131"/>
                    </a:lnTo>
                    <a:close/>
                    <a:moveTo>
                      <a:pt x="119067" y="6131"/>
                    </a:moveTo>
                    <a:lnTo>
                      <a:pt x="130798" y="6295"/>
                    </a:lnTo>
                    <a:lnTo>
                      <a:pt x="131656" y="7971"/>
                    </a:lnTo>
                    <a:lnTo>
                      <a:pt x="119557" y="7971"/>
                    </a:lnTo>
                    <a:lnTo>
                      <a:pt x="119067" y="6131"/>
                    </a:lnTo>
                    <a:close/>
                    <a:moveTo>
                      <a:pt x="143060" y="6295"/>
                    </a:moveTo>
                    <a:lnTo>
                      <a:pt x="144286" y="7971"/>
                    </a:lnTo>
                    <a:lnTo>
                      <a:pt x="132514" y="7971"/>
                    </a:lnTo>
                    <a:lnTo>
                      <a:pt x="131656" y="6295"/>
                    </a:lnTo>
                    <a:close/>
                    <a:moveTo>
                      <a:pt x="155158" y="6295"/>
                    </a:moveTo>
                    <a:lnTo>
                      <a:pt x="156712" y="7971"/>
                    </a:lnTo>
                    <a:lnTo>
                      <a:pt x="145103" y="7971"/>
                    </a:lnTo>
                    <a:lnTo>
                      <a:pt x="143918" y="6295"/>
                    </a:lnTo>
                    <a:close/>
                    <a:moveTo>
                      <a:pt x="156017" y="6295"/>
                    </a:moveTo>
                    <a:lnTo>
                      <a:pt x="168279" y="6458"/>
                    </a:lnTo>
                    <a:lnTo>
                      <a:pt x="170159" y="7971"/>
                    </a:lnTo>
                    <a:lnTo>
                      <a:pt x="157570" y="7971"/>
                    </a:lnTo>
                    <a:lnTo>
                      <a:pt x="156017" y="6295"/>
                    </a:lnTo>
                    <a:close/>
                    <a:moveTo>
                      <a:pt x="180868" y="6458"/>
                    </a:moveTo>
                    <a:lnTo>
                      <a:pt x="183116" y="8175"/>
                    </a:lnTo>
                    <a:lnTo>
                      <a:pt x="171018" y="7971"/>
                    </a:lnTo>
                    <a:lnTo>
                      <a:pt x="169137" y="6458"/>
                    </a:lnTo>
                    <a:close/>
                    <a:moveTo>
                      <a:pt x="22686" y="7971"/>
                    </a:moveTo>
                    <a:lnTo>
                      <a:pt x="20274" y="10014"/>
                    </a:lnTo>
                    <a:lnTo>
                      <a:pt x="8176" y="10014"/>
                    </a:lnTo>
                    <a:lnTo>
                      <a:pt x="10751" y="7971"/>
                    </a:lnTo>
                    <a:close/>
                    <a:moveTo>
                      <a:pt x="36992" y="7971"/>
                    </a:moveTo>
                    <a:lnTo>
                      <a:pt x="35112" y="10014"/>
                    </a:lnTo>
                    <a:lnTo>
                      <a:pt x="21460" y="10014"/>
                    </a:lnTo>
                    <a:lnTo>
                      <a:pt x="23708" y="7971"/>
                    </a:lnTo>
                    <a:close/>
                    <a:moveTo>
                      <a:pt x="50930" y="7971"/>
                    </a:moveTo>
                    <a:lnTo>
                      <a:pt x="49581" y="10014"/>
                    </a:lnTo>
                    <a:lnTo>
                      <a:pt x="36133" y="10014"/>
                    </a:lnTo>
                    <a:lnTo>
                      <a:pt x="37809" y="7971"/>
                    </a:lnTo>
                    <a:close/>
                    <a:moveTo>
                      <a:pt x="63560" y="7971"/>
                    </a:moveTo>
                    <a:lnTo>
                      <a:pt x="62538" y="10014"/>
                    </a:lnTo>
                    <a:lnTo>
                      <a:pt x="50603" y="10014"/>
                    </a:lnTo>
                    <a:lnTo>
                      <a:pt x="51788" y="7971"/>
                    </a:lnTo>
                    <a:close/>
                    <a:moveTo>
                      <a:pt x="64582" y="7971"/>
                    </a:moveTo>
                    <a:lnTo>
                      <a:pt x="77866" y="8175"/>
                    </a:lnTo>
                    <a:lnTo>
                      <a:pt x="77334" y="10014"/>
                    </a:lnTo>
                    <a:lnTo>
                      <a:pt x="63560" y="10014"/>
                    </a:lnTo>
                    <a:lnTo>
                      <a:pt x="64582" y="7971"/>
                    </a:lnTo>
                    <a:close/>
                    <a:moveTo>
                      <a:pt x="91804" y="8175"/>
                    </a:moveTo>
                    <a:lnTo>
                      <a:pt x="91640" y="10014"/>
                    </a:lnTo>
                    <a:lnTo>
                      <a:pt x="78356" y="10014"/>
                    </a:lnTo>
                    <a:lnTo>
                      <a:pt x="78888" y="8175"/>
                    </a:lnTo>
                    <a:close/>
                    <a:moveTo>
                      <a:pt x="105456" y="8175"/>
                    </a:moveTo>
                    <a:lnTo>
                      <a:pt x="105619" y="10014"/>
                    </a:lnTo>
                    <a:lnTo>
                      <a:pt x="92662" y="10014"/>
                    </a:lnTo>
                    <a:lnTo>
                      <a:pt x="92662" y="8175"/>
                    </a:lnTo>
                    <a:close/>
                    <a:moveTo>
                      <a:pt x="118740" y="8175"/>
                    </a:moveTo>
                    <a:lnTo>
                      <a:pt x="119394" y="10014"/>
                    </a:lnTo>
                    <a:lnTo>
                      <a:pt x="106641" y="10014"/>
                    </a:lnTo>
                    <a:lnTo>
                      <a:pt x="106273" y="8175"/>
                    </a:lnTo>
                    <a:close/>
                    <a:moveTo>
                      <a:pt x="131819" y="8175"/>
                    </a:moveTo>
                    <a:lnTo>
                      <a:pt x="132678" y="10014"/>
                    </a:lnTo>
                    <a:lnTo>
                      <a:pt x="120252" y="10014"/>
                    </a:lnTo>
                    <a:lnTo>
                      <a:pt x="119557" y="8175"/>
                    </a:lnTo>
                    <a:close/>
                    <a:moveTo>
                      <a:pt x="144449" y="8175"/>
                    </a:moveTo>
                    <a:lnTo>
                      <a:pt x="145798" y="10014"/>
                    </a:lnTo>
                    <a:lnTo>
                      <a:pt x="133536" y="10014"/>
                    </a:lnTo>
                    <a:lnTo>
                      <a:pt x="132678" y="8175"/>
                    </a:lnTo>
                    <a:close/>
                    <a:moveTo>
                      <a:pt x="156875" y="8175"/>
                    </a:moveTo>
                    <a:lnTo>
                      <a:pt x="158388" y="10014"/>
                    </a:lnTo>
                    <a:lnTo>
                      <a:pt x="146657" y="10014"/>
                    </a:lnTo>
                    <a:lnTo>
                      <a:pt x="145308" y="8175"/>
                    </a:lnTo>
                    <a:close/>
                    <a:moveTo>
                      <a:pt x="157734" y="8175"/>
                    </a:moveTo>
                    <a:lnTo>
                      <a:pt x="170323" y="8339"/>
                    </a:lnTo>
                    <a:lnTo>
                      <a:pt x="172366" y="10014"/>
                    </a:lnTo>
                    <a:lnTo>
                      <a:pt x="159246" y="10014"/>
                    </a:lnTo>
                    <a:lnTo>
                      <a:pt x="157734" y="8175"/>
                    </a:lnTo>
                    <a:close/>
                    <a:moveTo>
                      <a:pt x="183280" y="8339"/>
                    </a:moveTo>
                    <a:lnTo>
                      <a:pt x="185487" y="10014"/>
                    </a:lnTo>
                    <a:lnTo>
                      <a:pt x="173061" y="10014"/>
                    </a:lnTo>
                    <a:lnTo>
                      <a:pt x="171181" y="8339"/>
                    </a:lnTo>
                    <a:close/>
                    <a:moveTo>
                      <a:pt x="172530" y="10219"/>
                    </a:moveTo>
                    <a:lnTo>
                      <a:pt x="174574" y="12058"/>
                    </a:lnTo>
                    <a:lnTo>
                      <a:pt x="161126" y="12058"/>
                    </a:lnTo>
                    <a:lnTo>
                      <a:pt x="159409" y="10219"/>
                    </a:lnTo>
                    <a:close/>
                    <a:moveTo>
                      <a:pt x="185814" y="10219"/>
                    </a:moveTo>
                    <a:lnTo>
                      <a:pt x="188226" y="12058"/>
                    </a:lnTo>
                    <a:lnTo>
                      <a:pt x="175432" y="12058"/>
                    </a:lnTo>
                    <a:lnTo>
                      <a:pt x="173388" y="10219"/>
                    </a:lnTo>
                    <a:close/>
                    <a:moveTo>
                      <a:pt x="77171" y="10219"/>
                    </a:moveTo>
                    <a:lnTo>
                      <a:pt x="76640" y="12263"/>
                    </a:lnTo>
                    <a:lnTo>
                      <a:pt x="62538" y="12263"/>
                    </a:lnTo>
                    <a:lnTo>
                      <a:pt x="63355" y="10219"/>
                    </a:lnTo>
                    <a:close/>
                    <a:moveTo>
                      <a:pt x="91640" y="10219"/>
                    </a:moveTo>
                    <a:lnTo>
                      <a:pt x="91477" y="12263"/>
                    </a:lnTo>
                    <a:lnTo>
                      <a:pt x="77661" y="12263"/>
                    </a:lnTo>
                    <a:lnTo>
                      <a:pt x="78193" y="10219"/>
                    </a:lnTo>
                    <a:close/>
                    <a:moveTo>
                      <a:pt x="105783" y="10219"/>
                    </a:moveTo>
                    <a:lnTo>
                      <a:pt x="105946" y="12263"/>
                    </a:lnTo>
                    <a:lnTo>
                      <a:pt x="92499" y="12263"/>
                    </a:lnTo>
                    <a:lnTo>
                      <a:pt x="92662" y="10219"/>
                    </a:lnTo>
                    <a:close/>
                    <a:moveTo>
                      <a:pt x="119394" y="10219"/>
                    </a:moveTo>
                    <a:lnTo>
                      <a:pt x="120089" y="12263"/>
                    </a:lnTo>
                    <a:lnTo>
                      <a:pt x="106968" y="12263"/>
                    </a:lnTo>
                    <a:lnTo>
                      <a:pt x="106641" y="10219"/>
                    </a:lnTo>
                    <a:close/>
                    <a:moveTo>
                      <a:pt x="132841" y="10219"/>
                    </a:moveTo>
                    <a:lnTo>
                      <a:pt x="133863" y="12263"/>
                    </a:lnTo>
                    <a:lnTo>
                      <a:pt x="120947" y="12263"/>
                    </a:lnTo>
                    <a:lnTo>
                      <a:pt x="120252" y="10219"/>
                    </a:lnTo>
                    <a:close/>
                    <a:moveTo>
                      <a:pt x="145962" y="10219"/>
                    </a:moveTo>
                    <a:lnTo>
                      <a:pt x="147147" y="12263"/>
                    </a:lnTo>
                    <a:lnTo>
                      <a:pt x="134721" y="12263"/>
                    </a:lnTo>
                    <a:lnTo>
                      <a:pt x="133700" y="10219"/>
                    </a:lnTo>
                    <a:close/>
                    <a:moveTo>
                      <a:pt x="158755" y="10219"/>
                    </a:moveTo>
                    <a:lnTo>
                      <a:pt x="160268" y="12058"/>
                    </a:lnTo>
                    <a:lnTo>
                      <a:pt x="148169" y="12263"/>
                    </a:lnTo>
                    <a:lnTo>
                      <a:pt x="146820" y="10219"/>
                    </a:lnTo>
                    <a:close/>
                    <a:moveTo>
                      <a:pt x="20111" y="10219"/>
                    </a:moveTo>
                    <a:lnTo>
                      <a:pt x="17740" y="12426"/>
                    </a:lnTo>
                    <a:lnTo>
                      <a:pt x="5110" y="12426"/>
                    </a:lnTo>
                    <a:lnTo>
                      <a:pt x="7849" y="10219"/>
                    </a:lnTo>
                    <a:close/>
                    <a:moveTo>
                      <a:pt x="34948" y="10219"/>
                    </a:moveTo>
                    <a:lnTo>
                      <a:pt x="33068" y="12426"/>
                    </a:lnTo>
                    <a:lnTo>
                      <a:pt x="18762" y="12426"/>
                    </a:lnTo>
                    <a:lnTo>
                      <a:pt x="21133" y="10219"/>
                    </a:lnTo>
                    <a:close/>
                    <a:moveTo>
                      <a:pt x="49417" y="10219"/>
                    </a:moveTo>
                    <a:lnTo>
                      <a:pt x="47864" y="12426"/>
                    </a:lnTo>
                    <a:lnTo>
                      <a:pt x="34090" y="12426"/>
                    </a:lnTo>
                    <a:lnTo>
                      <a:pt x="35970" y="10219"/>
                    </a:lnTo>
                    <a:close/>
                    <a:moveTo>
                      <a:pt x="62538" y="10219"/>
                    </a:moveTo>
                    <a:lnTo>
                      <a:pt x="61516" y="12263"/>
                    </a:lnTo>
                    <a:lnTo>
                      <a:pt x="48886" y="12426"/>
                    </a:lnTo>
                    <a:lnTo>
                      <a:pt x="50439" y="10219"/>
                    </a:lnTo>
                    <a:close/>
                    <a:moveTo>
                      <a:pt x="174737" y="12426"/>
                    </a:moveTo>
                    <a:lnTo>
                      <a:pt x="177149" y="14470"/>
                    </a:lnTo>
                    <a:lnTo>
                      <a:pt x="163333" y="14470"/>
                    </a:lnTo>
                    <a:lnTo>
                      <a:pt x="161453" y="12426"/>
                    </a:lnTo>
                    <a:close/>
                    <a:moveTo>
                      <a:pt x="188553" y="12426"/>
                    </a:moveTo>
                    <a:lnTo>
                      <a:pt x="191087" y="14470"/>
                    </a:lnTo>
                    <a:lnTo>
                      <a:pt x="178007" y="14470"/>
                    </a:lnTo>
                    <a:lnTo>
                      <a:pt x="175595" y="12426"/>
                    </a:lnTo>
                    <a:close/>
                    <a:moveTo>
                      <a:pt x="32700" y="12590"/>
                    </a:moveTo>
                    <a:lnTo>
                      <a:pt x="30656" y="14960"/>
                    </a:lnTo>
                    <a:lnTo>
                      <a:pt x="15860" y="14960"/>
                    </a:lnTo>
                    <a:lnTo>
                      <a:pt x="18394" y="12590"/>
                    </a:lnTo>
                    <a:close/>
                    <a:moveTo>
                      <a:pt x="47701" y="12590"/>
                    </a:moveTo>
                    <a:lnTo>
                      <a:pt x="46188" y="14960"/>
                    </a:lnTo>
                    <a:lnTo>
                      <a:pt x="31678" y="14960"/>
                    </a:lnTo>
                    <a:lnTo>
                      <a:pt x="33722" y="12590"/>
                    </a:lnTo>
                    <a:close/>
                    <a:moveTo>
                      <a:pt x="160636" y="12426"/>
                    </a:moveTo>
                    <a:lnTo>
                      <a:pt x="162311" y="14470"/>
                    </a:lnTo>
                    <a:lnTo>
                      <a:pt x="47210" y="14960"/>
                    </a:lnTo>
                    <a:lnTo>
                      <a:pt x="48723" y="12590"/>
                    </a:lnTo>
                    <a:lnTo>
                      <a:pt x="106968" y="12590"/>
                    </a:lnTo>
                    <a:lnTo>
                      <a:pt x="106968" y="12426"/>
                    </a:lnTo>
                    <a:lnTo>
                      <a:pt x="120089" y="12426"/>
                    </a:lnTo>
                    <a:lnTo>
                      <a:pt x="120089" y="12590"/>
                    </a:lnTo>
                    <a:lnTo>
                      <a:pt x="121110" y="12590"/>
                    </a:lnTo>
                    <a:lnTo>
                      <a:pt x="121110" y="12426"/>
                    </a:lnTo>
                    <a:lnTo>
                      <a:pt x="133863" y="12426"/>
                    </a:lnTo>
                    <a:lnTo>
                      <a:pt x="134067" y="12590"/>
                    </a:lnTo>
                    <a:lnTo>
                      <a:pt x="134885" y="12590"/>
                    </a:lnTo>
                    <a:lnTo>
                      <a:pt x="134885" y="12426"/>
                    </a:lnTo>
                    <a:lnTo>
                      <a:pt x="147352" y="12426"/>
                    </a:lnTo>
                    <a:lnTo>
                      <a:pt x="147515" y="12590"/>
                    </a:lnTo>
                    <a:lnTo>
                      <a:pt x="148373" y="12590"/>
                    </a:lnTo>
                    <a:lnTo>
                      <a:pt x="148373" y="12426"/>
                    </a:lnTo>
                    <a:close/>
                    <a:moveTo>
                      <a:pt x="17372" y="12590"/>
                    </a:moveTo>
                    <a:lnTo>
                      <a:pt x="14675" y="14960"/>
                    </a:lnTo>
                    <a:lnTo>
                      <a:pt x="1554" y="15124"/>
                    </a:lnTo>
                    <a:lnTo>
                      <a:pt x="4783" y="12753"/>
                    </a:lnTo>
                    <a:lnTo>
                      <a:pt x="17372" y="12590"/>
                    </a:lnTo>
                    <a:close/>
                    <a:moveTo>
                      <a:pt x="20111" y="0"/>
                    </a:moveTo>
                    <a:lnTo>
                      <a:pt x="1" y="15328"/>
                    </a:lnTo>
                    <a:lnTo>
                      <a:pt x="31515" y="15328"/>
                    </a:lnTo>
                    <a:lnTo>
                      <a:pt x="45984" y="15124"/>
                    </a:lnTo>
                    <a:lnTo>
                      <a:pt x="45821" y="15328"/>
                    </a:lnTo>
                    <a:lnTo>
                      <a:pt x="47006" y="15328"/>
                    </a:lnTo>
                    <a:lnTo>
                      <a:pt x="47006" y="15124"/>
                    </a:lnTo>
                    <a:lnTo>
                      <a:pt x="192313" y="14633"/>
                    </a:lnTo>
                    <a:lnTo>
                      <a:pt x="175105" y="1349"/>
                    </a:lnTo>
                    <a:lnTo>
                      <a:pt x="163333" y="1186"/>
                    </a:lnTo>
                    <a:lnTo>
                      <a:pt x="162679" y="1186"/>
                    </a:lnTo>
                    <a:lnTo>
                      <a:pt x="151235" y="1022"/>
                    </a:lnTo>
                    <a:lnTo>
                      <a:pt x="139340" y="1022"/>
                    </a:lnTo>
                    <a:lnTo>
                      <a:pt x="128754" y="818"/>
                    </a:lnTo>
                    <a:lnTo>
                      <a:pt x="116328" y="818"/>
                    </a:lnTo>
                    <a:lnTo>
                      <a:pt x="105251" y="654"/>
                    </a:lnTo>
                    <a:lnTo>
                      <a:pt x="104597" y="654"/>
                    </a:lnTo>
                    <a:lnTo>
                      <a:pt x="93194" y="491"/>
                    </a:lnTo>
                    <a:lnTo>
                      <a:pt x="80073" y="491"/>
                    </a:lnTo>
                    <a:lnTo>
                      <a:pt x="68301" y="327"/>
                    </a:lnTo>
                    <a:lnTo>
                      <a:pt x="67443" y="327"/>
                    </a:lnTo>
                    <a:lnTo>
                      <a:pt x="2011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 name="Google Shape;74;p2"/>
            <p:cNvGrpSpPr/>
            <p:nvPr/>
          </p:nvGrpSpPr>
          <p:grpSpPr>
            <a:xfrm>
              <a:off x="904874" y="328675"/>
              <a:ext cx="7315554" cy="4024396"/>
              <a:chOff x="992433" y="538196"/>
              <a:chExt cx="7139913" cy="4021179"/>
            </a:xfrm>
          </p:grpSpPr>
          <p:sp>
            <p:nvSpPr>
              <p:cNvPr id="75" name="Google Shape;75;p2"/>
              <p:cNvSpPr/>
              <p:nvPr/>
            </p:nvSpPr>
            <p:spPr>
              <a:xfrm>
                <a:off x="992433" y="538196"/>
                <a:ext cx="7139815" cy="4021171"/>
              </a:xfrm>
              <a:custGeom>
                <a:rect b="b" l="l" r="r" t="t"/>
                <a:pathLst>
                  <a:path extrusionOk="0" h="82566" w="139504">
                    <a:moveTo>
                      <a:pt x="8871" y="0"/>
                    </a:moveTo>
                    <a:cubicBezTo>
                      <a:pt x="3925" y="0"/>
                      <a:pt x="1" y="4088"/>
                      <a:pt x="1" y="8829"/>
                    </a:cubicBezTo>
                    <a:lnTo>
                      <a:pt x="1" y="73573"/>
                    </a:lnTo>
                    <a:cubicBezTo>
                      <a:pt x="1" y="78478"/>
                      <a:pt x="3925" y="82566"/>
                      <a:pt x="8871" y="82566"/>
                    </a:cubicBezTo>
                    <a:lnTo>
                      <a:pt x="130471" y="82566"/>
                    </a:lnTo>
                    <a:cubicBezTo>
                      <a:pt x="135416" y="82566"/>
                      <a:pt x="139504" y="78478"/>
                      <a:pt x="139504" y="73573"/>
                    </a:cubicBezTo>
                    <a:lnTo>
                      <a:pt x="139504" y="8829"/>
                    </a:lnTo>
                    <a:cubicBezTo>
                      <a:pt x="139504" y="4088"/>
                      <a:pt x="135416" y="0"/>
                      <a:pt x="1304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1237231" y="669547"/>
                <a:ext cx="6641936" cy="3758421"/>
              </a:xfrm>
              <a:custGeom>
                <a:rect b="b" l="l" r="r" t="t"/>
                <a:pathLst>
                  <a:path extrusionOk="0" h="77171" w="129776">
                    <a:moveTo>
                      <a:pt x="121232" y="696"/>
                    </a:moveTo>
                    <a:cubicBezTo>
                      <a:pt x="123480" y="696"/>
                      <a:pt x="125320" y="1554"/>
                      <a:pt x="126873" y="3066"/>
                    </a:cubicBezTo>
                    <a:cubicBezTo>
                      <a:pt x="128222" y="4456"/>
                      <a:pt x="129080" y="6500"/>
                      <a:pt x="129080" y="8543"/>
                    </a:cubicBezTo>
                    <a:lnTo>
                      <a:pt x="129080" y="68465"/>
                    </a:lnTo>
                    <a:cubicBezTo>
                      <a:pt x="129080" y="70672"/>
                      <a:pt x="128222" y="72716"/>
                      <a:pt x="126873" y="74105"/>
                    </a:cubicBezTo>
                    <a:cubicBezTo>
                      <a:pt x="125320" y="75454"/>
                      <a:pt x="123480" y="76476"/>
                      <a:pt x="121232" y="76476"/>
                    </a:cubicBezTo>
                    <a:lnTo>
                      <a:pt x="8665" y="76476"/>
                    </a:lnTo>
                    <a:cubicBezTo>
                      <a:pt x="6458" y="76476"/>
                      <a:pt x="4415" y="75454"/>
                      <a:pt x="3066" y="74105"/>
                    </a:cubicBezTo>
                    <a:cubicBezTo>
                      <a:pt x="1676" y="72716"/>
                      <a:pt x="654" y="70672"/>
                      <a:pt x="654" y="68465"/>
                    </a:cubicBezTo>
                    <a:lnTo>
                      <a:pt x="654" y="8543"/>
                    </a:lnTo>
                    <a:cubicBezTo>
                      <a:pt x="654" y="6500"/>
                      <a:pt x="1676" y="4456"/>
                      <a:pt x="3066" y="3066"/>
                    </a:cubicBezTo>
                    <a:cubicBezTo>
                      <a:pt x="4415" y="1554"/>
                      <a:pt x="6458" y="696"/>
                      <a:pt x="8665" y="696"/>
                    </a:cubicBezTo>
                    <a:close/>
                    <a:moveTo>
                      <a:pt x="8665" y="1"/>
                    </a:moveTo>
                    <a:cubicBezTo>
                      <a:pt x="3924" y="1"/>
                      <a:pt x="0" y="3925"/>
                      <a:pt x="0" y="8543"/>
                    </a:cubicBezTo>
                    <a:lnTo>
                      <a:pt x="0" y="68465"/>
                    </a:lnTo>
                    <a:cubicBezTo>
                      <a:pt x="0" y="73247"/>
                      <a:pt x="3924" y="77171"/>
                      <a:pt x="8665" y="77171"/>
                    </a:cubicBezTo>
                    <a:lnTo>
                      <a:pt x="121232" y="77171"/>
                    </a:lnTo>
                    <a:cubicBezTo>
                      <a:pt x="126015" y="77171"/>
                      <a:pt x="129775" y="73247"/>
                      <a:pt x="129775" y="68465"/>
                    </a:cubicBezTo>
                    <a:lnTo>
                      <a:pt x="129775" y="8543"/>
                    </a:lnTo>
                    <a:cubicBezTo>
                      <a:pt x="129775" y="3925"/>
                      <a:pt x="126015" y="1"/>
                      <a:pt x="12123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992433" y="2437258"/>
                <a:ext cx="1255241" cy="1293977"/>
              </a:xfrm>
              <a:custGeom>
                <a:rect b="b" l="l" r="r" t="t"/>
                <a:pathLst>
                  <a:path extrusionOk="0" h="26569" w="24526">
                    <a:moveTo>
                      <a:pt x="1" y="1"/>
                    </a:moveTo>
                    <a:lnTo>
                      <a:pt x="1" y="4252"/>
                    </a:lnTo>
                    <a:lnTo>
                      <a:pt x="4783" y="9034"/>
                    </a:lnTo>
                    <a:lnTo>
                      <a:pt x="4783" y="4947"/>
                    </a:lnTo>
                    <a:lnTo>
                      <a:pt x="1" y="1"/>
                    </a:lnTo>
                    <a:close/>
                    <a:moveTo>
                      <a:pt x="5437" y="5601"/>
                    </a:moveTo>
                    <a:lnTo>
                      <a:pt x="5437" y="9688"/>
                    </a:lnTo>
                    <a:lnTo>
                      <a:pt x="21787" y="26038"/>
                    </a:lnTo>
                    <a:cubicBezTo>
                      <a:pt x="22155" y="26405"/>
                      <a:pt x="22482" y="26569"/>
                      <a:pt x="22809" y="26569"/>
                    </a:cubicBezTo>
                    <a:cubicBezTo>
                      <a:pt x="23340" y="26569"/>
                      <a:pt x="23667" y="26405"/>
                      <a:pt x="24035" y="26038"/>
                    </a:cubicBezTo>
                    <a:cubicBezTo>
                      <a:pt x="24525" y="25547"/>
                      <a:pt x="24525" y="24525"/>
                      <a:pt x="24035" y="23994"/>
                    </a:cubicBezTo>
                    <a:lnTo>
                      <a:pt x="5437" y="5601"/>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992433" y="2080949"/>
                <a:ext cx="872414" cy="927685"/>
              </a:xfrm>
              <a:custGeom>
                <a:rect b="b" l="l" r="r" t="t"/>
                <a:pathLst>
                  <a:path extrusionOk="0" h="19048" w="17046">
                    <a:moveTo>
                      <a:pt x="1" y="0"/>
                    </a:moveTo>
                    <a:lnTo>
                      <a:pt x="1" y="4088"/>
                    </a:lnTo>
                    <a:lnTo>
                      <a:pt x="4783" y="8993"/>
                    </a:lnTo>
                    <a:lnTo>
                      <a:pt x="4783" y="4742"/>
                    </a:lnTo>
                    <a:lnTo>
                      <a:pt x="1" y="0"/>
                    </a:lnTo>
                    <a:close/>
                    <a:moveTo>
                      <a:pt x="5437" y="5437"/>
                    </a:moveTo>
                    <a:lnTo>
                      <a:pt x="5437" y="9688"/>
                    </a:lnTo>
                    <a:lnTo>
                      <a:pt x="14470" y="18557"/>
                    </a:lnTo>
                    <a:cubicBezTo>
                      <a:pt x="14634" y="18884"/>
                      <a:pt x="15165" y="19048"/>
                      <a:pt x="15492" y="19048"/>
                    </a:cubicBezTo>
                    <a:cubicBezTo>
                      <a:pt x="15860" y="19048"/>
                      <a:pt x="16187" y="18884"/>
                      <a:pt x="16514" y="18557"/>
                    </a:cubicBezTo>
                    <a:cubicBezTo>
                      <a:pt x="17045" y="18026"/>
                      <a:pt x="17045" y="17004"/>
                      <a:pt x="16514" y="16514"/>
                    </a:cubicBezTo>
                    <a:lnTo>
                      <a:pt x="5437" y="5437"/>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5795597" y="538196"/>
                <a:ext cx="1018840" cy="770425"/>
              </a:xfrm>
              <a:custGeom>
                <a:rect b="b" l="l" r="r" t="t"/>
                <a:pathLst>
                  <a:path extrusionOk="0" h="15819" w="19907">
                    <a:moveTo>
                      <a:pt x="1" y="0"/>
                    </a:moveTo>
                    <a:lnTo>
                      <a:pt x="3066" y="2698"/>
                    </a:lnTo>
                    <a:lnTo>
                      <a:pt x="7481" y="2698"/>
                    </a:lnTo>
                    <a:lnTo>
                      <a:pt x="4415" y="0"/>
                    </a:lnTo>
                    <a:close/>
                    <a:moveTo>
                      <a:pt x="3924" y="3393"/>
                    </a:moveTo>
                    <a:lnTo>
                      <a:pt x="17209" y="15491"/>
                    </a:lnTo>
                    <a:cubicBezTo>
                      <a:pt x="17536" y="15655"/>
                      <a:pt x="17863" y="15818"/>
                      <a:pt x="18230" y="15818"/>
                    </a:cubicBezTo>
                    <a:cubicBezTo>
                      <a:pt x="18557" y="15818"/>
                      <a:pt x="19089" y="15655"/>
                      <a:pt x="19252" y="15328"/>
                    </a:cubicBezTo>
                    <a:cubicBezTo>
                      <a:pt x="19906" y="14633"/>
                      <a:pt x="19743" y="13775"/>
                      <a:pt x="19252" y="13284"/>
                    </a:cubicBezTo>
                    <a:lnTo>
                      <a:pt x="8339" y="3393"/>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2387775" y="3862589"/>
                <a:ext cx="922622" cy="696787"/>
              </a:xfrm>
              <a:custGeom>
                <a:rect b="b" l="l" r="r" t="t"/>
                <a:pathLst>
                  <a:path extrusionOk="0" h="14307" w="18027">
                    <a:moveTo>
                      <a:pt x="1677" y="1"/>
                    </a:moveTo>
                    <a:cubicBezTo>
                      <a:pt x="1186" y="1"/>
                      <a:pt x="859" y="205"/>
                      <a:pt x="491" y="532"/>
                    </a:cubicBezTo>
                    <a:cubicBezTo>
                      <a:pt x="1" y="1227"/>
                      <a:pt x="1" y="2044"/>
                      <a:pt x="655" y="2576"/>
                    </a:cubicBezTo>
                    <a:lnTo>
                      <a:pt x="9688" y="10914"/>
                    </a:lnTo>
                    <a:lnTo>
                      <a:pt x="14143" y="10914"/>
                    </a:lnTo>
                    <a:lnTo>
                      <a:pt x="2535" y="368"/>
                    </a:lnTo>
                    <a:cubicBezTo>
                      <a:pt x="2372" y="205"/>
                      <a:pt x="2045" y="1"/>
                      <a:pt x="1677" y="1"/>
                    </a:cubicBezTo>
                    <a:close/>
                    <a:moveTo>
                      <a:pt x="10546" y="11609"/>
                    </a:moveTo>
                    <a:lnTo>
                      <a:pt x="13612" y="14307"/>
                    </a:lnTo>
                    <a:lnTo>
                      <a:pt x="18026" y="14307"/>
                    </a:lnTo>
                    <a:lnTo>
                      <a:pt x="14961" y="11609"/>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2919134" y="3972072"/>
                <a:ext cx="792932" cy="587303"/>
              </a:xfrm>
              <a:custGeom>
                <a:rect b="b" l="l" r="r" t="t"/>
                <a:pathLst>
                  <a:path extrusionOk="0" h="12059" w="15493">
                    <a:moveTo>
                      <a:pt x="1718" y="1"/>
                    </a:moveTo>
                    <a:cubicBezTo>
                      <a:pt x="1186" y="1"/>
                      <a:pt x="859" y="164"/>
                      <a:pt x="491" y="491"/>
                    </a:cubicBezTo>
                    <a:cubicBezTo>
                      <a:pt x="1" y="1186"/>
                      <a:pt x="1" y="2044"/>
                      <a:pt x="696" y="2535"/>
                    </a:cubicBezTo>
                    <a:lnTo>
                      <a:pt x="7317" y="8666"/>
                    </a:lnTo>
                    <a:lnTo>
                      <a:pt x="11732" y="8666"/>
                    </a:lnTo>
                    <a:lnTo>
                      <a:pt x="2535" y="328"/>
                    </a:lnTo>
                    <a:cubicBezTo>
                      <a:pt x="2372" y="164"/>
                      <a:pt x="2045" y="1"/>
                      <a:pt x="1718" y="1"/>
                    </a:cubicBezTo>
                    <a:close/>
                    <a:moveTo>
                      <a:pt x="8012" y="9361"/>
                    </a:moveTo>
                    <a:lnTo>
                      <a:pt x="11078" y="12059"/>
                    </a:lnTo>
                    <a:lnTo>
                      <a:pt x="15492" y="12059"/>
                    </a:lnTo>
                    <a:lnTo>
                      <a:pt x="12427" y="9361"/>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5402324" y="538196"/>
                <a:ext cx="803321" cy="587255"/>
              </a:xfrm>
              <a:custGeom>
                <a:rect b="b" l="l" r="r" t="t"/>
                <a:pathLst>
                  <a:path extrusionOk="0" h="12058" w="15696">
                    <a:moveTo>
                      <a:pt x="0" y="0"/>
                    </a:moveTo>
                    <a:lnTo>
                      <a:pt x="3066" y="2698"/>
                    </a:lnTo>
                    <a:lnTo>
                      <a:pt x="7521" y="2698"/>
                    </a:lnTo>
                    <a:lnTo>
                      <a:pt x="4456" y="0"/>
                    </a:lnTo>
                    <a:close/>
                    <a:moveTo>
                      <a:pt x="3761" y="3393"/>
                    </a:moveTo>
                    <a:lnTo>
                      <a:pt x="12957" y="11731"/>
                    </a:lnTo>
                    <a:cubicBezTo>
                      <a:pt x="13284" y="11894"/>
                      <a:pt x="13652" y="12058"/>
                      <a:pt x="13979" y="12058"/>
                    </a:cubicBezTo>
                    <a:cubicBezTo>
                      <a:pt x="14511" y="12058"/>
                      <a:pt x="14838" y="11894"/>
                      <a:pt x="15165" y="11567"/>
                    </a:cubicBezTo>
                    <a:cubicBezTo>
                      <a:pt x="15696" y="11036"/>
                      <a:pt x="15696" y="10014"/>
                      <a:pt x="15001" y="9524"/>
                    </a:cubicBezTo>
                    <a:lnTo>
                      <a:pt x="8175" y="3393"/>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6519396" y="538196"/>
                <a:ext cx="1167365" cy="89583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7320631" y="777083"/>
                <a:ext cx="811715" cy="788347"/>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992433" y="3464445"/>
                <a:ext cx="811766" cy="788347"/>
              </a:xfrm>
              <a:custGeom>
                <a:rect b="b" l="l" r="r" t="t"/>
                <a:pathLst>
                  <a:path extrusionOk="0" h="16187" w="15861">
                    <a:moveTo>
                      <a:pt x="1" y="1"/>
                    </a:moveTo>
                    <a:lnTo>
                      <a:pt x="1" y="3925"/>
                    </a:lnTo>
                    <a:lnTo>
                      <a:pt x="13121" y="15860"/>
                    </a:lnTo>
                    <a:cubicBezTo>
                      <a:pt x="13448" y="16023"/>
                      <a:pt x="13816" y="16187"/>
                      <a:pt x="14143" y="16187"/>
                    </a:cubicBezTo>
                    <a:cubicBezTo>
                      <a:pt x="14470" y="16187"/>
                      <a:pt x="15002" y="16023"/>
                      <a:pt x="15165" y="15696"/>
                    </a:cubicBezTo>
                    <a:cubicBezTo>
                      <a:pt x="15860" y="15165"/>
                      <a:pt x="15656" y="14143"/>
                      <a:pt x="15165" y="13653"/>
                    </a:cubicBezTo>
                    <a:lnTo>
                      <a:pt x="1" y="1"/>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1438064" y="3597841"/>
                <a:ext cx="1236355" cy="961533"/>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7" name="Google Shape;87;p2"/>
          <p:cNvGrpSpPr/>
          <p:nvPr/>
        </p:nvGrpSpPr>
        <p:grpSpPr>
          <a:xfrm>
            <a:off x="4385190" y="148199"/>
            <a:ext cx="373622" cy="90485"/>
            <a:chOff x="4685288" y="186288"/>
            <a:chExt cx="419375" cy="90485"/>
          </a:xfrm>
        </p:grpSpPr>
        <p:sp>
          <p:nvSpPr>
            <p:cNvPr id="88" name="Google Shape;88;p2"/>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2"/>
            <p:cNvGrpSpPr/>
            <p:nvPr/>
          </p:nvGrpSpPr>
          <p:grpSpPr>
            <a:xfrm>
              <a:off x="4685288" y="186300"/>
              <a:ext cx="419375" cy="90473"/>
              <a:chOff x="4390000" y="182175"/>
              <a:chExt cx="419375" cy="90473"/>
            </a:xfrm>
          </p:grpSpPr>
          <p:sp>
            <p:nvSpPr>
              <p:cNvPr id="90" name="Google Shape;90;p2"/>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2" name="Google Shape;92;p2"/>
          <p:cNvSpPr txBox="1"/>
          <p:nvPr>
            <p:ph type="ctrTitle"/>
          </p:nvPr>
        </p:nvSpPr>
        <p:spPr>
          <a:xfrm>
            <a:off x="1593150" y="849350"/>
            <a:ext cx="59577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5"/>
              </a:buClr>
              <a:buSzPts val="5200"/>
              <a:buNone/>
              <a:defRPr sz="4500">
                <a:solidFill>
                  <a:schemeClr val="accent5"/>
                </a:solidFill>
                <a:latin typeface="Aldrich"/>
                <a:ea typeface="Aldrich"/>
                <a:cs typeface="Aldrich"/>
                <a:sym typeface="Aldrich"/>
              </a:defRPr>
            </a:lvl1pPr>
            <a:lvl2pPr lvl="1" algn="ctr">
              <a:spcBef>
                <a:spcPts val="0"/>
              </a:spcBef>
              <a:spcAft>
                <a:spcPts val="0"/>
              </a:spcAft>
              <a:buClr>
                <a:schemeClr val="accent5"/>
              </a:buClr>
              <a:buSzPts val="5200"/>
              <a:buNone/>
              <a:defRPr sz="5200">
                <a:solidFill>
                  <a:schemeClr val="accent5"/>
                </a:solidFill>
              </a:defRPr>
            </a:lvl2pPr>
            <a:lvl3pPr lvl="2" algn="ctr">
              <a:spcBef>
                <a:spcPts val="0"/>
              </a:spcBef>
              <a:spcAft>
                <a:spcPts val="0"/>
              </a:spcAft>
              <a:buClr>
                <a:schemeClr val="accent5"/>
              </a:buClr>
              <a:buSzPts val="5200"/>
              <a:buNone/>
              <a:defRPr sz="5200">
                <a:solidFill>
                  <a:schemeClr val="accent5"/>
                </a:solidFill>
              </a:defRPr>
            </a:lvl3pPr>
            <a:lvl4pPr lvl="3" algn="ctr">
              <a:spcBef>
                <a:spcPts val="0"/>
              </a:spcBef>
              <a:spcAft>
                <a:spcPts val="0"/>
              </a:spcAft>
              <a:buClr>
                <a:schemeClr val="accent5"/>
              </a:buClr>
              <a:buSzPts val="5200"/>
              <a:buNone/>
              <a:defRPr sz="5200">
                <a:solidFill>
                  <a:schemeClr val="accent5"/>
                </a:solidFill>
              </a:defRPr>
            </a:lvl4pPr>
            <a:lvl5pPr lvl="4" algn="ctr">
              <a:spcBef>
                <a:spcPts val="0"/>
              </a:spcBef>
              <a:spcAft>
                <a:spcPts val="0"/>
              </a:spcAft>
              <a:buClr>
                <a:schemeClr val="accent5"/>
              </a:buClr>
              <a:buSzPts val="5200"/>
              <a:buNone/>
              <a:defRPr sz="5200">
                <a:solidFill>
                  <a:schemeClr val="accent5"/>
                </a:solidFill>
              </a:defRPr>
            </a:lvl5pPr>
            <a:lvl6pPr lvl="5" algn="ctr">
              <a:spcBef>
                <a:spcPts val="0"/>
              </a:spcBef>
              <a:spcAft>
                <a:spcPts val="0"/>
              </a:spcAft>
              <a:buClr>
                <a:schemeClr val="accent5"/>
              </a:buClr>
              <a:buSzPts val="5200"/>
              <a:buNone/>
              <a:defRPr sz="5200">
                <a:solidFill>
                  <a:schemeClr val="accent5"/>
                </a:solidFill>
              </a:defRPr>
            </a:lvl6pPr>
            <a:lvl7pPr lvl="6" algn="ctr">
              <a:spcBef>
                <a:spcPts val="0"/>
              </a:spcBef>
              <a:spcAft>
                <a:spcPts val="0"/>
              </a:spcAft>
              <a:buClr>
                <a:schemeClr val="accent5"/>
              </a:buClr>
              <a:buSzPts val="5200"/>
              <a:buNone/>
              <a:defRPr sz="5200">
                <a:solidFill>
                  <a:schemeClr val="accent5"/>
                </a:solidFill>
              </a:defRPr>
            </a:lvl7pPr>
            <a:lvl8pPr lvl="7" algn="ctr">
              <a:spcBef>
                <a:spcPts val="0"/>
              </a:spcBef>
              <a:spcAft>
                <a:spcPts val="0"/>
              </a:spcAft>
              <a:buClr>
                <a:schemeClr val="accent5"/>
              </a:buClr>
              <a:buSzPts val="5200"/>
              <a:buNone/>
              <a:defRPr sz="5200">
                <a:solidFill>
                  <a:schemeClr val="accent5"/>
                </a:solidFill>
              </a:defRPr>
            </a:lvl8pPr>
            <a:lvl9pPr lvl="8" algn="ctr">
              <a:spcBef>
                <a:spcPts val="0"/>
              </a:spcBef>
              <a:spcAft>
                <a:spcPts val="0"/>
              </a:spcAft>
              <a:buClr>
                <a:schemeClr val="accent5"/>
              </a:buClr>
              <a:buSzPts val="5200"/>
              <a:buNone/>
              <a:defRPr sz="5200">
                <a:solidFill>
                  <a:schemeClr val="accent5"/>
                </a:solidFill>
              </a:defRPr>
            </a:lvl9pPr>
          </a:lstStyle>
          <a:p/>
        </p:txBody>
      </p:sp>
      <p:sp>
        <p:nvSpPr>
          <p:cNvPr id="93" name="Google Shape;93;p2"/>
          <p:cNvSpPr txBox="1"/>
          <p:nvPr>
            <p:ph idx="1" type="subTitle"/>
          </p:nvPr>
        </p:nvSpPr>
        <p:spPr>
          <a:xfrm>
            <a:off x="2254050" y="2862700"/>
            <a:ext cx="46359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94" name="Google Shape;94;p2"/>
          <p:cNvGrpSpPr/>
          <p:nvPr/>
        </p:nvGrpSpPr>
        <p:grpSpPr>
          <a:xfrm rot="-230834">
            <a:off x="414418" y="301686"/>
            <a:ext cx="1386005" cy="2705399"/>
            <a:chOff x="409722" y="228600"/>
            <a:chExt cx="1385931" cy="2705253"/>
          </a:xfrm>
        </p:grpSpPr>
        <p:grpSp>
          <p:nvGrpSpPr>
            <p:cNvPr id="95" name="Google Shape;95;p2"/>
            <p:cNvGrpSpPr/>
            <p:nvPr/>
          </p:nvGrpSpPr>
          <p:grpSpPr>
            <a:xfrm flipH="1" rot="-617154">
              <a:off x="575967" y="402323"/>
              <a:ext cx="1053440" cy="2450002"/>
              <a:chOff x="3817855" y="1437512"/>
              <a:chExt cx="541146" cy="1128254"/>
            </a:xfrm>
          </p:grpSpPr>
          <p:sp>
            <p:nvSpPr>
              <p:cNvPr id="96" name="Google Shape;96;p2"/>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2"/>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2"/>
        </a:solidFill>
      </p:bgPr>
    </p:bg>
    <p:spTree>
      <p:nvGrpSpPr>
        <p:cNvPr id="212" name="Shape 212"/>
        <p:cNvGrpSpPr/>
        <p:nvPr/>
      </p:nvGrpSpPr>
      <p:grpSpPr>
        <a:xfrm>
          <a:off x="0" y="0"/>
          <a:ext cx="0" cy="0"/>
          <a:chOff x="0" y="0"/>
          <a:chExt cx="0" cy="0"/>
        </a:xfrm>
      </p:grpSpPr>
      <p:grpSp>
        <p:nvGrpSpPr>
          <p:cNvPr id="213" name="Google Shape;213;p11"/>
          <p:cNvGrpSpPr/>
          <p:nvPr/>
        </p:nvGrpSpPr>
        <p:grpSpPr>
          <a:xfrm>
            <a:off x="319043" y="283350"/>
            <a:ext cx="8505900" cy="4576800"/>
            <a:chOff x="319043" y="283350"/>
            <a:chExt cx="8505900" cy="4576800"/>
          </a:xfrm>
        </p:grpSpPr>
        <p:sp>
          <p:nvSpPr>
            <p:cNvPr id="214" name="Google Shape;214;p11"/>
            <p:cNvSpPr/>
            <p:nvPr/>
          </p:nvSpPr>
          <p:spPr>
            <a:xfrm flipH="1">
              <a:off x="319043" y="283350"/>
              <a:ext cx="8505900" cy="4576800"/>
            </a:xfrm>
            <a:prstGeom prst="roundRect">
              <a:avLst>
                <a:gd fmla="val 3396" name="adj"/>
              </a:avLst>
            </a:prstGeom>
            <a:solidFill>
              <a:schemeClr val="accen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flipH="1" rot="10800000">
              <a:off x="694692" y="580875"/>
              <a:ext cx="7754700" cy="39816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1289186" y="298550"/>
              <a:ext cx="1611114" cy="120209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2162181" y="298550"/>
              <a:ext cx="1348069" cy="995345"/>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 name="Google Shape;218;p11"/>
          <p:cNvGrpSpPr/>
          <p:nvPr/>
        </p:nvGrpSpPr>
        <p:grpSpPr>
          <a:xfrm>
            <a:off x="4281415" y="375214"/>
            <a:ext cx="581170" cy="125403"/>
            <a:chOff x="4685288" y="186288"/>
            <a:chExt cx="419375" cy="90485"/>
          </a:xfrm>
        </p:grpSpPr>
        <p:sp>
          <p:nvSpPr>
            <p:cNvPr id="219" name="Google Shape;219;p11"/>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0" name="Google Shape;220;p11"/>
            <p:cNvGrpSpPr/>
            <p:nvPr/>
          </p:nvGrpSpPr>
          <p:grpSpPr>
            <a:xfrm>
              <a:off x="4685288" y="186300"/>
              <a:ext cx="419375" cy="90473"/>
              <a:chOff x="4390000" y="182175"/>
              <a:chExt cx="419375" cy="90473"/>
            </a:xfrm>
          </p:grpSpPr>
          <p:sp>
            <p:nvSpPr>
              <p:cNvPr id="221" name="Google Shape;221;p11"/>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3" name="Google Shape;223;p11"/>
          <p:cNvSpPr/>
          <p:nvPr/>
        </p:nvSpPr>
        <p:spPr>
          <a:xfrm flipH="1" rot="10800000">
            <a:off x="6388800" y="3636168"/>
            <a:ext cx="1611114" cy="1209957"/>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1"/>
          <p:cNvSpPr/>
          <p:nvPr/>
        </p:nvSpPr>
        <p:spPr>
          <a:xfrm flipH="1" rot="10800000">
            <a:off x="5778850" y="3842942"/>
            <a:ext cx="1348069" cy="1004358"/>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txBox="1"/>
          <p:nvPr>
            <p:ph hasCustomPrompt="1" type="title"/>
          </p:nvPr>
        </p:nvSpPr>
        <p:spPr>
          <a:xfrm>
            <a:off x="1057200" y="1106125"/>
            <a:ext cx="7029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8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6" name="Google Shape;226;p11"/>
          <p:cNvSpPr txBox="1"/>
          <p:nvPr>
            <p:ph idx="1" type="subTitle"/>
          </p:nvPr>
        </p:nvSpPr>
        <p:spPr>
          <a:xfrm>
            <a:off x="1284000" y="3069625"/>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27" name="Shape 2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3">
    <p:spTree>
      <p:nvGrpSpPr>
        <p:cNvPr id="228" name="Shape 228"/>
        <p:cNvGrpSpPr/>
        <p:nvPr/>
      </p:nvGrpSpPr>
      <p:grpSpPr>
        <a:xfrm>
          <a:off x="0" y="0"/>
          <a:ext cx="0" cy="0"/>
          <a:chOff x="0" y="0"/>
          <a:chExt cx="0" cy="0"/>
        </a:xfrm>
      </p:grpSpPr>
      <p:grpSp>
        <p:nvGrpSpPr>
          <p:cNvPr id="229" name="Google Shape;229;p13"/>
          <p:cNvGrpSpPr/>
          <p:nvPr/>
        </p:nvGrpSpPr>
        <p:grpSpPr>
          <a:xfrm>
            <a:off x="-9513" y="-6"/>
            <a:ext cx="9177947" cy="5143519"/>
            <a:chOff x="-9513" y="-6"/>
            <a:chExt cx="9177947" cy="5143519"/>
          </a:xfrm>
        </p:grpSpPr>
        <p:sp>
          <p:nvSpPr>
            <p:cNvPr id="230" name="Google Shape;230;p13"/>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3"/>
            <p:cNvSpPr/>
            <p:nvPr/>
          </p:nvSpPr>
          <p:spPr>
            <a:xfrm flipH="1">
              <a:off x="109125" y="2"/>
              <a:ext cx="1612254" cy="120848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3"/>
            <p:cNvSpPr/>
            <p:nvPr/>
          </p:nvSpPr>
          <p:spPr>
            <a:xfrm flipH="1">
              <a:off x="1100819" y="-6"/>
              <a:ext cx="1250789" cy="93763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3"/>
            <p:cNvSpPr/>
            <p:nvPr/>
          </p:nvSpPr>
          <p:spPr>
            <a:xfrm flipH="1">
              <a:off x="6750722" y="3878776"/>
              <a:ext cx="1664900" cy="1264737"/>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3"/>
            <p:cNvSpPr/>
            <p:nvPr/>
          </p:nvSpPr>
          <p:spPr>
            <a:xfrm flipH="1" rot="10800000">
              <a:off x="8024650" y="2432841"/>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3"/>
            <p:cNvSpPr/>
            <p:nvPr/>
          </p:nvSpPr>
          <p:spPr>
            <a:xfrm flipH="1" rot="10800000">
              <a:off x="8024650" y="259818"/>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3"/>
            <p:cNvSpPr/>
            <p:nvPr/>
          </p:nvSpPr>
          <p:spPr>
            <a:xfrm flipH="1">
              <a:off x="-9513" y="26003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 name="Google Shape;237;p13"/>
          <p:cNvGrpSpPr/>
          <p:nvPr/>
        </p:nvGrpSpPr>
        <p:grpSpPr>
          <a:xfrm>
            <a:off x="4281415" y="75177"/>
            <a:ext cx="581170" cy="125403"/>
            <a:chOff x="4685288" y="186288"/>
            <a:chExt cx="419375" cy="90485"/>
          </a:xfrm>
        </p:grpSpPr>
        <p:sp>
          <p:nvSpPr>
            <p:cNvPr id="238" name="Google Shape;238;p13"/>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 name="Google Shape;239;p13"/>
            <p:cNvGrpSpPr/>
            <p:nvPr/>
          </p:nvGrpSpPr>
          <p:grpSpPr>
            <a:xfrm>
              <a:off x="4685288" y="186300"/>
              <a:ext cx="419375" cy="90473"/>
              <a:chOff x="4390000" y="182175"/>
              <a:chExt cx="419375" cy="90473"/>
            </a:xfrm>
          </p:grpSpPr>
          <p:sp>
            <p:nvSpPr>
              <p:cNvPr id="240" name="Google Shape;240;p13"/>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3"/>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42" name="Google Shape;242;p13"/>
          <p:cNvSpPr txBox="1"/>
          <p:nvPr>
            <p:ph idx="1" type="subTitle"/>
          </p:nvPr>
        </p:nvSpPr>
        <p:spPr>
          <a:xfrm>
            <a:off x="1454213" y="2117745"/>
            <a:ext cx="23676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solidFill>
                  <a:schemeClr val="accent5"/>
                </a:solidFill>
              </a:defRPr>
            </a:lvl1pPr>
            <a:lvl2pPr lvl="1" rtl="0" algn="ctr">
              <a:lnSpc>
                <a:spcPct val="100000"/>
              </a:lnSpc>
              <a:spcBef>
                <a:spcPts val="0"/>
              </a:spcBef>
              <a:spcAft>
                <a:spcPts val="0"/>
              </a:spcAft>
              <a:buNone/>
              <a:defRPr sz="1600">
                <a:solidFill>
                  <a:schemeClr val="accent5"/>
                </a:solidFill>
              </a:defRPr>
            </a:lvl2pPr>
            <a:lvl3pPr lvl="2" rtl="0" algn="ctr">
              <a:lnSpc>
                <a:spcPct val="100000"/>
              </a:lnSpc>
              <a:spcBef>
                <a:spcPts val="0"/>
              </a:spcBef>
              <a:spcAft>
                <a:spcPts val="0"/>
              </a:spcAft>
              <a:buNone/>
              <a:defRPr sz="1600">
                <a:solidFill>
                  <a:schemeClr val="accent5"/>
                </a:solidFill>
              </a:defRPr>
            </a:lvl3pPr>
            <a:lvl4pPr lvl="3" rtl="0" algn="ctr">
              <a:lnSpc>
                <a:spcPct val="100000"/>
              </a:lnSpc>
              <a:spcBef>
                <a:spcPts val="0"/>
              </a:spcBef>
              <a:spcAft>
                <a:spcPts val="0"/>
              </a:spcAft>
              <a:buNone/>
              <a:defRPr sz="1600">
                <a:solidFill>
                  <a:schemeClr val="accent5"/>
                </a:solidFill>
              </a:defRPr>
            </a:lvl4pPr>
            <a:lvl5pPr lvl="4" rtl="0" algn="ctr">
              <a:lnSpc>
                <a:spcPct val="100000"/>
              </a:lnSpc>
              <a:spcBef>
                <a:spcPts val="0"/>
              </a:spcBef>
              <a:spcAft>
                <a:spcPts val="0"/>
              </a:spcAft>
              <a:buNone/>
              <a:defRPr sz="1600">
                <a:solidFill>
                  <a:schemeClr val="accent5"/>
                </a:solidFill>
              </a:defRPr>
            </a:lvl5pPr>
            <a:lvl6pPr lvl="5" rtl="0" algn="ctr">
              <a:lnSpc>
                <a:spcPct val="100000"/>
              </a:lnSpc>
              <a:spcBef>
                <a:spcPts val="0"/>
              </a:spcBef>
              <a:spcAft>
                <a:spcPts val="0"/>
              </a:spcAft>
              <a:buNone/>
              <a:defRPr sz="1600">
                <a:solidFill>
                  <a:schemeClr val="accent5"/>
                </a:solidFill>
              </a:defRPr>
            </a:lvl6pPr>
            <a:lvl7pPr lvl="6" rtl="0" algn="ctr">
              <a:lnSpc>
                <a:spcPct val="100000"/>
              </a:lnSpc>
              <a:spcBef>
                <a:spcPts val="0"/>
              </a:spcBef>
              <a:spcAft>
                <a:spcPts val="0"/>
              </a:spcAft>
              <a:buNone/>
              <a:defRPr sz="1600">
                <a:solidFill>
                  <a:schemeClr val="accent5"/>
                </a:solidFill>
              </a:defRPr>
            </a:lvl7pPr>
            <a:lvl8pPr lvl="7" rtl="0" algn="ctr">
              <a:lnSpc>
                <a:spcPct val="100000"/>
              </a:lnSpc>
              <a:spcBef>
                <a:spcPts val="0"/>
              </a:spcBef>
              <a:spcAft>
                <a:spcPts val="0"/>
              </a:spcAft>
              <a:buNone/>
              <a:defRPr sz="1600">
                <a:solidFill>
                  <a:schemeClr val="accent5"/>
                </a:solidFill>
              </a:defRPr>
            </a:lvl8pPr>
            <a:lvl9pPr lvl="8" rtl="0" algn="ctr">
              <a:lnSpc>
                <a:spcPct val="100000"/>
              </a:lnSpc>
              <a:spcBef>
                <a:spcPts val="0"/>
              </a:spcBef>
              <a:spcAft>
                <a:spcPts val="0"/>
              </a:spcAft>
              <a:buNone/>
              <a:defRPr sz="1600">
                <a:solidFill>
                  <a:schemeClr val="accent5"/>
                </a:solidFill>
              </a:defRPr>
            </a:lvl9pPr>
          </a:lstStyle>
          <a:p/>
        </p:txBody>
      </p:sp>
      <p:sp>
        <p:nvSpPr>
          <p:cNvPr id="243" name="Google Shape;243;p13"/>
          <p:cNvSpPr txBox="1"/>
          <p:nvPr>
            <p:ph idx="2" type="subTitle"/>
          </p:nvPr>
        </p:nvSpPr>
        <p:spPr>
          <a:xfrm>
            <a:off x="5322225" y="2127834"/>
            <a:ext cx="23676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solidFill>
                  <a:schemeClr val="accent5"/>
                </a:solidFill>
              </a:defRPr>
            </a:lvl1pPr>
            <a:lvl2pPr lvl="1" rtl="0" algn="ctr">
              <a:lnSpc>
                <a:spcPct val="100000"/>
              </a:lnSpc>
              <a:spcBef>
                <a:spcPts val="0"/>
              </a:spcBef>
              <a:spcAft>
                <a:spcPts val="0"/>
              </a:spcAft>
              <a:buNone/>
              <a:defRPr sz="1600">
                <a:solidFill>
                  <a:schemeClr val="accent5"/>
                </a:solidFill>
              </a:defRPr>
            </a:lvl2pPr>
            <a:lvl3pPr lvl="2" rtl="0" algn="ctr">
              <a:lnSpc>
                <a:spcPct val="100000"/>
              </a:lnSpc>
              <a:spcBef>
                <a:spcPts val="0"/>
              </a:spcBef>
              <a:spcAft>
                <a:spcPts val="0"/>
              </a:spcAft>
              <a:buNone/>
              <a:defRPr sz="1600">
                <a:solidFill>
                  <a:schemeClr val="accent5"/>
                </a:solidFill>
              </a:defRPr>
            </a:lvl3pPr>
            <a:lvl4pPr lvl="3" rtl="0" algn="ctr">
              <a:lnSpc>
                <a:spcPct val="100000"/>
              </a:lnSpc>
              <a:spcBef>
                <a:spcPts val="0"/>
              </a:spcBef>
              <a:spcAft>
                <a:spcPts val="0"/>
              </a:spcAft>
              <a:buNone/>
              <a:defRPr sz="1600">
                <a:solidFill>
                  <a:schemeClr val="accent5"/>
                </a:solidFill>
              </a:defRPr>
            </a:lvl4pPr>
            <a:lvl5pPr lvl="4" rtl="0" algn="ctr">
              <a:lnSpc>
                <a:spcPct val="100000"/>
              </a:lnSpc>
              <a:spcBef>
                <a:spcPts val="0"/>
              </a:spcBef>
              <a:spcAft>
                <a:spcPts val="0"/>
              </a:spcAft>
              <a:buNone/>
              <a:defRPr sz="1600">
                <a:solidFill>
                  <a:schemeClr val="accent5"/>
                </a:solidFill>
              </a:defRPr>
            </a:lvl5pPr>
            <a:lvl6pPr lvl="5" rtl="0" algn="ctr">
              <a:lnSpc>
                <a:spcPct val="100000"/>
              </a:lnSpc>
              <a:spcBef>
                <a:spcPts val="0"/>
              </a:spcBef>
              <a:spcAft>
                <a:spcPts val="0"/>
              </a:spcAft>
              <a:buNone/>
              <a:defRPr sz="1600">
                <a:solidFill>
                  <a:schemeClr val="accent5"/>
                </a:solidFill>
              </a:defRPr>
            </a:lvl6pPr>
            <a:lvl7pPr lvl="6" rtl="0" algn="ctr">
              <a:lnSpc>
                <a:spcPct val="100000"/>
              </a:lnSpc>
              <a:spcBef>
                <a:spcPts val="0"/>
              </a:spcBef>
              <a:spcAft>
                <a:spcPts val="0"/>
              </a:spcAft>
              <a:buNone/>
              <a:defRPr sz="1600">
                <a:solidFill>
                  <a:schemeClr val="accent5"/>
                </a:solidFill>
              </a:defRPr>
            </a:lvl7pPr>
            <a:lvl8pPr lvl="7" rtl="0" algn="ctr">
              <a:lnSpc>
                <a:spcPct val="100000"/>
              </a:lnSpc>
              <a:spcBef>
                <a:spcPts val="0"/>
              </a:spcBef>
              <a:spcAft>
                <a:spcPts val="0"/>
              </a:spcAft>
              <a:buNone/>
              <a:defRPr sz="1600">
                <a:solidFill>
                  <a:schemeClr val="accent5"/>
                </a:solidFill>
              </a:defRPr>
            </a:lvl8pPr>
            <a:lvl9pPr lvl="8" rtl="0" algn="ctr">
              <a:lnSpc>
                <a:spcPct val="100000"/>
              </a:lnSpc>
              <a:spcBef>
                <a:spcPts val="0"/>
              </a:spcBef>
              <a:spcAft>
                <a:spcPts val="0"/>
              </a:spcAft>
              <a:buNone/>
              <a:defRPr sz="1600">
                <a:solidFill>
                  <a:schemeClr val="accent5"/>
                </a:solidFill>
              </a:defRPr>
            </a:lvl9pPr>
          </a:lstStyle>
          <a:p/>
        </p:txBody>
      </p:sp>
      <p:sp>
        <p:nvSpPr>
          <p:cNvPr id="244" name="Google Shape;244;p13"/>
          <p:cNvSpPr txBox="1"/>
          <p:nvPr>
            <p:ph hasCustomPrompt="1" type="title"/>
          </p:nvPr>
        </p:nvSpPr>
        <p:spPr>
          <a:xfrm>
            <a:off x="2270363" y="1392503"/>
            <a:ext cx="735300" cy="38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sz="3000">
                <a:solidFill>
                  <a:schemeClr val="accent3"/>
                </a:solidFill>
              </a:defRPr>
            </a:lvl1pPr>
            <a:lvl2pPr lvl="1" rtl="0" algn="ctr">
              <a:spcBef>
                <a:spcPts val="0"/>
              </a:spcBef>
              <a:spcAft>
                <a:spcPts val="0"/>
              </a:spcAft>
              <a:buClr>
                <a:schemeClr val="lt1"/>
              </a:buClr>
              <a:buSzPts val="2800"/>
              <a:buNone/>
              <a:defRPr>
                <a:solidFill>
                  <a:schemeClr val="lt1"/>
                </a:solidFill>
              </a:defRPr>
            </a:lvl2pPr>
            <a:lvl3pPr lvl="2" rtl="0" algn="ctr">
              <a:spcBef>
                <a:spcPts val="0"/>
              </a:spcBef>
              <a:spcAft>
                <a:spcPts val="0"/>
              </a:spcAft>
              <a:buClr>
                <a:schemeClr val="lt1"/>
              </a:buClr>
              <a:buSzPts val="2800"/>
              <a:buNone/>
              <a:defRPr>
                <a:solidFill>
                  <a:schemeClr val="lt1"/>
                </a:solidFill>
              </a:defRPr>
            </a:lvl3pPr>
            <a:lvl4pPr lvl="3" rtl="0" algn="ctr">
              <a:spcBef>
                <a:spcPts val="0"/>
              </a:spcBef>
              <a:spcAft>
                <a:spcPts val="0"/>
              </a:spcAft>
              <a:buClr>
                <a:schemeClr val="lt1"/>
              </a:buClr>
              <a:buSzPts val="2800"/>
              <a:buNone/>
              <a:defRPr>
                <a:solidFill>
                  <a:schemeClr val="lt1"/>
                </a:solidFill>
              </a:defRPr>
            </a:lvl4pPr>
            <a:lvl5pPr lvl="4" rtl="0" algn="ctr">
              <a:spcBef>
                <a:spcPts val="0"/>
              </a:spcBef>
              <a:spcAft>
                <a:spcPts val="0"/>
              </a:spcAft>
              <a:buClr>
                <a:schemeClr val="lt1"/>
              </a:buClr>
              <a:buSzPts val="2800"/>
              <a:buNone/>
              <a:defRPr>
                <a:solidFill>
                  <a:schemeClr val="lt1"/>
                </a:solidFill>
              </a:defRPr>
            </a:lvl5pPr>
            <a:lvl6pPr lvl="5" rtl="0" algn="ctr">
              <a:spcBef>
                <a:spcPts val="0"/>
              </a:spcBef>
              <a:spcAft>
                <a:spcPts val="0"/>
              </a:spcAft>
              <a:buClr>
                <a:schemeClr val="lt1"/>
              </a:buClr>
              <a:buSzPts val="2800"/>
              <a:buNone/>
              <a:defRPr>
                <a:solidFill>
                  <a:schemeClr val="lt1"/>
                </a:solidFill>
              </a:defRPr>
            </a:lvl6pPr>
            <a:lvl7pPr lvl="6" rtl="0" algn="ctr">
              <a:spcBef>
                <a:spcPts val="0"/>
              </a:spcBef>
              <a:spcAft>
                <a:spcPts val="0"/>
              </a:spcAft>
              <a:buClr>
                <a:schemeClr val="lt1"/>
              </a:buClr>
              <a:buSzPts val="2800"/>
              <a:buNone/>
              <a:defRPr>
                <a:solidFill>
                  <a:schemeClr val="lt1"/>
                </a:solidFill>
              </a:defRPr>
            </a:lvl7pPr>
            <a:lvl8pPr lvl="7" rtl="0" algn="ctr">
              <a:spcBef>
                <a:spcPts val="0"/>
              </a:spcBef>
              <a:spcAft>
                <a:spcPts val="0"/>
              </a:spcAft>
              <a:buClr>
                <a:schemeClr val="lt1"/>
              </a:buClr>
              <a:buSzPts val="2800"/>
              <a:buNone/>
              <a:defRPr>
                <a:solidFill>
                  <a:schemeClr val="lt1"/>
                </a:solidFill>
              </a:defRPr>
            </a:lvl8pPr>
            <a:lvl9pPr lvl="8" rtl="0" algn="ctr">
              <a:spcBef>
                <a:spcPts val="0"/>
              </a:spcBef>
              <a:spcAft>
                <a:spcPts val="0"/>
              </a:spcAft>
              <a:buClr>
                <a:schemeClr val="lt1"/>
              </a:buClr>
              <a:buSzPts val="2800"/>
              <a:buNone/>
              <a:defRPr>
                <a:solidFill>
                  <a:schemeClr val="lt1"/>
                </a:solidFill>
              </a:defRPr>
            </a:lvl9pPr>
          </a:lstStyle>
          <a:p>
            <a:r>
              <a:t>xx%</a:t>
            </a:r>
          </a:p>
        </p:txBody>
      </p:sp>
      <p:sp>
        <p:nvSpPr>
          <p:cNvPr id="245" name="Google Shape;245;p13"/>
          <p:cNvSpPr txBox="1"/>
          <p:nvPr>
            <p:ph hasCustomPrompt="1" idx="3" type="title"/>
          </p:nvPr>
        </p:nvSpPr>
        <p:spPr>
          <a:xfrm>
            <a:off x="6130262" y="1393328"/>
            <a:ext cx="735300" cy="38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sz="3000">
                <a:solidFill>
                  <a:schemeClr val="accent3"/>
                </a:solidFill>
              </a:defRPr>
            </a:lvl1pPr>
            <a:lvl2pPr lvl="1" rtl="0" algn="ctr">
              <a:spcBef>
                <a:spcPts val="0"/>
              </a:spcBef>
              <a:spcAft>
                <a:spcPts val="0"/>
              </a:spcAft>
              <a:buClr>
                <a:schemeClr val="lt1"/>
              </a:buClr>
              <a:buSzPts val="2800"/>
              <a:buNone/>
              <a:defRPr>
                <a:solidFill>
                  <a:schemeClr val="lt1"/>
                </a:solidFill>
              </a:defRPr>
            </a:lvl2pPr>
            <a:lvl3pPr lvl="2" rtl="0" algn="ctr">
              <a:spcBef>
                <a:spcPts val="0"/>
              </a:spcBef>
              <a:spcAft>
                <a:spcPts val="0"/>
              </a:spcAft>
              <a:buClr>
                <a:schemeClr val="lt1"/>
              </a:buClr>
              <a:buSzPts val="2800"/>
              <a:buNone/>
              <a:defRPr>
                <a:solidFill>
                  <a:schemeClr val="lt1"/>
                </a:solidFill>
              </a:defRPr>
            </a:lvl3pPr>
            <a:lvl4pPr lvl="3" rtl="0" algn="ctr">
              <a:spcBef>
                <a:spcPts val="0"/>
              </a:spcBef>
              <a:spcAft>
                <a:spcPts val="0"/>
              </a:spcAft>
              <a:buClr>
                <a:schemeClr val="lt1"/>
              </a:buClr>
              <a:buSzPts val="2800"/>
              <a:buNone/>
              <a:defRPr>
                <a:solidFill>
                  <a:schemeClr val="lt1"/>
                </a:solidFill>
              </a:defRPr>
            </a:lvl4pPr>
            <a:lvl5pPr lvl="4" rtl="0" algn="ctr">
              <a:spcBef>
                <a:spcPts val="0"/>
              </a:spcBef>
              <a:spcAft>
                <a:spcPts val="0"/>
              </a:spcAft>
              <a:buClr>
                <a:schemeClr val="lt1"/>
              </a:buClr>
              <a:buSzPts val="2800"/>
              <a:buNone/>
              <a:defRPr>
                <a:solidFill>
                  <a:schemeClr val="lt1"/>
                </a:solidFill>
              </a:defRPr>
            </a:lvl5pPr>
            <a:lvl6pPr lvl="5" rtl="0" algn="ctr">
              <a:spcBef>
                <a:spcPts val="0"/>
              </a:spcBef>
              <a:spcAft>
                <a:spcPts val="0"/>
              </a:spcAft>
              <a:buClr>
                <a:schemeClr val="lt1"/>
              </a:buClr>
              <a:buSzPts val="2800"/>
              <a:buNone/>
              <a:defRPr>
                <a:solidFill>
                  <a:schemeClr val="lt1"/>
                </a:solidFill>
              </a:defRPr>
            </a:lvl6pPr>
            <a:lvl7pPr lvl="6" rtl="0" algn="ctr">
              <a:spcBef>
                <a:spcPts val="0"/>
              </a:spcBef>
              <a:spcAft>
                <a:spcPts val="0"/>
              </a:spcAft>
              <a:buClr>
                <a:schemeClr val="lt1"/>
              </a:buClr>
              <a:buSzPts val="2800"/>
              <a:buNone/>
              <a:defRPr>
                <a:solidFill>
                  <a:schemeClr val="lt1"/>
                </a:solidFill>
              </a:defRPr>
            </a:lvl7pPr>
            <a:lvl8pPr lvl="7" rtl="0" algn="ctr">
              <a:spcBef>
                <a:spcPts val="0"/>
              </a:spcBef>
              <a:spcAft>
                <a:spcPts val="0"/>
              </a:spcAft>
              <a:buClr>
                <a:schemeClr val="lt1"/>
              </a:buClr>
              <a:buSzPts val="2800"/>
              <a:buNone/>
              <a:defRPr>
                <a:solidFill>
                  <a:schemeClr val="lt1"/>
                </a:solidFill>
              </a:defRPr>
            </a:lvl8pPr>
            <a:lvl9pPr lvl="8" rtl="0" algn="ctr">
              <a:spcBef>
                <a:spcPts val="0"/>
              </a:spcBef>
              <a:spcAft>
                <a:spcPts val="0"/>
              </a:spcAft>
              <a:buClr>
                <a:schemeClr val="lt1"/>
              </a:buClr>
              <a:buSzPts val="2800"/>
              <a:buNone/>
              <a:defRPr>
                <a:solidFill>
                  <a:schemeClr val="lt1"/>
                </a:solidFill>
              </a:defRPr>
            </a:lvl9pPr>
          </a:lstStyle>
          <a:p>
            <a:r>
              <a:t>xx%</a:t>
            </a:r>
          </a:p>
        </p:txBody>
      </p:sp>
      <p:sp>
        <p:nvSpPr>
          <p:cNvPr id="246" name="Google Shape;246;p13"/>
          <p:cNvSpPr txBox="1"/>
          <p:nvPr>
            <p:ph idx="4" type="subTitle"/>
          </p:nvPr>
        </p:nvSpPr>
        <p:spPr>
          <a:xfrm>
            <a:off x="1009425" y="1809973"/>
            <a:ext cx="3257100" cy="38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800">
                <a:solidFill>
                  <a:schemeClr val="accent5"/>
                </a:solidFill>
                <a:latin typeface="Aldrich"/>
                <a:ea typeface="Aldrich"/>
                <a:cs typeface="Aldrich"/>
                <a:sym typeface="Aldrich"/>
              </a:defRPr>
            </a:lvl1pPr>
            <a:lvl2pPr lvl="1" rtl="0" algn="ctr">
              <a:lnSpc>
                <a:spcPct val="100000"/>
              </a:lnSpc>
              <a:spcBef>
                <a:spcPts val="0"/>
              </a:spcBef>
              <a:spcAft>
                <a:spcPts val="0"/>
              </a:spcAft>
              <a:buNone/>
              <a:defRPr b="1" sz="1800">
                <a:solidFill>
                  <a:schemeClr val="accent5"/>
                </a:solidFill>
                <a:latin typeface="Aldrich"/>
                <a:ea typeface="Aldrich"/>
                <a:cs typeface="Aldrich"/>
                <a:sym typeface="Aldrich"/>
              </a:defRPr>
            </a:lvl2pPr>
            <a:lvl3pPr lvl="2" rtl="0" algn="ctr">
              <a:lnSpc>
                <a:spcPct val="100000"/>
              </a:lnSpc>
              <a:spcBef>
                <a:spcPts val="0"/>
              </a:spcBef>
              <a:spcAft>
                <a:spcPts val="0"/>
              </a:spcAft>
              <a:buNone/>
              <a:defRPr b="1" sz="1800">
                <a:solidFill>
                  <a:schemeClr val="accent5"/>
                </a:solidFill>
                <a:latin typeface="Aldrich"/>
                <a:ea typeface="Aldrich"/>
                <a:cs typeface="Aldrich"/>
                <a:sym typeface="Aldrich"/>
              </a:defRPr>
            </a:lvl3pPr>
            <a:lvl4pPr lvl="3" rtl="0" algn="ctr">
              <a:lnSpc>
                <a:spcPct val="100000"/>
              </a:lnSpc>
              <a:spcBef>
                <a:spcPts val="0"/>
              </a:spcBef>
              <a:spcAft>
                <a:spcPts val="0"/>
              </a:spcAft>
              <a:buNone/>
              <a:defRPr b="1" sz="1800">
                <a:solidFill>
                  <a:schemeClr val="accent5"/>
                </a:solidFill>
                <a:latin typeface="Aldrich"/>
                <a:ea typeface="Aldrich"/>
                <a:cs typeface="Aldrich"/>
                <a:sym typeface="Aldrich"/>
              </a:defRPr>
            </a:lvl4pPr>
            <a:lvl5pPr lvl="4" rtl="0" algn="ctr">
              <a:lnSpc>
                <a:spcPct val="100000"/>
              </a:lnSpc>
              <a:spcBef>
                <a:spcPts val="0"/>
              </a:spcBef>
              <a:spcAft>
                <a:spcPts val="0"/>
              </a:spcAft>
              <a:buNone/>
              <a:defRPr b="1" sz="1800">
                <a:solidFill>
                  <a:schemeClr val="accent5"/>
                </a:solidFill>
                <a:latin typeface="Aldrich"/>
                <a:ea typeface="Aldrich"/>
                <a:cs typeface="Aldrich"/>
                <a:sym typeface="Aldrich"/>
              </a:defRPr>
            </a:lvl5pPr>
            <a:lvl6pPr lvl="5" rtl="0" algn="ctr">
              <a:lnSpc>
                <a:spcPct val="100000"/>
              </a:lnSpc>
              <a:spcBef>
                <a:spcPts val="0"/>
              </a:spcBef>
              <a:spcAft>
                <a:spcPts val="0"/>
              </a:spcAft>
              <a:buNone/>
              <a:defRPr b="1" sz="1800">
                <a:solidFill>
                  <a:schemeClr val="accent5"/>
                </a:solidFill>
                <a:latin typeface="Aldrich"/>
                <a:ea typeface="Aldrich"/>
                <a:cs typeface="Aldrich"/>
                <a:sym typeface="Aldrich"/>
              </a:defRPr>
            </a:lvl6pPr>
            <a:lvl7pPr lvl="6" rtl="0" algn="ctr">
              <a:lnSpc>
                <a:spcPct val="100000"/>
              </a:lnSpc>
              <a:spcBef>
                <a:spcPts val="0"/>
              </a:spcBef>
              <a:spcAft>
                <a:spcPts val="0"/>
              </a:spcAft>
              <a:buNone/>
              <a:defRPr b="1" sz="1800">
                <a:solidFill>
                  <a:schemeClr val="accent5"/>
                </a:solidFill>
                <a:latin typeface="Aldrich"/>
                <a:ea typeface="Aldrich"/>
                <a:cs typeface="Aldrich"/>
                <a:sym typeface="Aldrich"/>
              </a:defRPr>
            </a:lvl7pPr>
            <a:lvl8pPr lvl="7" rtl="0" algn="ctr">
              <a:lnSpc>
                <a:spcPct val="100000"/>
              </a:lnSpc>
              <a:spcBef>
                <a:spcPts val="0"/>
              </a:spcBef>
              <a:spcAft>
                <a:spcPts val="0"/>
              </a:spcAft>
              <a:buNone/>
              <a:defRPr b="1" sz="1800">
                <a:solidFill>
                  <a:schemeClr val="accent5"/>
                </a:solidFill>
                <a:latin typeface="Aldrich"/>
                <a:ea typeface="Aldrich"/>
                <a:cs typeface="Aldrich"/>
                <a:sym typeface="Aldrich"/>
              </a:defRPr>
            </a:lvl8pPr>
            <a:lvl9pPr lvl="8" rtl="0" algn="ctr">
              <a:lnSpc>
                <a:spcPct val="100000"/>
              </a:lnSpc>
              <a:spcBef>
                <a:spcPts val="0"/>
              </a:spcBef>
              <a:spcAft>
                <a:spcPts val="0"/>
              </a:spcAft>
              <a:buNone/>
              <a:defRPr b="1" sz="1800">
                <a:solidFill>
                  <a:schemeClr val="accent5"/>
                </a:solidFill>
                <a:latin typeface="Aldrich"/>
                <a:ea typeface="Aldrich"/>
                <a:cs typeface="Aldrich"/>
                <a:sym typeface="Aldrich"/>
              </a:defRPr>
            </a:lvl9pPr>
          </a:lstStyle>
          <a:p/>
        </p:txBody>
      </p:sp>
      <p:sp>
        <p:nvSpPr>
          <p:cNvPr id="247" name="Google Shape;247;p13"/>
          <p:cNvSpPr txBox="1"/>
          <p:nvPr>
            <p:ph idx="5" type="subTitle"/>
          </p:nvPr>
        </p:nvSpPr>
        <p:spPr>
          <a:xfrm>
            <a:off x="4877475" y="1820073"/>
            <a:ext cx="3257100" cy="38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800">
                <a:solidFill>
                  <a:schemeClr val="accent5"/>
                </a:solidFill>
                <a:latin typeface="Aldrich"/>
                <a:ea typeface="Aldrich"/>
                <a:cs typeface="Aldrich"/>
                <a:sym typeface="Aldrich"/>
              </a:defRPr>
            </a:lvl1pPr>
            <a:lvl2pPr lvl="1" rtl="0" algn="ctr">
              <a:lnSpc>
                <a:spcPct val="100000"/>
              </a:lnSpc>
              <a:spcBef>
                <a:spcPts val="0"/>
              </a:spcBef>
              <a:spcAft>
                <a:spcPts val="0"/>
              </a:spcAft>
              <a:buNone/>
              <a:defRPr b="1" sz="1800">
                <a:solidFill>
                  <a:schemeClr val="accent5"/>
                </a:solidFill>
                <a:latin typeface="Aldrich"/>
                <a:ea typeface="Aldrich"/>
                <a:cs typeface="Aldrich"/>
                <a:sym typeface="Aldrich"/>
              </a:defRPr>
            </a:lvl2pPr>
            <a:lvl3pPr lvl="2" rtl="0" algn="ctr">
              <a:lnSpc>
                <a:spcPct val="100000"/>
              </a:lnSpc>
              <a:spcBef>
                <a:spcPts val="0"/>
              </a:spcBef>
              <a:spcAft>
                <a:spcPts val="0"/>
              </a:spcAft>
              <a:buNone/>
              <a:defRPr b="1" sz="1800">
                <a:solidFill>
                  <a:schemeClr val="accent5"/>
                </a:solidFill>
                <a:latin typeface="Aldrich"/>
                <a:ea typeface="Aldrich"/>
                <a:cs typeface="Aldrich"/>
                <a:sym typeface="Aldrich"/>
              </a:defRPr>
            </a:lvl3pPr>
            <a:lvl4pPr lvl="3" rtl="0" algn="ctr">
              <a:lnSpc>
                <a:spcPct val="100000"/>
              </a:lnSpc>
              <a:spcBef>
                <a:spcPts val="0"/>
              </a:spcBef>
              <a:spcAft>
                <a:spcPts val="0"/>
              </a:spcAft>
              <a:buNone/>
              <a:defRPr b="1" sz="1800">
                <a:solidFill>
                  <a:schemeClr val="accent5"/>
                </a:solidFill>
                <a:latin typeface="Aldrich"/>
                <a:ea typeface="Aldrich"/>
                <a:cs typeface="Aldrich"/>
                <a:sym typeface="Aldrich"/>
              </a:defRPr>
            </a:lvl4pPr>
            <a:lvl5pPr lvl="4" rtl="0" algn="ctr">
              <a:lnSpc>
                <a:spcPct val="100000"/>
              </a:lnSpc>
              <a:spcBef>
                <a:spcPts val="0"/>
              </a:spcBef>
              <a:spcAft>
                <a:spcPts val="0"/>
              </a:spcAft>
              <a:buNone/>
              <a:defRPr b="1" sz="1800">
                <a:solidFill>
                  <a:schemeClr val="accent5"/>
                </a:solidFill>
                <a:latin typeface="Aldrich"/>
                <a:ea typeface="Aldrich"/>
                <a:cs typeface="Aldrich"/>
                <a:sym typeface="Aldrich"/>
              </a:defRPr>
            </a:lvl5pPr>
            <a:lvl6pPr lvl="5" rtl="0" algn="ctr">
              <a:lnSpc>
                <a:spcPct val="100000"/>
              </a:lnSpc>
              <a:spcBef>
                <a:spcPts val="0"/>
              </a:spcBef>
              <a:spcAft>
                <a:spcPts val="0"/>
              </a:spcAft>
              <a:buNone/>
              <a:defRPr b="1" sz="1800">
                <a:solidFill>
                  <a:schemeClr val="accent5"/>
                </a:solidFill>
                <a:latin typeface="Aldrich"/>
                <a:ea typeface="Aldrich"/>
                <a:cs typeface="Aldrich"/>
                <a:sym typeface="Aldrich"/>
              </a:defRPr>
            </a:lvl6pPr>
            <a:lvl7pPr lvl="6" rtl="0" algn="ctr">
              <a:lnSpc>
                <a:spcPct val="100000"/>
              </a:lnSpc>
              <a:spcBef>
                <a:spcPts val="0"/>
              </a:spcBef>
              <a:spcAft>
                <a:spcPts val="0"/>
              </a:spcAft>
              <a:buNone/>
              <a:defRPr b="1" sz="1800">
                <a:solidFill>
                  <a:schemeClr val="accent5"/>
                </a:solidFill>
                <a:latin typeface="Aldrich"/>
                <a:ea typeface="Aldrich"/>
                <a:cs typeface="Aldrich"/>
                <a:sym typeface="Aldrich"/>
              </a:defRPr>
            </a:lvl7pPr>
            <a:lvl8pPr lvl="7" rtl="0" algn="ctr">
              <a:lnSpc>
                <a:spcPct val="100000"/>
              </a:lnSpc>
              <a:spcBef>
                <a:spcPts val="0"/>
              </a:spcBef>
              <a:spcAft>
                <a:spcPts val="0"/>
              </a:spcAft>
              <a:buNone/>
              <a:defRPr b="1" sz="1800">
                <a:solidFill>
                  <a:schemeClr val="accent5"/>
                </a:solidFill>
                <a:latin typeface="Aldrich"/>
                <a:ea typeface="Aldrich"/>
                <a:cs typeface="Aldrich"/>
                <a:sym typeface="Aldrich"/>
              </a:defRPr>
            </a:lvl8pPr>
            <a:lvl9pPr lvl="8" rtl="0" algn="ctr">
              <a:lnSpc>
                <a:spcPct val="100000"/>
              </a:lnSpc>
              <a:spcBef>
                <a:spcPts val="0"/>
              </a:spcBef>
              <a:spcAft>
                <a:spcPts val="0"/>
              </a:spcAft>
              <a:buNone/>
              <a:defRPr b="1" sz="1800">
                <a:solidFill>
                  <a:schemeClr val="accent5"/>
                </a:solidFill>
                <a:latin typeface="Aldrich"/>
                <a:ea typeface="Aldrich"/>
                <a:cs typeface="Aldrich"/>
                <a:sym typeface="Aldrich"/>
              </a:defRPr>
            </a:lvl9pPr>
          </a:lstStyle>
          <a:p/>
        </p:txBody>
      </p:sp>
      <p:sp>
        <p:nvSpPr>
          <p:cNvPr id="248" name="Google Shape;248;p13"/>
          <p:cNvSpPr txBox="1"/>
          <p:nvPr>
            <p:ph idx="6" type="title"/>
          </p:nvPr>
        </p:nvSpPr>
        <p:spPr>
          <a:xfrm>
            <a:off x="722375" y="530750"/>
            <a:ext cx="7699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9" name="Google Shape;249;p13"/>
          <p:cNvSpPr txBox="1"/>
          <p:nvPr>
            <p:ph idx="7" type="subTitle"/>
          </p:nvPr>
        </p:nvSpPr>
        <p:spPr>
          <a:xfrm>
            <a:off x="1454213" y="3738095"/>
            <a:ext cx="23676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solidFill>
                  <a:schemeClr val="accent5"/>
                </a:solidFill>
              </a:defRPr>
            </a:lvl1pPr>
            <a:lvl2pPr lvl="1" rtl="0" algn="ctr">
              <a:lnSpc>
                <a:spcPct val="100000"/>
              </a:lnSpc>
              <a:spcBef>
                <a:spcPts val="0"/>
              </a:spcBef>
              <a:spcAft>
                <a:spcPts val="0"/>
              </a:spcAft>
              <a:buNone/>
              <a:defRPr sz="1600">
                <a:solidFill>
                  <a:schemeClr val="accent5"/>
                </a:solidFill>
              </a:defRPr>
            </a:lvl2pPr>
            <a:lvl3pPr lvl="2" rtl="0" algn="ctr">
              <a:lnSpc>
                <a:spcPct val="100000"/>
              </a:lnSpc>
              <a:spcBef>
                <a:spcPts val="0"/>
              </a:spcBef>
              <a:spcAft>
                <a:spcPts val="0"/>
              </a:spcAft>
              <a:buNone/>
              <a:defRPr sz="1600">
                <a:solidFill>
                  <a:schemeClr val="accent5"/>
                </a:solidFill>
              </a:defRPr>
            </a:lvl3pPr>
            <a:lvl4pPr lvl="3" rtl="0" algn="ctr">
              <a:lnSpc>
                <a:spcPct val="100000"/>
              </a:lnSpc>
              <a:spcBef>
                <a:spcPts val="0"/>
              </a:spcBef>
              <a:spcAft>
                <a:spcPts val="0"/>
              </a:spcAft>
              <a:buNone/>
              <a:defRPr sz="1600">
                <a:solidFill>
                  <a:schemeClr val="accent5"/>
                </a:solidFill>
              </a:defRPr>
            </a:lvl4pPr>
            <a:lvl5pPr lvl="4" rtl="0" algn="ctr">
              <a:lnSpc>
                <a:spcPct val="100000"/>
              </a:lnSpc>
              <a:spcBef>
                <a:spcPts val="0"/>
              </a:spcBef>
              <a:spcAft>
                <a:spcPts val="0"/>
              </a:spcAft>
              <a:buNone/>
              <a:defRPr sz="1600">
                <a:solidFill>
                  <a:schemeClr val="accent5"/>
                </a:solidFill>
              </a:defRPr>
            </a:lvl5pPr>
            <a:lvl6pPr lvl="5" rtl="0" algn="ctr">
              <a:lnSpc>
                <a:spcPct val="100000"/>
              </a:lnSpc>
              <a:spcBef>
                <a:spcPts val="0"/>
              </a:spcBef>
              <a:spcAft>
                <a:spcPts val="0"/>
              </a:spcAft>
              <a:buNone/>
              <a:defRPr sz="1600">
                <a:solidFill>
                  <a:schemeClr val="accent5"/>
                </a:solidFill>
              </a:defRPr>
            </a:lvl6pPr>
            <a:lvl7pPr lvl="6" rtl="0" algn="ctr">
              <a:lnSpc>
                <a:spcPct val="100000"/>
              </a:lnSpc>
              <a:spcBef>
                <a:spcPts val="0"/>
              </a:spcBef>
              <a:spcAft>
                <a:spcPts val="0"/>
              </a:spcAft>
              <a:buNone/>
              <a:defRPr sz="1600">
                <a:solidFill>
                  <a:schemeClr val="accent5"/>
                </a:solidFill>
              </a:defRPr>
            </a:lvl7pPr>
            <a:lvl8pPr lvl="7" rtl="0" algn="ctr">
              <a:lnSpc>
                <a:spcPct val="100000"/>
              </a:lnSpc>
              <a:spcBef>
                <a:spcPts val="0"/>
              </a:spcBef>
              <a:spcAft>
                <a:spcPts val="0"/>
              </a:spcAft>
              <a:buNone/>
              <a:defRPr sz="1600">
                <a:solidFill>
                  <a:schemeClr val="accent5"/>
                </a:solidFill>
              </a:defRPr>
            </a:lvl8pPr>
            <a:lvl9pPr lvl="8" rtl="0" algn="ctr">
              <a:lnSpc>
                <a:spcPct val="100000"/>
              </a:lnSpc>
              <a:spcBef>
                <a:spcPts val="0"/>
              </a:spcBef>
              <a:spcAft>
                <a:spcPts val="0"/>
              </a:spcAft>
              <a:buNone/>
              <a:defRPr sz="1600">
                <a:solidFill>
                  <a:schemeClr val="accent5"/>
                </a:solidFill>
              </a:defRPr>
            </a:lvl9pPr>
          </a:lstStyle>
          <a:p/>
        </p:txBody>
      </p:sp>
      <p:sp>
        <p:nvSpPr>
          <p:cNvPr id="250" name="Google Shape;250;p13"/>
          <p:cNvSpPr txBox="1"/>
          <p:nvPr>
            <p:ph idx="8" type="subTitle"/>
          </p:nvPr>
        </p:nvSpPr>
        <p:spPr>
          <a:xfrm>
            <a:off x="5322225" y="3748184"/>
            <a:ext cx="23676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solidFill>
                  <a:schemeClr val="accent5"/>
                </a:solidFill>
              </a:defRPr>
            </a:lvl1pPr>
            <a:lvl2pPr lvl="1" rtl="0" algn="ctr">
              <a:lnSpc>
                <a:spcPct val="100000"/>
              </a:lnSpc>
              <a:spcBef>
                <a:spcPts val="0"/>
              </a:spcBef>
              <a:spcAft>
                <a:spcPts val="0"/>
              </a:spcAft>
              <a:buNone/>
              <a:defRPr sz="1600">
                <a:solidFill>
                  <a:schemeClr val="accent5"/>
                </a:solidFill>
              </a:defRPr>
            </a:lvl2pPr>
            <a:lvl3pPr lvl="2" rtl="0" algn="ctr">
              <a:lnSpc>
                <a:spcPct val="100000"/>
              </a:lnSpc>
              <a:spcBef>
                <a:spcPts val="0"/>
              </a:spcBef>
              <a:spcAft>
                <a:spcPts val="0"/>
              </a:spcAft>
              <a:buNone/>
              <a:defRPr sz="1600">
                <a:solidFill>
                  <a:schemeClr val="accent5"/>
                </a:solidFill>
              </a:defRPr>
            </a:lvl3pPr>
            <a:lvl4pPr lvl="3" rtl="0" algn="ctr">
              <a:lnSpc>
                <a:spcPct val="100000"/>
              </a:lnSpc>
              <a:spcBef>
                <a:spcPts val="0"/>
              </a:spcBef>
              <a:spcAft>
                <a:spcPts val="0"/>
              </a:spcAft>
              <a:buNone/>
              <a:defRPr sz="1600">
                <a:solidFill>
                  <a:schemeClr val="accent5"/>
                </a:solidFill>
              </a:defRPr>
            </a:lvl4pPr>
            <a:lvl5pPr lvl="4" rtl="0" algn="ctr">
              <a:lnSpc>
                <a:spcPct val="100000"/>
              </a:lnSpc>
              <a:spcBef>
                <a:spcPts val="0"/>
              </a:spcBef>
              <a:spcAft>
                <a:spcPts val="0"/>
              </a:spcAft>
              <a:buNone/>
              <a:defRPr sz="1600">
                <a:solidFill>
                  <a:schemeClr val="accent5"/>
                </a:solidFill>
              </a:defRPr>
            </a:lvl5pPr>
            <a:lvl6pPr lvl="5" rtl="0" algn="ctr">
              <a:lnSpc>
                <a:spcPct val="100000"/>
              </a:lnSpc>
              <a:spcBef>
                <a:spcPts val="0"/>
              </a:spcBef>
              <a:spcAft>
                <a:spcPts val="0"/>
              </a:spcAft>
              <a:buNone/>
              <a:defRPr sz="1600">
                <a:solidFill>
                  <a:schemeClr val="accent5"/>
                </a:solidFill>
              </a:defRPr>
            </a:lvl6pPr>
            <a:lvl7pPr lvl="6" rtl="0" algn="ctr">
              <a:lnSpc>
                <a:spcPct val="100000"/>
              </a:lnSpc>
              <a:spcBef>
                <a:spcPts val="0"/>
              </a:spcBef>
              <a:spcAft>
                <a:spcPts val="0"/>
              </a:spcAft>
              <a:buNone/>
              <a:defRPr sz="1600">
                <a:solidFill>
                  <a:schemeClr val="accent5"/>
                </a:solidFill>
              </a:defRPr>
            </a:lvl7pPr>
            <a:lvl8pPr lvl="7" rtl="0" algn="ctr">
              <a:lnSpc>
                <a:spcPct val="100000"/>
              </a:lnSpc>
              <a:spcBef>
                <a:spcPts val="0"/>
              </a:spcBef>
              <a:spcAft>
                <a:spcPts val="0"/>
              </a:spcAft>
              <a:buNone/>
              <a:defRPr sz="1600">
                <a:solidFill>
                  <a:schemeClr val="accent5"/>
                </a:solidFill>
              </a:defRPr>
            </a:lvl8pPr>
            <a:lvl9pPr lvl="8" rtl="0" algn="ctr">
              <a:lnSpc>
                <a:spcPct val="100000"/>
              </a:lnSpc>
              <a:spcBef>
                <a:spcPts val="0"/>
              </a:spcBef>
              <a:spcAft>
                <a:spcPts val="0"/>
              </a:spcAft>
              <a:buNone/>
              <a:defRPr sz="1600">
                <a:solidFill>
                  <a:schemeClr val="accent5"/>
                </a:solidFill>
              </a:defRPr>
            </a:lvl9pPr>
          </a:lstStyle>
          <a:p/>
        </p:txBody>
      </p:sp>
      <p:sp>
        <p:nvSpPr>
          <p:cNvPr id="251" name="Google Shape;251;p13"/>
          <p:cNvSpPr txBox="1"/>
          <p:nvPr>
            <p:ph hasCustomPrompt="1" idx="9" type="title"/>
          </p:nvPr>
        </p:nvSpPr>
        <p:spPr>
          <a:xfrm>
            <a:off x="2270363" y="3012853"/>
            <a:ext cx="735300" cy="38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sz="3000">
                <a:solidFill>
                  <a:schemeClr val="accent3"/>
                </a:solidFill>
              </a:defRPr>
            </a:lvl1pPr>
            <a:lvl2pPr lvl="1" rtl="0" algn="ctr">
              <a:spcBef>
                <a:spcPts val="0"/>
              </a:spcBef>
              <a:spcAft>
                <a:spcPts val="0"/>
              </a:spcAft>
              <a:buClr>
                <a:schemeClr val="lt1"/>
              </a:buClr>
              <a:buSzPts val="2800"/>
              <a:buNone/>
              <a:defRPr>
                <a:solidFill>
                  <a:schemeClr val="lt1"/>
                </a:solidFill>
              </a:defRPr>
            </a:lvl2pPr>
            <a:lvl3pPr lvl="2" rtl="0" algn="ctr">
              <a:spcBef>
                <a:spcPts val="0"/>
              </a:spcBef>
              <a:spcAft>
                <a:spcPts val="0"/>
              </a:spcAft>
              <a:buClr>
                <a:schemeClr val="lt1"/>
              </a:buClr>
              <a:buSzPts val="2800"/>
              <a:buNone/>
              <a:defRPr>
                <a:solidFill>
                  <a:schemeClr val="lt1"/>
                </a:solidFill>
              </a:defRPr>
            </a:lvl3pPr>
            <a:lvl4pPr lvl="3" rtl="0" algn="ctr">
              <a:spcBef>
                <a:spcPts val="0"/>
              </a:spcBef>
              <a:spcAft>
                <a:spcPts val="0"/>
              </a:spcAft>
              <a:buClr>
                <a:schemeClr val="lt1"/>
              </a:buClr>
              <a:buSzPts val="2800"/>
              <a:buNone/>
              <a:defRPr>
                <a:solidFill>
                  <a:schemeClr val="lt1"/>
                </a:solidFill>
              </a:defRPr>
            </a:lvl4pPr>
            <a:lvl5pPr lvl="4" rtl="0" algn="ctr">
              <a:spcBef>
                <a:spcPts val="0"/>
              </a:spcBef>
              <a:spcAft>
                <a:spcPts val="0"/>
              </a:spcAft>
              <a:buClr>
                <a:schemeClr val="lt1"/>
              </a:buClr>
              <a:buSzPts val="2800"/>
              <a:buNone/>
              <a:defRPr>
                <a:solidFill>
                  <a:schemeClr val="lt1"/>
                </a:solidFill>
              </a:defRPr>
            </a:lvl5pPr>
            <a:lvl6pPr lvl="5" rtl="0" algn="ctr">
              <a:spcBef>
                <a:spcPts val="0"/>
              </a:spcBef>
              <a:spcAft>
                <a:spcPts val="0"/>
              </a:spcAft>
              <a:buClr>
                <a:schemeClr val="lt1"/>
              </a:buClr>
              <a:buSzPts val="2800"/>
              <a:buNone/>
              <a:defRPr>
                <a:solidFill>
                  <a:schemeClr val="lt1"/>
                </a:solidFill>
              </a:defRPr>
            </a:lvl6pPr>
            <a:lvl7pPr lvl="6" rtl="0" algn="ctr">
              <a:spcBef>
                <a:spcPts val="0"/>
              </a:spcBef>
              <a:spcAft>
                <a:spcPts val="0"/>
              </a:spcAft>
              <a:buClr>
                <a:schemeClr val="lt1"/>
              </a:buClr>
              <a:buSzPts val="2800"/>
              <a:buNone/>
              <a:defRPr>
                <a:solidFill>
                  <a:schemeClr val="lt1"/>
                </a:solidFill>
              </a:defRPr>
            </a:lvl7pPr>
            <a:lvl8pPr lvl="7" rtl="0" algn="ctr">
              <a:spcBef>
                <a:spcPts val="0"/>
              </a:spcBef>
              <a:spcAft>
                <a:spcPts val="0"/>
              </a:spcAft>
              <a:buClr>
                <a:schemeClr val="lt1"/>
              </a:buClr>
              <a:buSzPts val="2800"/>
              <a:buNone/>
              <a:defRPr>
                <a:solidFill>
                  <a:schemeClr val="lt1"/>
                </a:solidFill>
              </a:defRPr>
            </a:lvl8pPr>
            <a:lvl9pPr lvl="8" rtl="0" algn="ctr">
              <a:spcBef>
                <a:spcPts val="0"/>
              </a:spcBef>
              <a:spcAft>
                <a:spcPts val="0"/>
              </a:spcAft>
              <a:buClr>
                <a:schemeClr val="lt1"/>
              </a:buClr>
              <a:buSzPts val="2800"/>
              <a:buNone/>
              <a:defRPr>
                <a:solidFill>
                  <a:schemeClr val="lt1"/>
                </a:solidFill>
              </a:defRPr>
            </a:lvl9pPr>
          </a:lstStyle>
          <a:p>
            <a:r>
              <a:t>xx%</a:t>
            </a:r>
          </a:p>
        </p:txBody>
      </p:sp>
      <p:sp>
        <p:nvSpPr>
          <p:cNvPr id="252" name="Google Shape;252;p13"/>
          <p:cNvSpPr txBox="1"/>
          <p:nvPr>
            <p:ph hasCustomPrompt="1" idx="13" type="title"/>
          </p:nvPr>
        </p:nvSpPr>
        <p:spPr>
          <a:xfrm>
            <a:off x="6130262" y="3013678"/>
            <a:ext cx="735300" cy="387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sz="3000">
                <a:solidFill>
                  <a:schemeClr val="accent3"/>
                </a:solidFill>
              </a:defRPr>
            </a:lvl1pPr>
            <a:lvl2pPr lvl="1" rtl="0" algn="ctr">
              <a:spcBef>
                <a:spcPts val="0"/>
              </a:spcBef>
              <a:spcAft>
                <a:spcPts val="0"/>
              </a:spcAft>
              <a:buClr>
                <a:schemeClr val="lt1"/>
              </a:buClr>
              <a:buSzPts val="2800"/>
              <a:buNone/>
              <a:defRPr>
                <a:solidFill>
                  <a:schemeClr val="lt1"/>
                </a:solidFill>
              </a:defRPr>
            </a:lvl2pPr>
            <a:lvl3pPr lvl="2" rtl="0" algn="ctr">
              <a:spcBef>
                <a:spcPts val="0"/>
              </a:spcBef>
              <a:spcAft>
                <a:spcPts val="0"/>
              </a:spcAft>
              <a:buClr>
                <a:schemeClr val="lt1"/>
              </a:buClr>
              <a:buSzPts val="2800"/>
              <a:buNone/>
              <a:defRPr>
                <a:solidFill>
                  <a:schemeClr val="lt1"/>
                </a:solidFill>
              </a:defRPr>
            </a:lvl3pPr>
            <a:lvl4pPr lvl="3" rtl="0" algn="ctr">
              <a:spcBef>
                <a:spcPts val="0"/>
              </a:spcBef>
              <a:spcAft>
                <a:spcPts val="0"/>
              </a:spcAft>
              <a:buClr>
                <a:schemeClr val="lt1"/>
              </a:buClr>
              <a:buSzPts val="2800"/>
              <a:buNone/>
              <a:defRPr>
                <a:solidFill>
                  <a:schemeClr val="lt1"/>
                </a:solidFill>
              </a:defRPr>
            </a:lvl4pPr>
            <a:lvl5pPr lvl="4" rtl="0" algn="ctr">
              <a:spcBef>
                <a:spcPts val="0"/>
              </a:spcBef>
              <a:spcAft>
                <a:spcPts val="0"/>
              </a:spcAft>
              <a:buClr>
                <a:schemeClr val="lt1"/>
              </a:buClr>
              <a:buSzPts val="2800"/>
              <a:buNone/>
              <a:defRPr>
                <a:solidFill>
                  <a:schemeClr val="lt1"/>
                </a:solidFill>
              </a:defRPr>
            </a:lvl5pPr>
            <a:lvl6pPr lvl="5" rtl="0" algn="ctr">
              <a:spcBef>
                <a:spcPts val="0"/>
              </a:spcBef>
              <a:spcAft>
                <a:spcPts val="0"/>
              </a:spcAft>
              <a:buClr>
                <a:schemeClr val="lt1"/>
              </a:buClr>
              <a:buSzPts val="2800"/>
              <a:buNone/>
              <a:defRPr>
                <a:solidFill>
                  <a:schemeClr val="lt1"/>
                </a:solidFill>
              </a:defRPr>
            </a:lvl6pPr>
            <a:lvl7pPr lvl="6" rtl="0" algn="ctr">
              <a:spcBef>
                <a:spcPts val="0"/>
              </a:spcBef>
              <a:spcAft>
                <a:spcPts val="0"/>
              </a:spcAft>
              <a:buClr>
                <a:schemeClr val="lt1"/>
              </a:buClr>
              <a:buSzPts val="2800"/>
              <a:buNone/>
              <a:defRPr>
                <a:solidFill>
                  <a:schemeClr val="lt1"/>
                </a:solidFill>
              </a:defRPr>
            </a:lvl7pPr>
            <a:lvl8pPr lvl="7" rtl="0" algn="ctr">
              <a:spcBef>
                <a:spcPts val="0"/>
              </a:spcBef>
              <a:spcAft>
                <a:spcPts val="0"/>
              </a:spcAft>
              <a:buClr>
                <a:schemeClr val="lt1"/>
              </a:buClr>
              <a:buSzPts val="2800"/>
              <a:buNone/>
              <a:defRPr>
                <a:solidFill>
                  <a:schemeClr val="lt1"/>
                </a:solidFill>
              </a:defRPr>
            </a:lvl8pPr>
            <a:lvl9pPr lvl="8" rtl="0" algn="ctr">
              <a:spcBef>
                <a:spcPts val="0"/>
              </a:spcBef>
              <a:spcAft>
                <a:spcPts val="0"/>
              </a:spcAft>
              <a:buClr>
                <a:schemeClr val="lt1"/>
              </a:buClr>
              <a:buSzPts val="2800"/>
              <a:buNone/>
              <a:defRPr>
                <a:solidFill>
                  <a:schemeClr val="lt1"/>
                </a:solidFill>
              </a:defRPr>
            </a:lvl9pPr>
          </a:lstStyle>
          <a:p>
            <a:r>
              <a:t>xx%</a:t>
            </a:r>
          </a:p>
        </p:txBody>
      </p:sp>
      <p:sp>
        <p:nvSpPr>
          <p:cNvPr id="253" name="Google Shape;253;p13"/>
          <p:cNvSpPr txBox="1"/>
          <p:nvPr>
            <p:ph idx="14" type="subTitle"/>
          </p:nvPr>
        </p:nvSpPr>
        <p:spPr>
          <a:xfrm>
            <a:off x="1009425" y="3430323"/>
            <a:ext cx="3257100" cy="38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800">
                <a:solidFill>
                  <a:schemeClr val="accent5"/>
                </a:solidFill>
                <a:latin typeface="Aldrich"/>
                <a:ea typeface="Aldrich"/>
                <a:cs typeface="Aldrich"/>
                <a:sym typeface="Aldrich"/>
              </a:defRPr>
            </a:lvl1pPr>
            <a:lvl2pPr lvl="1" rtl="0" algn="ctr">
              <a:lnSpc>
                <a:spcPct val="100000"/>
              </a:lnSpc>
              <a:spcBef>
                <a:spcPts val="0"/>
              </a:spcBef>
              <a:spcAft>
                <a:spcPts val="0"/>
              </a:spcAft>
              <a:buNone/>
              <a:defRPr b="1" sz="1800">
                <a:solidFill>
                  <a:schemeClr val="accent5"/>
                </a:solidFill>
                <a:latin typeface="Aldrich"/>
                <a:ea typeface="Aldrich"/>
                <a:cs typeface="Aldrich"/>
                <a:sym typeface="Aldrich"/>
              </a:defRPr>
            </a:lvl2pPr>
            <a:lvl3pPr lvl="2" rtl="0" algn="ctr">
              <a:lnSpc>
                <a:spcPct val="100000"/>
              </a:lnSpc>
              <a:spcBef>
                <a:spcPts val="0"/>
              </a:spcBef>
              <a:spcAft>
                <a:spcPts val="0"/>
              </a:spcAft>
              <a:buNone/>
              <a:defRPr b="1" sz="1800">
                <a:solidFill>
                  <a:schemeClr val="accent5"/>
                </a:solidFill>
                <a:latin typeface="Aldrich"/>
                <a:ea typeface="Aldrich"/>
                <a:cs typeface="Aldrich"/>
                <a:sym typeface="Aldrich"/>
              </a:defRPr>
            </a:lvl3pPr>
            <a:lvl4pPr lvl="3" rtl="0" algn="ctr">
              <a:lnSpc>
                <a:spcPct val="100000"/>
              </a:lnSpc>
              <a:spcBef>
                <a:spcPts val="0"/>
              </a:spcBef>
              <a:spcAft>
                <a:spcPts val="0"/>
              </a:spcAft>
              <a:buNone/>
              <a:defRPr b="1" sz="1800">
                <a:solidFill>
                  <a:schemeClr val="accent5"/>
                </a:solidFill>
                <a:latin typeface="Aldrich"/>
                <a:ea typeface="Aldrich"/>
                <a:cs typeface="Aldrich"/>
                <a:sym typeface="Aldrich"/>
              </a:defRPr>
            </a:lvl4pPr>
            <a:lvl5pPr lvl="4" rtl="0" algn="ctr">
              <a:lnSpc>
                <a:spcPct val="100000"/>
              </a:lnSpc>
              <a:spcBef>
                <a:spcPts val="0"/>
              </a:spcBef>
              <a:spcAft>
                <a:spcPts val="0"/>
              </a:spcAft>
              <a:buNone/>
              <a:defRPr b="1" sz="1800">
                <a:solidFill>
                  <a:schemeClr val="accent5"/>
                </a:solidFill>
                <a:latin typeface="Aldrich"/>
                <a:ea typeface="Aldrich"/>
                <a:cs typeface="Aldrich"/>
                <a:sym typeface="Aldrich"/>
              </a:defRPr>
            </a:lvl5pPr>
            <a:lvl6pPr lvl="5" rtl="0" algn="ctr">
              <a:lnSpc>
                <a:spcPct val="100000"/>
              </a:lnSpc>
              <a:spcBef>
                <a:spcPts val="0"/>
              </a:spcBef>
              <a:spcAft>
                <a:spcPts val="0"/>
              </a:spcAft>
              <a:buNone/>
              <a:defRPr b="1" sz="1800">
                <a:solidFill>
                  <a:schemeClr val="accent5"/>
                </a:solidFill>
                <a:latin typeface="Aldrich"/>
                <a:ea typeface="Aldrich"/>
                <a:cs typeface="Aldrich"/>
                <a:sym typeface="Aldrich"/>
              </a:defRPr>
            </a:lvl6pPr>
            <a:lvl7pPr lvl="6" rtl="0" algn="ctr">
              <a:lnSpc>
                <a:spcPct val="100000"/>
              </a:lnSpc>
              <a:spcBef>
                <a:spcPts val="0"/>
              </a:spcBef>
              <a:spcAft>
                <a:spcPts val="0"/>
              </a:spcAft>
              <a:buNone/>
              <a:defRPr b="1" sz="1800">
                <a:solidFill>
                  <a:schemeClr val="accent5"/>
                </a:solidFill>
                <a:latin typeface="Aldrich"/>
                <a:ea typeface="Aldrich"/>
                <a:cs typeface="Aldrich"/>
                <a:sym typeface="Aldrich"/>
              </a:defRPr>
            </a:lvl7pPr>
            <a:lvl8pPr lvl="7" rtl="0" algn="ctr">
              <a:lnSpc>
                <a:spcPct val="100000"/>
              </a:lnSpc>
              <a:spcBef>
                <a:spcPts val="0"/>
              </a:spcBef>
              <a:spcAft>
                <a:spcPts val="0"/>
              </a:spcAft>
              <a:buNone/>
              <a:defRPr b="1" sz="1800">
                <a:solidFill>
                  <a:schemeClr val="accent5"/>
                </a:solidFill>
                <a:latin typeface="Aldrich"/>
                <a:ea typeface="Aldrich"/>
                <a:cs typeface="Aldrich"/>
                <a:sym typeface="Aldrich"/>
              </a:defRPr>
            </a:lvl8pPr>
            <a:lvl9pPr lvl="8" rtl="0" algn="ctr">
              <a:lnSpc>
                <a:spcPct val="100000"/>
              </a:lnSpc>
              <a:spcBef>
                <a:spcPts val="0"/>
              </a:spcBef>
              <a:spcAft>
                <a:spcPts val="0"/>
              </a:spcAft>
              <a:buNone/>
              <a:defRPr b="1" sz="1800">
                <a:solidFill>
                  <a:schemeClr val="accent5"/>
                </a:solidFill>
                <a:latin typeface="Aldrich"/>
                <a:ea typeface="Aldrich"/>
                <a:cs typeface="Aldrich"/>
                <a:sym typeface="Aldrich"/>
              </a:defRPr>
            </a:lvl9pPr>
          </a:lstStyle>
          <a:p/>
        </p:txBody>
      </p:sp>
      <p:sp>
        <p:nvSpPr>
          <p:cNvPr id="254" name="Google Shape;254;p13"/>
          <p:cNvSpPr txBox="1"/>
          <p:nvPr>
            <p:ph idx="15" type="subTitle"/>
          </p:nvPr>
        </p:nvSpPr>
        <p:spPr>
          <a:xfrm>
            <a:off x="4877475" y="3440423"/>
            <a:ext cx="3257100" cy="38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800">
                <a:solidFill>
                  <a:schemeClr val="accent5"/>
                </a:solidFill>
                <a:latin typeface="Aldrich"/>
                <a:ea typeface="Aldrich"/>
                <a:cs typeface="Aldrich"/>
                <a:sym typeface="Aldrich"/>
              </a:defRPr>
            </a:lvl1pPr>
            <a:lvl2pPr lvl="1" rtl="0" algn="ctr">
              <a:lnSpc>
                <a:spcPct val="100000"/>
              </a:lnSpc>
              <a:spcBef>
                <a:spcPts val="0"/>
              </a:spcBef>
              <a:spcAft>
                <a:spcPts val="0"/>
              </a:spcAft>
              <a:buNone/>
              <a:defRPr b="1" sz="1800">
                <a:solidFill>
                  <a:schemeClr val="accent5"/>
                </a:solidFill>
                <a:latin typeface="Aldrich"/>
                <a:ea typeface="Aldrich"/>
                <a:cs typeface="Aldrich"/>
                <a:sym typeface="Aldrich"/>
              </a:defRPr>
            </a:lvl2pPr>
            <a:lvl3pPr lvl="2" rtl="0" algn="ctr">
              <a:lnSpc>
                <a:spcPct val="100000"/>
              </a:lnSpc>
              <a:spcBef>
                <a:spcPts val="0"/>
              </a:spcBef>
              <a:spcAft>
                <a:spcPts val="0"/>
              </a:spcAft>
              <a:buNone/>
              <a:defRPr b="1" sz="1800">
                <a:solidFill>
                  <a:schemeClr val="accent5"/>
                </a:solidFill>
                <a:latin typeface="Aldrich"/>
                <a:ea typeface="Aldrich"/>
                <a:cs typeface="Aldrich"/>
                <a:sym typeface="Aldrich"/>
              </a:defRPr>
            </a:lvl3pPr>
            <a:lvl4pPr lvl="3" rtl="0" algn="ctr">
              <a:lnSpc>
                <a:spcPct val="100000"/>
              </a:lnSpc>
              <a:spcBef>
                <a:spcPts val="0"/>
              </a:spcBef>
              <a:spcAft>
                <a:spcPts val="0"/>
              </a:spcAft>
              <a:buNone/>
              <a:defRPr b="1" sz="1800">
                <a:solidFill>
                  <a:schemeClr val="accent5"/>
                </a:solidFill>
                <a:latin typeface="Aldrich"/>
                <a:ea typeface="Aldrich"/>
                <a:cs typeface="Aldrich"/>
                <a:sym typeface="Aldrich"/>
              </a:defRPr>
            </a:lvl4pPr>
            <a:lvl5pPr lvl="4" rtl="0" algn="ctr">
              <a:lnSpc>
                <a:spcPct val="100000"/>
              </a:lnSpc>
              <a:spcBef>
                <a:spcPts val="0"/>
              </a:spcBef>
              <a:spcAft>
                <a:spcPts val="0"/>
              </a:spcAft>
              <a:buNone/>
              <a:defRPr b="1" sz="1800">
                <a:solidFill>
                  <a:schemeClr val="accent5"/>
                </a:solidFill>
                <a:latin typeface="Aldrich"/>
                <a:ea typeface="Aldrich"/>
                <a:cs typeface="Aldrich"/>
                <a:sym typeface="Aldrich"/>
              </a:defRPr>
            </a:lvl5pPr>
            <a:lvl6pPr lvl="5" rtl="0" algn="ctr">
              <a:lnSpc>
                <a:spcPct val="100000"/>
              </a:lnSpc>
              <a:spcBef>
                <a:spcPts val="0"/>
              </a:spcBef>
              <a:spcAft>
                <a:spcPts val="0"/>
              </a:spcAft>
              <a:buNone/>
              <a:defRPr b="1" sz="1800">
                <a:solidFill>
                  <a:schemeClr val="accent5"/>
                </a:solidFill>
                <a:latin typeface="Aldrich"/>
                <a:ea typeface="Aldrich"/>
                <a:cs typeface="Aldrich"/>
                <a:sym typeface="Aldrich"/>
              </a:defRPr>
            </a:lvl6pPr>
            <a:lvl7pPr lvl="6" rtl="0" algn="ctr">
              <a:lnSpc>
                <a:spcPct val="100000"/>
              </a:lnSpc>
              <a:spcBef>
                <a:spcPts val="0"/>
              </a:spcBef>
              <a:spcAft>
                <a:spcPts val="0"/>
              </a:spcAft>
              <a:buNone/>
              <a:defRPr b="1" sz="1800">
                <a:solidFill>
                  <a:schemeClr val="accent5"/>
                </a:solidFill>
                <a:latin typeface="Aldrich"/>
                <a:ea typeface="Aldrich"/>
                <a:cs typeface="Aldrich"/>
                <a:sym typeface="Aldrich"/>
              </a:defRPr>
            </a:lvl7pPr>
            <a:lvl8pPr lvl="7" rtl="0" algn="ctr">
              <a:lnSpc>
                <a:spcPct val="100000"/>
              </a:lnSpc>
              <a:spcBef>
                <a:spcPts val="0"/>
              </a:spcBef>
              <a:spcAft>
                <a:spcPts val="0"/>
              </a:spcAft>
              <a:buNone/>
              <a:defRPr b="1" sz="1800">
                <a:solidFill>
                  <a:schemeClr val="accent5"/>
                </a:solidFill>
                <a:latin typeface="Aldrich"/>
                <a:ea typeface="Aldrich"/>
                <a:cs typeface="Aldrich"/>
                <a:sym typeface="Aldrich"/>
              </a:defRPr>
            </a:lvl8pPr>
            <a:lvl9pPr lvl="8" rtl="0" algn="ctr">
              <a:lnSpc>
                <a:spcPct val="100000"/>
              </a:lnSpc>
              <a:spcBef>
                <a:spcPts val="0"/>
              </a:spcBef>
              <a:spcAft>
                <a:spcPts val="0"/>
              </a:spcAft>
              <a:buNone/>
              <a:defRPr b="1" sz="1800">
                <a:solidFill>
                  <a:schemeClr val="accent5"/>
                </a:solidFill>
                <a:latin typeface="Aldrich"/>
                <a:ea typeface="Aldrich"/>
                <a:cs typeface="Aldrich"/>
                <a:sym typeface="Aldrich"/>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9">
    <p:spTree>
      <p:nvGrpSpPr>
        <p:cNvPr id="255" name="Shape 255"/>
        <p:cNvGrpSpPr/>
        <p:nvPr/>
      </p:nvGrpSpPr>
      <p:grpSpPr>
        <a:xfrm>
          <a:off x="0" y="0"/>
          <a:ext cx="0" cy="0"/>
          <a:chOff x="0" y="0"/>
          <a:chExt cx="0" cy="0"/>
        </a:xfrm>
      </p:grpSpPr>
      <p:grpSp>
        <p:nvGrpSpPr>
          <p:cNvPr id="256" name="Google Shape;256;p14"/>
          <p:cNvGrpSpPr/>
          <p:nvPr/>
        </p:nvGrpSpPr>
        <p:grpSpPr>
          <a:xfrm flipH="1" rot="10800000">
            <a:off x="-9513" y="-6"/>
            <a:ext cx="9177947" cy="5143519"/>
            <a:chOff x="-9513" y="-6"/>
            <a:chExt cx="9177947" cy="5143519"/>
          </a:xfrm>
        </p:grpSpPr>
        <p:sp>
          <p:nvSpPr>
            <p:cNvPr id="257" name="Google Shape;257;p14"/>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a:off x="7132742" y="2"/>
              <a:ext cx="1612254" cy="120848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a:off x="6426313" y="-6"/>
              <a:ext cx="1250789" cy="93763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
            <p:cNvSpPr/>
            <p:nvPr/>
          </p:nvSpPr>
          <p:spPr>
            <a:xfrm>
              <a:off x="743298" y="3878776"/>
              <a:ext cx="1664900" cy="1264737"/>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4"/>
            <p:cNvSpPr/>
            <p:nvPr/>
          </p:nvSpPr>
          <p:spPr>
            <a:xfrm rot="10800000">
              <a:off x="-9513" y="3652041"/>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4"/>
            <p:cNvSpPr/>
            <p:nvPr/>
          </p:nvSpPr>
          <p:spPr>
            <a:xfrm rot="10800000">
              <a:off x="-9513" y="2774418"/>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4"/>
            <p:cNvSpPr/>
            <p:nvPr/>
          </p:nvSpPr>
          <p:spPr>
            <a:xfrm>
              <a:off x="7972352" y="13811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14"/>
          <p:cNvGrpSpPr/>
          <p:nvPr/>
        </p:nvGrpSpPr>
        <p:grpSpPr>
          <a:xfrm>
            <a:off x="4281415" y="75177"/>
            <a:ext cx="581170" cy="125403"/>
            <a:chOff x="4685288" y="186288"/>
            <a:chExt cx="419375" cy="90485"/>
          </a:xfrm>
        </p:grpSpPr>
        <p:sp>
          <p:nvSpPr>
            <p:cNvPr id="265" name="Google Shape;265;p14"/>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6" name="Google Shape;266;p14"/>
            <p:cNvGrpSpPr/>
            <p:nvPr/>
          </p:nvGrpSpPr>
          <p:grpSpPr>
            <a:xfrm>
              <a:off x="4685288" y="186300"/>
              <a:ext cx="419375" cy="90473"/>
              <a:chOff x="4390000" y="182175"/>
              <a:chExt cx="419375" cy="90473"/>
            </a:xfrm>
          </p:grpSpPr>
          <p:sp>
            <p:nvSpPr>
              <p:cNvPr id="267" name="Google Shape;267;p14"/>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4"/>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9" name="Google Shape;269;p14"/>
          <p:cNvSpPr txBox="1"/>
          <p:nvPr>
            <p:ph type="title"/>
          </p:nvPr>
        </p:nvSpPr>
        <p:spPr>
          <a:xfrm>
            <a:off x="722375" y="530750"/>
            <a:ext cx="769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70" name="Google Shape;270;p14"/>
          <p:cNvGrpSpPr/>
          <p:nvPr/>
        </p:nvGrpSpPr>
        <p:grpSpPr>
          <a:xfrm flipH="1" rot="-338429">
            <a:off x="7728496" y="462641"/>
            <a:ext cx="1386128" cy="2705639"/>
            <a:chOff x="409722" y="228600"/>
            <a:chExt cx="1385931" cy="2705253"/>
          </a:xfrm>
        </p:grpSpPr>
        <p:grpSp>
          <p:nvGrpSpPr>
            <p:cNvPr id="271" name="Google Shape;271;p14"/>
            <p:cNvGrpSpPr/>
            <p:nvPr/>
          </p:nvGrpSpPr>
          <p:grpSpPr>
            <a:xfrm flipH="1" rot="-617154">
              <a:off x="575967" y="402323"/>
              <a:ext cx="1053440" cy="2450002"/>
              <a:chOff x="3817855" y="1437512"/>
              <a:chExt cx="541146" cy="1128254"/>
            </a:xfrm>
          </p:grpSpPr>
          <p:sp>
            <p:nvSpPr>
              <p:cNvPr id="272" name="Google Shape;272;p14"/>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4"/>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 name="Google Shape;274;p14"/>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4">
    <p:bg>
      <p:bgPr>
        <a:solidFill>
          <a:schemeClr val="accent2"/>
        </a:solidFill>
      </p:bgPr>
    </p:bg>
    <p:spTree>
      <p:nvGrpSpPr>
        <p:cNvPr id="275" name="Shape 275"/>
        <p:cNvGrpSpPr/>
        <p:nvPr/>
      </p:nvGrpSpPr>
      <p:grpSpPr>
        <a:xfrm>
          <a:off x="0" y="0"/>
          <a:ext cx="0" cy="0"/>
          <a:chOff x="0" y="0"/>
          <a:chExt cx="0" cy="0"/>
        </a:xfrm>
      </p:grpSpPr>
      <p:sp>
        <p:nvSpPr>
          <p:cNvPr id="276" name="Google Shape;276;p15"/>
          <p:cNvSpPr txBox="1"/>
          <p:nvPr>
            <p:ph idx="1" type="body"/>
          </p:nvPr>
        </p:nvSpPr>
        <p:spPr>
          <a:xfrm>
            <a:off x="5205225" y="1366325"/>
            <a:ext cx="2984700" cy="3120300"/>
          </a:xfrm>
          <a:prstGeom prst="rect">
            <a:avLst/>
          </a:prstGeom>
        </p:spPr>
        <p:txBody>
          <a:bodyPr anchorCtr="0" anchor="ctr" bIns="91425" lIns="91425" spcFirstLastPara="1" rIns="91425" wrap="square" tIns="91425">
            <a:noAutofit/>
          </a:bodyPr>
          <a:lstStyle>
            <a:lvl1pPr indent="-342900" lvl="0" marL="457200" rtl="0">
              <a:lnSpc>
                <a:spcPct val="100000"/>
              </a:lnSpc>
              <a:spcBef>
                <a:spcPts val="1000"/>
              </a:spcBef>
              <a:spcAft>
                <a:spcPts val="0"/>
              </a:spcAft>
              <a:buClr>
                <a:schemeClr val="accent3"/>
              </a:buClr>
              <a:buSzPts val="1800"/>
              <a:buChar char="●"/>
              <a:defRPr sz="1600">
                <a:solidFill>
                  <a:schemeClr val="accent3"/>
                </a:solidFill>
              </a:defRPr>
            </a:lvl1pPr>
            <a:lvl2pPr indent="-342900" lvl="1" marL="914400" rtl="0">
              <a:spcBef>
                <a:spcPts val="1600"/>
              </a:spcBef>
              <a:spcAft>
                <a:spcPts val="0"/>
              </a:spcAft>
              <a:buClr>
                <a:schemeClr val="accent3"/>
              </a:buClr>
              <a:buSzPts val="1800"/>
              <a:buChar char="○"/>
              <a:defRPr sz="1800">
                <a:solidFill>
                  <a:schemeClr val="accent3"/>
                </a:solidFill>
              </a:defRPr>
            </a:lvl2pPr>
            <a:lvl3pPr indent="-342900" lvl="2" marL="1371600" rtl="0">
              <a:spcBef>
                <a:spcPts val="1600"/>
              </a:spcBef>
              <a:spcAft>
                <a:spcPts val="0"/>
              </a:spcAft>
              <a:buClr>
                <a:schemeClr val="accent3"/>
              </a:buClr>
              <a:buSzPts val="1800"/>
              <a:buChar char="■"/>
              <a:defRPr sz="1800">
                <a:solidFill>
                  <a:schemeClr val="accent3"/>
                </a:solidFill>
              </a:defRPr>
            </a:lvl3pPr>
            <a:lvl4pPr indent="-342900" lvl="3" marL="1828800" rtl="0">
              <a:spcBef>
                <a:spcPts val="1600"/>
              </a:spcBef>
              <a:spcAft>
                <a:spcPts val="0"/>
              </a:spcAft>
              <a:buClr>
                <a:schemeClr val="accent3"/>
              </a:buClr>
              <a:buSzPts val="1800"/>
              <a:buChar char="●"/>
              <a:defRPr sz="1800">
                <a:solidFill>
                  <a:schemeClr val="accent3"/>
                </a:solidFill>
              </a:defRPr>
            </a:lvl4pPr>
            <a:lvl5pPr indent="-342900" lvl="4" marL="2286000" rtl="0">
              <a:spcBef>
                <a:spcPts val="1600"/>
              </a:spcBef>
              <a:spcAft>
                <a:spcPts val="0"/>
              </a:spcAft>
              <a:buClr>
                <a:schemeClr val="accent3"/>
              </a:buClr>
              <a:buSzPts val="1800"/>
              <a:buChar char="○"/>
              <a:defRPr sz="1800">
                <a:solidFill>
                  <a:schemeClr val="accent3"/>
                </a:solidFill>
              </a:defRPr>
            </a:lvl5pPr>
            <a:lvl6pPr indent="-342900" lvl="5" marL="2743200" rtl="0">
              <a:spcBef>
                <a:spcPts val="1600"/>
              </a:spcBef>
              <a:spcAft>
                <a:spcPts val="0"/>
              </a:spcAft>
              <a:buClr>
                <a:schemeClr val="accent3"/>
              </a:buClr>
              <a:buSzPts val="1800"/>
              <a:buChar char="■"/>
              <a:defRPr sz="1800">
                <a:solidFill>
                  <a:schemeClr val="accent3"/>
                </a:solidFill>
              </a:defRPr>
            </a:lvl6pPr>
            <a:lvl7pPr indent="-342900" lvl="6" marL="3200400" rtl="0">
              <a:spcBef>
                <a:spcPts val="1600"/>
              </a:spcBef>
              <a:spcAft>
                <a:spcPts val="0"/>
              </a:spcAft>
              <a:buClr>
                <a:schemeClr val="accent3"/>
              </a:buClr>
              <a:buSzPts val="1800"/>
              <a:buChar char="●"/>
              <a:defRPr sz="1800">
                <a:solidFill>
                  <a:schemeClr val="accent3"/>
                </a:solidFill>
              </a:defRPr>
            </a:lvl7pPr>
            <a:lvl8pPr indent="-342900" lvl="7" marL="3657600" rtl="0">
              <a:spcBef>
                <a:spcPts val="1600"/>
              </a:spcBef>
              <a:spcAft>
                <a:spcPts val="0"/>
              </a:spcAft>
              <a:buClr>
                <a:schemeClr val="accent3"/>
              </a:buClr>
              <a:buSzPts val="1800"/>
              <a:buChar char="○"/>
              <a:defRPr sz="1800">
                <a:solidFill>
                  <a:schemeClr val="accent3"/>
                </a:solidFill>
              </a:defRPr>
            </a:lvl8pPr>
            <a:lvl9pPr indent="-342900" lvl="8" marL="4114800" rtl="0">
              <a:spcBef>
                <a:spcPts val="1600"/>
              </a:spcBef>
              <a:spcAft>
                <a:spcPts val="1600"/>
              </a:spcAft>
              <a:buClr>
                <a:schemeClr val="accent3"/>
              </a:buClr>
              <a:buSzPts val="1800"/>
              <a:buChar char="■"/>
              <a:defRPr sz="1800">
                <a:solidFill>
                  <a:schemeClr val="accent3"/>
                </a:solidFill>
              </a:defRPr>
            </a:lvl9pPr>
          </a:lstStyle>
          <a:p/>
        </p:txBody>
      </p:sp>
      <p:sp>
        <p:nvSpPr>
          <p:cNvPr id="277" name="Google Shape;277;p15"/>
          <p:cNvSpPr txBox="1"/>
          <p:nvPr>
            <p:ph type="title"/>
          </p:nvPr>
        </p:nvSpPr>
        <p:spPr>
          <a:xfrm>
            <a:off x="722375" y="530750"/>
            <a:ext cx="7927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78" name="Google Shape;278;p15"/>
          <p:cNvGrpSpPr/>
          <p:nvPr/>
        </p:nvGrpSpPr>
        <p:grpSpPr>
          <a:xfrm flipH="1">
            <a:off x="-447600" y="2065597"/>
            <a:ext cx="1179753" cy="2854241"/>
            <a:chOff x="7907551" y="-114309"/>
            <a:chExt cx="1908059" cy="4616272"/>
          </a:xfrm>
        </p:grpSpPr>
        <p:sp>
          <p:nvSpPr>
            <p:cNvPr id="279" name="Google Shape;279;p15"/>
            <p:cNvSpPr/>
            <p:nvPr/>
          </p:nvSpPr>
          <p:spPr>
            <a:xfrm>
              <a:off x="8606186" y="3608365"/>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5"/>
            <p:cNvSpPr/>
            <p:nvPr/>
          </p:nvSpPr>
          <p:spPr>
            <a:xfrm>
              <a:off x="8566430" y="3568608"/>
              <a:ext cx="79551" cy="562883"/>
            </a:xfrm>
            <a:custGeom>
              <a:rect b="b" l="l" r="r" t="t"/>
              <a:pathLst>
                <a:path extrusionOk="0" h="14470" w="2045">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5"/>
            <p:cNvSpPr/>
            <p:nvPr/>
          </p:nvSpPr>
          <p:spPr>
            <a:xfrm>
              <a:off x="8798589" y="3873900"/>
              <a:ext cx="39" cy="483371"/>
            </a:xfrm>
            <a:custGeom>
              <a:rect b="b" l="l" r="r" t="t"/>
              <a:pathLst>
                <a:path extrusionOk="0" h="12426" w="1">
                  <a:moveTo>
                    <a:pt x="0" y="0"/>
                  </a:moveTo>
                  <a:lnTo>
                    <a:pt x="0"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5"/>
            <p:cNvSpPr/>
            <p:nvPr/>
          </p:nvSpPr>
          <p:spPr>
            <a:xfrm>
              <a:off x="8758832" y="3834144"/>
              <a:ext cx="79551" cy="562883"/>
            </a:xfrm>
            <a:custGeom>
              <a:rect b="b" l="l" r="r" t="t"/>
              <a:pathLst>
                <a:path extrusionOk="0" h="14470" w="2045">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5"/>
            <p:cNvSpPr/>
            <p:nvPr/>
          </p:nvSpPr>
          <p:spPr>
            <a:xfrm>
              <a:off x="7907551" y="-114309"/>
              <a:ext cx="1238654" cy="3139619"/>
            </a:xfrm>
            <a:custGeom>
              <a:rect b="b" l="l" r="r" t="t"/>
              <a:pathLst>
                <a:path extrusionOk="0" h="80710" w="31842">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6"/>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5"/>
            <p:cNvSpPr/>
            <p:nvPr/>
          </p:nvSpPr>
          <p:spPr>
            <a:xfrm>
              <a:off x="8119015" y="89647"/>
              <a:ext cx="596298" cy="2776176"/>
            </a:xfrm>
            <a:custGeom>
              <a:rect b="b" l="l" r="r" t="t"/>
              <a:pathLst>
                <a:path extrusionOk="0" h="71367" w="15329">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5"/>
            <p:cNvSpPr/>
            <p:nvPr/>
          </p:nvSpPr>
          <p:spPr>
            <a:xfrm>
              <a:off x="8424307" y="938692"/>
              <a:ext cx="111332" cy="318046"/>
            </a:xfrm>
            <a:custGeom>
              <a:rect b="b" l="l" r="r" t="t"/>
              <a:pathLst>
                <a:path extrusionOk="0" h="8176" w="2862">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
            <p:cNvSpPr/>
            <p:nvPr/>
          </p:nvSpPr>
          <p:spPr>
            <a:xfrm>
              <a:off x="8788417" y="298310"/>
              <a:ext cx="1027193" cy="2682583"/>
            </a:xfrm>
            <a:custGeom>
              <a:rect b="b" l="l" r="r" t="t"/>
              <a:pathLst>
                <a:path extrusionOk="0" h="68961" w="26406">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6"/>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
            <p:cNvSpPr/>
            <p:nvPr/>
          </p:nvSpPr>
          <p:spPr>
            <a:xfrm>
              <a:off x="9179562" y="495109"/>
              <a:ext cx="410278" cy="2370722"/>
            </a:xfrm>
            <a:custGeom>
              <a:rect b="b" l="l" r="r" t="t"/>
              <a:pathLst>
                <a:path extrusionOk="0" h="60944" w="10547">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p:nvPr/>
          </p:nvSpPr>
          <p:spPr>
            <a:xfrm>
              <a:off x="9476919" y="1275805"/>
              <a:ext cx="179718" cy="225815"/>
            </a:xfrm>
            <a:custGeom>
              <a:rect b="b" l="l" r="r" t="t"/>
              <a:pathLst>
                <a:path extrusionOk="0" h="5805" w="462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a:off x="8106294" y="2865830"/>
              <a:ext cx="1510565" cy="1636134"/>
            </a:xfrm>
            <a:custGeom>
              <a:rect b="b" l="l" r="r" t="t"/>
              <a:pathLst>
                <a:path extrusionOk="0" h="42060" w="38832">
                  <a:moveTo>
                    <a:pt x="1" y="0"/>
                  </a:moveTo>
                  <a:lnTo>
                    <a:pt x="5437" y="42059"/>
                  </a:lnTo>
                  <a:lnTo>
                    <a:pt x="34744" y="42059"/>
                  </a:lnTo>
                  <a:lnTo>
                    <a:pt x="38831" y="0"/>
                  </a:lnTo>
                  <a:close/>
                </a:path>
              </a:pathLst>
            </a:custGeom>
            <a:solidFill>
              <a:schemeClr val="accent3"/>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a:off x="8522881" y="3144086"/>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p:nvPr/>
          </p:nvSpPr>
          <p:spPr>
            <a:xfrm>
              <a:off x="8483163" y="3104329"/>
              <a:ext cx="79512" cy="562883"/>
            </a:xfrm>
            <a:custGeom>
              <a:rect b="b" l="l" r="r" t="t"/>
              <a:pathLst>
                <a:path extrusionOk="0" h="14470" w="2044">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5"/>
            <p:cNvSpPr/>
            <p:nvPr/>
          </p:nvSpPr>
          <p:spPr>
            <a:xfrm>
              <a:off x="9139845" y="3031196"/>
              <a:ext cx="79512" cy="564478"/>
            </a:xfrm>
            <a:custGeom>
              <a:rect b="b" l="l" r="r" t="t"/>
              <a:pathLst>
                <a:path extrusionOk="0" h="14511" w="2044">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p:nvPr/>
          </p:nvSpPr>
          <p:spPr>
            <a:xfrm>
              <a:off x="8993540" y="3323729"/>
              <a:ext cx="79551" cy="562922"/>
            </a:xfrm>
            <a:custGeom>
              <a:rect b="b" l="l" r="r" t="t"/>
              <a:pathLst>
                <a:path extrusionOk="0" h="14471" w="2045">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p:nvPr/>
          </p:nvSpPr>
          <p:spPr>
            <a:xfrm>
              <a:off x="9165286" y="3733975"/>
              <a:ext cx="79512" cy="569263"/>
            </a:xfrm>
            <a:custGeom>
              <a:rect b="b" l="l" r="r" t="t"/>
              <a:pathLst>
                <a:path extrusionOk="0" h="14634" w="2044">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 name="Google Shape;295;p15"/>
          <p:cNvGrpSpPr/>
          <p:nvPr/>
        </p:nvGrpSpPr>
        <p:grpSpPr>
          <a:xfrm flipH="1">
            <a:off x="7839222" y="781050"/>
            <a:ext cx="1385931" cy="2705253"/>
            <a:chOff x="409722" y="228600"/>
            <a:chExt cx="1385931" cy="2705253"/>
          </a:xfrm>
        </p:grpSpPr>
        <p:grpSp>
          <p:nvGrpSpPr>
            <p:cNvPr id="296" name="Google Shape;296;p15"/>
            <p:cNvGrpSpPr/>
            <p:nvPr/>
          </p:nvGrpSpPr>
          <p:grpSpPr>
            <a:xfrm flipH="1" rot="-617154">
              <a:off x="575967" y="402323"/>
              <a:ext cx="1053440" cy="2450002"/>
              <a:chOff x="3817855" y="1437512"/>
              <a:chExt cx="541146" cy="1128254"/>
            </a:xfrm>
          </p:grpSpPr>
          <p:sp>
            <p:nvSpPr>
              <p:cNvPr id="297" name="Google Shape;297;p15"/>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9" name="Google Shape;299;p15"/>
            <p:cNvSpPr/>
            <p:nvPr/>
          </p:nvSpPr>
          <p:spPr>
            <a:xfrm>
              <a:off x="1419225" y="228600"/>
              <a:ext cx="142800" cy="142800"/>
            </a:xfrm>
            <a:prstGeom prst="ellipse">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00" name="Google Shape;300;p15"/>
          <p:cNvCxnSpPr/>
          <p:nvPr/>
        </p:nvCxnSpPr>
        <p:spPr>
          <a:xfrm>
            <a:off x="481667" y="4824600"/>
            <a:ext cx="1133400" cy="0"/>
          </a:xfrm>
          <a:prstGeom prst="straightConnector1">
            <a:avLst/>
          </a:prstGeom>
          <a:noFill/>
          <a:ln cap="flat" cmpd="sng" w="19050">
            <a:solidFill>
              <a:schemeClr val="accent5"/>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301" name="Shape 301"/>
        <p:cNvGrpSpPr/>
        <p:nvPr/>
      </p:nvGrpSpPr>
      <p:grpSpPr>
        <a:xfrm>
          <a:off x="0" y="0"/>
          <a:ext cx="0" cy="0"/>
          <a:chOff x="0" y="0"/>
          <a:chExt cx="0" cy="0"/>
        </a:xfrm>
      </p:grpSpPr>
      <p:grpSp>
        <p:nvGrpSpPr>
          <p:cNvPr id="302" name="Google Shape;302;p16"/>
          <p:cNvGrpSpPr/>
          <p:nvPr/>
        </p:nvGrpSpPr>
        <p:grpSpPr>
          <a:xfrm>
            <a:off x="-97582" y="-6"/>
            <a:ext cx="9411247" cy="5153383"/>
            <a:chOff x="-97582" y="-6"/>
            <a:chExt cx="9411247" cy="5153383"/>
          </a:xfrm>
        </p:grpSpPr>
        <p:sp>
          <p:nvSpPr>
            <p:cNvPr id="303" name="Google Shape;303;p16"/>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6"/>
            <p:cNvSpPr/>
            <p:nvPr/>
          </p:nvSpPr>
          <p:spPr>
            <a:xfrm flipH="1">
              <a:off x="399046" y="0"/>
              <a:ext cx="1600279" cy="120848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6"/>
            <p:cNvSpPr/>
            <p:nvPr/>
          </p:nvSpPr>
          <p:spPr>
            <a:xfrm flipH="1">
              <a:off x="1314444" y="-6"/>
              <a:ext cx="1250846" cy="93763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6"/>
            <p:cNvSpPr/>
            <p:nvPr/>
          </p:nvSpPr>
          <p:spPr>
            <a:xfrm flipH="1">
              <a:off x="6735804" y="3878776"/>
              <a:ext cx="1664900" cy="1264737"/>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6"/>
            <p:cNvSpPr/>
            <p:nvPr/>
          </p:nvSpPr>
          <p:spPr>
            <a:xfrm flipH="1" rot="10800000">
              <a:off x="8009700" y="3670093"/>
              <a:ext cx="1135497" cy="1067007"/>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6"/>
            <p:cNvSpPr/>
            <p:nvPr/>
          </p:nvSpPr>
          <p:spPr>
            <a:xfrm flipH="1">
              <a:off x="-24431" y="12287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9" name="Google Shape;309;p16"/>
            <p:cNvGrpSpPr/>
            <p:nvPr/>
          </p:nvGrpSpPr>
          <p:grpSpPr>
            <a:xfrm>
              <a:off x="4281415" y="75177"/>
              <a:ext cx="581170" cy="125403"/>
              <a:chOff x="4685288" y="186288"/>
              <a:chExt cx="419375" cy="90485"/>
            </a:xfrm>
          </p:grpSpPr>
          <p:sp>
            <p:nvSpPr>
              <p:cNvPr id="310" name="Google Shape;310;p16"/>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1" name="Google Shape;311;p16"/>
              <p:cNvGrpSpPr/>
              <p:nvPr/>
            </p:nvGrpSpPr>
            <p:grpSpPr>
              <a:xfrm>
                <a:off x="4685288" y="186300"/>
                <a:ext cx="419375" cy="90473"/>
                <a:chOff x="4390000" y="182175"/>
                <a:chExt cx="419375" cy="90473"/>
              </a:xfrm>
            </p:grpSpPr>
            <p:sp>
              <p:nvSpPr>
                <p:cNvPr id="312" name="Google Shape;312;p16"/>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4" name="Google Shape;314;p16"/>
            <p:cNvGrpSpPr/>
            <p:nvPr/>
          </p:nvGrpSpPr>
          <p:grpSpPr>
            <a:xfrm rot="-1102275">
              <a:off x="239301" y="2899434"/>
              <a:ext cx="541146" cy="2225370"/>
              <a:chOff x="871338" y="1945155"/>
              <a:chExt cx="247109" cy="1016148"/>
            </a:xfrm>
          </p:grpSpPr>
          <p:sp>
            <p:nvSpPr>
              <p:cNvPr id="315" name="Google Shape;315;p16"/>
              <p:cNvSpPr/>
              <p:nvPr/>
            </p:nvSpPr>
            <p:spPr>
              <a:xfrm>
                <a:off x="1017893" y="2858365"/>
                <a:ext cx="100554" cy="102938"/>
              </a:xfrm>
              <a:custGeom>
                <a:rect b="b" l="l" r="r" t="t"/>
                <a:pathLst>
                  <a:path extrusionOk="0" h="5440" w="5314">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p:nvPr/>
            </p:nvSpPr>
            <p:spPr>
              <a:xfrm>
                <a:off x="871338" y="2075844"/>
                <a:ext cx="215338" cy="853670"/>
              </a:xfrm>
              <a:custGeom>
                <a:rect b="b" l="l" r="r" t="t"/>
                <a:pathLst>
                  <a:path extrusionOk="0" h="45114" w="1138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6"/>
              <p:cNvSpPr/>
              <p:nvPr/>
            </p:nvSpPr>
            <p:spPr>
              <a:xfrm>
                <a:off x="1051083" y="1945155"/>
                <a:ext cx="67364" cy="51242"/>
              </a:xfrm>
              <a:custGeom>
                <a:rect b="b" l="l" r="r" t="t"/>
                <a:pathLst>
                  <a:path extrusionOk="0" h="2708" w="3560">
                    <a:moveTo>
                      <a:pt x="1780" y="1"/>
                    </a:moveTo>
                    <a:cubicBezTo>
                      <a:pt x="1" y="1"/>
                      <a:pt x="1" y="2708"/>
                      <a:pt x="1780" y="2708"/>
                    </a:cubicBezTo>
                    <a:cubicBezTo>
                      <a:pt x="3459" y="2708"/>
                      <a:pt x="3560" y="1"/>
                      <a:pt x="17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 name="Google Shape;318;p16"/>
            <p:cNvSpPr/>
            <p:nvPr/>
          </p:nvSpPr>
          <p:spPr>
            <a:xfrm>
              <a:off x="7683774" y="926546"/>
              <a:ext cx="1629891" cy="217696"/>
            </a:xfrm>
            <a:custGeom>
              <a:rect b="b" l="l" r="r" t="t"/>
              <a:pathLst>
                <a:path extrusionOk="0" h="7463" w="55866">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16"/>
          <p:cNvSpPr txBox="1"/>
          <p:nvPr>
            <p:ph idx="1" type="subTitle"/>
          </p:nvPr>
        </p:nvSpPr>
        <p:spPr>
          <a:xfrm>
            <a:off x="6450420" y="2989131"/>
            <a:ext cx="1517100" cy="31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800">
                <a:latin typeface="Aldrich"/>
                <a:ea typeface="Aldrich"/>
                <a:cs typeface="Aldrich"/>
                <a:sym typeface="Aldrich"/>
              </a:defRPr>
            </a:lvl1pPr>
            <a:lvl2pPr lvl="1" rtl="0" algn="ctr">
              <a:lnSpc>
                <a:spcPct val="100000"/>
              </a:lnSpc>
              <a:spcBef>
                <a:spcPts val="0"/>
              </a:spcBef>
              <a:spcAft>
                <a:spcPts val="0"/>
              </a:spcAft>
              <a:buNone/>
              <a:defRPr b="1">
                <a:latin typeface="Aldrich"/>
                <a:ea typeface="Aldrich"/>
                <a:cs typeface="Aldrich"/>
                <a:sym typeface="Aldrich"/>
              </a:defRPr>
            </a:lvl2pPr>
            <a:lvl3pPr lvl="2" rtl="0" algn="ctr">
              <a:lnSpc>
                <a:spcPct val="100000"/>
              </a:lnSpc>
              <a:spcBef>
                <a:spcPts val="0"/>
              </a:spcBef>
              <a:spcAft>
                <a:spcPts val="0"/>
              </a:spcAft>
              <a:buNone/>
              <a:defRPr b="1">
                <a:latin typeface="Aldrich"/>
                <a:ea typeface="Aldrich"/>
                <a:cs typeface="Aldrich"/>
                <a:sym typeface="Aldrich"/>
              </a:defRPr>
            </a:lvl3pPr>
            <a:lvl4pPr lvl="3" rtl="0" algn="ctr">
              <a:lnSpc>
                <a:spcPct val="100000"/>
              </a:lnSpc>
              <a:spcBef>
                <a:spcPts val="0"/>
              </a:spcBef>
              <a:spcAft>
                <a:spcPts val="0"/>
              </a:spcAft>
              <a:buNone/>
              <a:defRPr b="1">
                <a:latin typeface="Aldrich"/>
                <a:ea typeface="Aldrich"/>
                <a:cs typeface="Aldrich"/>
                <a:sym typeface="Aldrich"/>
              </a:defRPr>
            </a:lvl4pPr>
            <a:lvl5pPr lvl="4" rtl="0" algn="ctr">
              <a:lnSpc>
                <a:spcPct val="100000"/>
              </a:lnSpc>
              <a:spcBef>
                <a:spcPts val="0"/>
              </a:spcBef>
              <a:spcAft>
                <a:spcPts val="0"/>
              </a:spcAft>
              <a:buNone/>
              <a:defRPr b="1">
                <a:latin typeface="Aldrich"/>
                <a:ea typeface="Aldrich"/>
                <a:cs typeface="Aldrich"/>
                <a:sym typeface="Aldrich"/>
              </a:defRPr>
            </a:lvl5pPr>
            <a:lvl6pPr lvl="5" rtl="0" algn="ctr">
              <a:lnSpc>
                <a:spcPct val="100000"/>
              </a:lnSpc>
              <a:spcBef>
                <a:spcPts val="0"/>
              </a:spcBef>
              <a:spcAft>
                <a:spcPts val="0"/>
              </a:spcAft>
              <a:buNone/>
              <a:defRPr b="1">
                <a:latin typeface="Aldrich"/>
                <a:ea typeface="Aldrich"/>
                <a:cs typeface="Aldrich"/>
                <a:sym typeface="Aldrich"/>
              </a:defRPr>
            </a:lvl6pPr>
            <a:lvl7pPr lvl="6" rtl="0" algn="ctr">
              <a:lnSpc>
                <a:spcPct val="100000"/>
              </a:lnSpc>
              <a:spcBef>
                <a:spcPts val="0"/>
              </a:spcBef>
              <a:spcAft>
                <a:spcPts val="0"/>
              </a:spcAft>
              <a:buNone/>
              <a:defRPr b="1">
                <a:latin typeface="Aldrich"/>
                <a:ea typeface="Aldrich"/>
                <a:cs typeface="Aldrich"/>
                <a:sym typeface="Aldrich"/>
              </a:defRPr>
            </a:lvl7pPr>
            <a:lvl8pPr lvl="7" rtl="0" algn="ctr">
              <a:lnSpc>
                <a:spcPct val="100000"/>
              </a:lnSpc>
              <a:spcBef>
                <a:spcPts val="0"/>
              </a:spcBef>
              <a:spcAft>
                <a:spcPts val="0"/>
              </a:spcAft>
              <a:buNone/>
              <a:defRPr b="1">
                <a:latin typeface="Aldrich"/>
                <a:ea typeface="Aldrich"/>
                <a:cs typeface="Aldrich"/>
                <a:sym typeface="Aldrich"/>
              </a:defRPr>
            </a:lvl8pPr>
            <a:lvl9pPr lvl="8" rtl="0" algn="ctr">
              <a:lnSpc>
                <a:spcPct val="100000"/>
              </a:lnSpc>
              <a:spcBef>
                <a:spcPts val="0"/>
              </a:spcBef>
              <a:spcAft>
                <a:spcPts val="0"/>
              </a:spcAft>
              <a:buNone/>
              <a:defRPr b="1">
                <a:latin typeface="Aldrich"/>
                <a:ea typeface="Aldrich"/>
                <a:cs typeface="Aldrich"/>
                <a:sym typeface="Aldrich"/>
              </a:defRPr>
            </a:lvl9pPr>
          </a:lstStyle>
          <a:p/>
        </p:txBody>
      </p:sp>
      <p:sp>
        <p:nvSpPr>
          <p:cNvPr id="320" name="Google Shape;320;p16"/>
          <p:cNvSpPr txBox="1"/>
          <p:nvPr>
            <p:ph idx="2" type="subTitle"/>
          </p:nvPr>
        </p:nvSpPr>
        <p:spPr>
          <a:xfrm>
            <a:off x="5997120" y="3373105"/>
            <a:ext cx="2423700" cy="54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321" name="Google Shape;321;p16"/>
          <p:cNvSpPr txBox="1"/>
          <p:nvPr>
            <p:ph idx="3" type="subTitle"/>
          </p:nvPr>
        </p:nvSpPr>
        <p:spPr>
          <a:xfrm>
            <a:off x="3813450" y="2989131"/>
            <a:ext cx="1517100" cy="31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800">
                <a:latin typeface="Aldrich"/>
                <a:ea typeface="Aldrich"/>
                <a:cs typeface="Aldrich"/>
                <a:sym typeface="Aldrich"/>
              </a:defRPr>
            </a:lvl1pPr>
            <a:lvl2pPr lvl="1" rtl="0" algn="ctr">
              <a:lnSpc>
                <a:spcPct val="100000"/>
              </a:lnSpc>
              <a:spcBef>
                <a:spcPts val="0"/>
              </a:spcBef>
              <a:spcAft>
                <a:spcPts val="0"/>
              </a:spcAft>
              <a:buNone/>
              <a:defRPr b="1">
                <a:latin typeface="Aldrich"/>
                <a:ea typeface="Aldrich"/>
                <a:cs typeface="Aldrich"/>
                <a:sym typeface="Aldrich"/>
              </a:defRPr>
            </a:lvl2pPr>
            <a:lvl3pPr lvl="2" rtl="0" algn="ctr">
              <a:lnSpc>
                <a:spcPct val="100000"/>
              </a:lnSpc>
              <a:spcBef>
                <a:spcPts val="0"/>
              </a:spcBef>
              <a:spcAft>
                <a:spcPts val="0"/>
              </a:spcAft>
              <a:buNone/>
              <a:defRPr b="1">
                <a:latin typeface="Aldrich"/>
                <a:ea typeface="Aldrich"/>
                <a:cs typeface="Aldrich"/>
                <a:sym typeface="Aldrich"/>
              </a:defRPr>
            </a:lvl3pPr>
            <a:lvl4pPr lvl="3" rtl="0" algn="ctr">
              <a:lnSpc>
                <a:spcPct val="100000"/>
              </a:lnSpc>
              <a:spcBef>
                <a:spcPts val="0"/>
              </a:spcBef>
              <a:spcAft>
                <a:spcPts val="0"/>
              </a:spcAft>
              <a:buNone/>
              <a:defRPr b="1">
                <a:latin typeface="Aldrich"/>
                <a:ea typeface="Aldrich"/>
                <a:cs typeface="Aldrich"/>
                <a:sym typeface="Aldrich"/>
              </a:defRPr>
            </a:lvl4pPr>
            <a:lvl5pPr lvl="4" rtl="0" algn="ctr">
              <a:lnSpc>
                <a:spcPct val="100000"/>
              </a:lnSpc>
              <a:spcBef>
                <a:spcPts val="0"/>
              </a:spcBef>
              <a:spcAft>
                <a:spcPts val="0"/>
              </a:spcAft>
              <a:buNone/>
              <a:defRPr b="1">
                <a:latin typeface="Aldrich"/>
                <a:ea typeface="Aldrich"/>
                <a:cs typeface="Aldrich"/>
                <a:sym typeface="Aldrich"/>
              </a:defRPr>
            </a:lvl5pPr>
            <a:lvl6pPr lvl="5" rtl="0" algn="ctr">
              <a:lnSpc>
                <a:spcPct val="100000"/>
              </a:lnSpc>
              <a:spcBef>
                <a:spcPts val="0"/>
              </a:spcBef>
              <a:spcAft>
                <a:spcPts val="0"/>
              </a:spcAft>
              <a:buNone/>
              <a:defRPr b="1">
                <a:latin typeface="Aldrich"/>
                <a:ea typeface="Aldrich"/>
                <a:cs typeface="Aldrich"/>
                <a:sym typeface="Aldrich"/>
              </a:defRPr>
            </a:lvl6pPr>
            <a:lvl7pPr lvl="6" rtl="0" algn="ctr">
              <a:lnSpc>
                <a:spcPct val="100000"/>
              </a:lnSpc>
              <a:spcBef>
                <a:spcPts val="0"/>
              </a:spcBef>
              <a:spcAft>
                <a:spcPts val="0"/>
              </a:spcAft>
              <a:buNone/>
              <a:defRPr b="1">
                <a:latin typeface="Aldrich"/>
                <a:ea typeface="Aldrich"/>
                <a:cs typeface="Aldrich"/>
                <a:sym typeface="Aldrich"/>
              </a:defRPr>
            </a:lvl7pPr>
            <a:lvl8pPr lvl="7" rtl="0" algn="ctr">
              <a:lnSpc>
                <a:spcPct val="100000"/>
              </a:lnSpc>
              <a:spcBef>
                <a:spcPts val="0"/>
              </a:spcBef>
              <a:spcAft>
                <a:spcPts val="0"/>
              </a:spcAft>
              <a:buNone/>
              <a:defRPr b="1">
                <a:latin typeface="Aldrich"/>
                <a:ea typeface="Aldrich"/>
                <a:cs typeface="Aldrich"/>
                <a:sym typeface="Aldrich"/>
              </a:defRPr>
            </a:lvl8pPr>
            <a:lvl9pPr lvl="8" rtl="0" algn="ctr">
              <a:lnSpc>
                <a:spcPct val="100000"/>
              </a:lnSpc>
              <a:spcBef>
                <a:spcPts val="0"/>
              </a:spcBef>
              <a:spcAft>
                <a:spcPts val="0"/>
              </a:spcAft>
              <a:buNone/>
              <a:defRPr b="1">
                <a:latin typeface="Aldrich"/>
                <a:ea typeface="Aldrich"/>
                <a:cs typeface="Aldrich"/>
                <a:sym typeface="Aldrich"/>
              </a:defRPr>
            </a:lvl9pPr>
          </a:lstStyle>
          <a:p/>
        </p:txBody>
      </p:sp>
      <p:sp>
        <p:nvSpPr>
          <p:cNvPr id="322" name="Google Shape;322;p16"/>
          <p:cNvSpPr txBox="1"/>
          <p:nvPr>
            <p:ph idx="4" type="subTitle"/>
          </p:nvPr>
        </p:nvSpPr>
        <p:spPr>
          <a:xfrm>
            <a:off x="3360150" y="3373105"/>
            <a:ext cx="2423700" cy="54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323" name="Google Shape;323;p16"/>
          <p:cNvSpPr txBox="1"/>
          <p:nvPr>
            <p:ph idx="5" type="subTitle"/>
          </p:nvPr>
        </p:nvSpPr>
        <p:spPr>
          <a:xfrm>
            <a:off x="1176480" y="2989131"/>
            <a:ext cx="1517100" cy="314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b="1" sz="1800">
                <a:latin typeface="Aldrich"/>
                <a:ea typeface="Aldrich"/>
                <a:cs typeface="Aldrich"/>
                <a:sym typeface="Aldrich"/>
              </a:defRPr>
            </a:lvl1pPr>
            <a:lvl2pPr lvl="1" rtl="0" algn="ctr">
              <a:lnSpc>
                <a:spcPct val="100000"/>
              </a:lnSpc>
              <a:spcBef>
                <a:spcPts val="0"/>
              </a:spcBef>
              <a:spcAft>
                <a:spcPts val="0"/>
              </a:spcAft>
              <a:buNone/>
              <a:defRPr b="1">
                <a:latin typeface="Aldrich"/>
                <a:ea typeface="Aldrich"/>
                <a:cs typeface="Aldrich"/>
                <a:sym typeface="Aldrich"/>
              </a:defRPr>
            </a:lvl2pPr>
            <a:lvl3pPr lvl="2" rtl="0" algn="ctr">
              <a:lnSpc>
                <a:spcPct val="100000"/>
              </a:lnSpc>
              <a:spcBef>
                <a:spcPts val="0"/>
              </a:spcBef>
              <a:spcAft>
                <a:spcPts val="0"/>
              </a:spcAft>
              <a:buNone/>
              <a:defRPr b="1">
                <a:latin typeface="Aldrich"/>
                <a:ea typeface="Aldrich"/>
                <a:cs typeface="Aldrich"/>
                <a:sym typeface="Aldrich"/>
              </a:defRPr>
            </a:lvl3pPr>
            <a:lvl4pPr lvl="3" rtl="0" algn="ctr">
              <a:lnSpc>
                <a:spcPct val="100000"/>
              </a:lnSpc>
              <a:spcBef>
                <a:spcPts val="0"/>
              </a:spcBef>
              <a:spcAft>
                <a:spcPts val="0"/>
              </a:spcAft>
              <a:buNone/>
              <a:defRPr b="1">
                <a:latin typeface="Aldrich"/>
                <a:ea typeface="Aldrich"/>
                <a:cs typeface="Aldrich"/>
                <a:sym typeface="Aldrich"/>
              </a:defRPr>
            </a:lvl4pPr>
            <a:lvl5pPr lvl="4" rtl="0" algn="ctr">
              <a:lnSpc>
                <a:spcPct val="100000"/>
              </a:lnSpc>
              <a:spcBef>
                <a:spcPts val="0"/>
              </a:spcBef>
              <a:spcAft>
                <a:spcPts val="0"/>
              </a:spcAft>
              <a:buNone/>
              <a:defRPr b="1">
                <a:latin typeface="Aldrich"/>
                <a:ea typeface="Aldrich"/>
                <a:cs typeface="Aldrich"/>
                <a:sym typeface="Aldrich"/>
              </a:defRPr>
            </a:lvl5pPr>
            <a:lvl6pPr lvl="5" rtl="0" algn="ctr">
              <a:lnSpc>
                <a:spcPct val="100000"/>
              </a:lnSpc>
              <a:spcBef>
                <a:spcPts val="0"/>
              </a:spcBef>
              <a:spcAft>
                <a:spcPts val="0"/>
              </a:spcAft>
              <a:buNone/>
              <a:defRPr b="1">
                <a:latin typeface="Aldrich"/>
                <a:ea typeface="Aldrich"/>
                <a:cs typeface="Aldrich"/>
                <a:sym typeface="Aldrich"/>
              </a:defRPr>
            </a:lvl6pPr>
            <a:lvl7pPr lvl="6" rtl="0" algn="ctr">
              <a:lnSpc>
                <a:spcPct val="100000"/>
              </a:lnSpc>
              <a:spcBef>
                <a:spcPts val="0"/>
              </a:spcBef>
              <a:spcAft>
                <a:spcPts val="0"/>
              </a:spcAft>
              <a:buNone/>
              <a:defRPr b="1">
                <a:latin typeface="Aldrich"/>
                <a:ea typeface="Aldrich"/>
                <a:cs typeface="Aldrich"/>
                <a:sym typeface="Aldrich"/>
              </a:defRPr>
            </a:lvl7pPr>
            <a:lvl8pPr lvl="7" rtl="0" algn="ctr">
              <a:lnSpc>
                <a:spcPct val="100000"/>
              </a:lnSpc>
              <a:spcBef>
                <a:spcPts val="0"/>
              </a:spcBef>
              <a:spcAft>
                <a:spcPts val="0"/>
              </a:spcAft>
              <a:buNone/>
              <a:defRPr b="1">
                <a:latin typeface="Aldrich"/>
                <a:ea typeface="Aldrich"/>
                <a:cs typeface="Aldrich"/>
                <a:sym typeface="Aldrich"/>
              </a:defRPr>
            </a:lvl8pPr>
            <a:lvl9pPr lvl="8" rtl="0" algn="ctr">
              <a:lnSpc>
                <a:spcPct val="100000"/>
              </a:lnSpc>
              <a:spcBef>
                <a:spcPts val="0"/>
              </a:spcBef>
              <a:spcAft>
                <a:spcPts val="0"/>
              </a:spcAft>
              <a:buNone/>
              <a:defRPr b="1">
                <a:latin typeface="Aldrich"/>
                <a:ea typeface="Aldrich"/>
                <a:cs typeface="Aldrich"/>
                <a:sym typeface="Aldrich"/>
              </a:defRPr>
            </a:lvl9pPr>
          </a:lstStyle>
          <a:p/>
        </p:txBody>
      </p:sp>
      <p:sp>
        <p:nvSpPr>
          <p:cNvPr id="324" name="Google Shape;324;p16"/>
          <p:cNvSpPr txBox="1"/>
          <p:nvPr>
            <p:ph idx="6" type="subTitle"/>
          </p:nvPr>
        </p:nvSpPr>
        <p:spPr>
          <a:xfrm>
            <a:off x="723180" y="3373105"/>
            <a:ext cx="2423700" cy="54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0"/>
              </a:spcBef>
              <a:spcAft>
                <a:spcPts val="0"/>
              </a:spcAft>
              <a:buNone/>
              <a:defRPr sz="1600"/>
            </a:lvl2pPr>
            <a:lvl3pPr lvl="2" rtl="0" algn="ctr">
              <a:lnSpc>
                <a:spcPct val="100000"/>
              </a:lnSpc>
              <a:spcBef>
                <a:spcPts val="0"/>
              </a:spcBef>
              <a:spcAft>
                <a:spcPts val="0"/>
              </a:spcAft>
              <a:buNone/>
              <a:defRPr sz="1600"/>
            </a:lvl3pPr>
            <a:lvl4pPr lvl="3" rtl="0" algn="ctr">
              <a:lnSpc>
                <a:spcPct val="100000"/>
              </a:lnSpc>
              <a:spcBef>
                <a:spcPts val="0"/>
              </a:spcBef>
              <a:spcAft>
                <a:spcPts val="0"/>
              </a:spcAft>
              <a:buNone/>
              <a:defRPr sz="1600"/>
            </a:lvl4pPr>
            <a:lvl5pPr lvl="4" rtl="0" algn="ctr">
              <a:lnSpc>
                <a:spcPct val="100000"/>
              </a:lnSpc>
              <a:spcBef>
                <a:spcPts val="0"/>
              </a:spcBef>
              <a:spcAft>
                <a:spcPts val="0"/>
              </a:spcAft>
              <a:buNone/>
              <a:defRPr sz="1600"/>
            </a:lvl5pPr>
            <a:lvl6pPr lvl="5" rtl="0" algn="ctr">
              <a:lnSpc>
                <a:spcPct val="100000"/>
              </a:lnSpc>
              <a:spcBef>
                <a:spcPts val="0"/>
              </a:spcBef>
              <a:spcAft>
                <a:spcPts val="0"/>
              </a:spcAft>
              <a:buNone/>
              <a:defRPr sz="1600"/>
            </a:lvl6pPr>
            <a:lvl7pPr lvl="6" rtl="0" algn="ctr">
              <a:lnSpc>
                <a:spcPct val="100000"/>
              </a:lnSpc>
              <a:spcBef>
                <a:spcPts val="0"/>
              </a:spcBef>
              <a:spcAft>
                <a:spcPts val="0"/>
              </a:spcAft>
              <a:buNone/>
              <a:defRPr sz="1600"/>
            </a:lvl7pPr>
            <a:lvl8pPr lvl="7" rtl="0" algn="ctr">
              <a:lnSpc>
                <a:spcPct val="100000"/>
              </a:lnSpc>
              <a:spcBef>
                <a:spcPts val="0"/>
              </a:spcBef>
              <a:spcAft>
                <a:spcPts val="0"/>
              </a:spcAft>
              <a:buNone/>
              <a:defRPr sz="1600"/>
            </a:lvl8pPr>
            <a:lvl9pPr lvl="8" rtl="0" algn="ctr">
              <a:lnSpc>
                <a:spcPct val="100000"/>
              </a:lnSpc>
              <a:spcBef>
                <a:spcPts val="0"/>
              </a:spcBef>
              <a:spcAft>
                <a:spcPts val="0"/>
              </a:spcAft>
              <a:buNone/>
              <a:defRPr sz="1600"/>
            </a:lvl9pPr>
          </a:lstStyle>
          <a:p/>
        </p:txBody>
      </p:sp>
      <p:sp>
        <p:nvSpPr>
          <p:cNvPr id="325" name="Google Shape;325;p16"/>
          <p:cNvSpPr txBox="1"/>
          <p:nvPr>
            <p:ph type="title"/>
          </p:nvPr>
        </p:nvSpPr>
        <p:spPr>
          <a:xfrm>
            <a:off x="722375" y="530750"/>
            <a:ext cx="769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326" name="Shape 326"/>
        <p:cNvGrpSpPr/>
        <p:nvPr/>
      </p:nvGrpSpPr>
      <p:grpSpPr>
        <a:xfrm>
          <a:off x="0" y="0"/>
          <a:ext cx="0" cy="0"/>
          <a:chOff x="0" y="0"/>
          <a:chExt cx="0" cy="0"/>
        </a:xfrm>
      </p:grpSpPr>
      <p:grpSp>
        <p:nvGrpSpPr>
          <p:cNvPr id="327" name="Google Shape;327;p17"/>
          <p:cNvGrpSpPr/>
          <p:nvPr/>
        </p:nvGrpSpPr>
        <p:grpSpPr>
          <a:xfrm>
            <a:off x="-9513" y="2"/>
            <a:ext cx="9177947" cy="5143510"/>
            <a:chOff x="-9513" y="2"/>
            <a:chExt cx="9177947" cy="5143510"/>
          </a:xfrm>
        </p:grpSpPr>
        <p:sp>
          <p:nvSpPr>
            <p:cNvPr id="328" name="Google Shape;328;p17"/>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7"/>
            <p:cNvSpPr/>
            <p:nvPr/>
          </p:nvSpPr>
          <p:spPr>
            <a:xfrm>
              <a:off x="7132742" y="2"/>
              <a:ext cx="1612254" cy="120848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7"/>
            <p:cNvSpPr/>
            <p:nvPr/>
          </p:nvSpPr>
          <p:spPr>
            <a:xfrm>
              <a:off x="743298" y="3878776"/>
              <a:ext cx="1664900" cy="1264737"/>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7"/>
            <p:cNvSpPr/>
            <p:nvPr/>
          </p:nvSpPr>
          <p:spPr>
            <a:xfrm rot="10800000">
              <a:off x="-9513" y="3652041"/>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7"/>
            <p:cNvSpPr/>
            <p:nvPr/>
          </p:nvSpPr>
          <p:spPr>
            <a:xfrm>
              <a:off x="7972352" y="13811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3" name="Google Shape;333;p17"/>
          <p:cNvGrpSpPr/>
          <p:nvPr/>
        </p:nvGrpSpPr>
        <p:grpSpPr>
          <a:xfrm>
            <a:off x="4281415" y="75177"/>
            <a:ext cx="581170" cy="125403"/>
            <a:chOff x="4685288" y="186288"/>
            <a:chExt cx="419375" cy="90485"/>
          </a:xfrm>
        </p:grpSpPr>
        <p:sp>
          <p:nvSpPr>
            <p:cNvPr id="334" name="Google Shape;334;p17"/>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5" name="Google Shape;335;p17"/>
            <p:cNvGrpSpPr/>
            <p:nvPr/>
          </p:nvGrpSpPr>
          <p:grpSpPr>
            <a:xfrm>
              <a:off x="4685288" y="186300"/>
              <a:ext cx="419375" cy="90473"/>
              <a:chOff x="4390000" y="182175"/>
              <a:chExt cx="419375" cy="90473"/>
            </a:xfrm>
          </p:grpSpPr>
          <p:sp>
            <p:nvSpPr>
              <p:cNvPr id="336" name="Google Shape;336;p17"/>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7"/>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8" name="Google Shape;338;p17"/>
          <p:cNvSpPr txBox="1"/>
          <p:nvPr>
            <p:ph idx="1" type="subTitle"/>
          </p:nvPr>
        </p:nvSpPr>
        <p:spPr>
          <a:xfrm>
            <a:off x="2117765" y="3228984"/>
            <a:ext cx="1398600" cy="405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b="1" sz="1800">
                <a:solidFill>
                  <a:schemeClr val="accent5"/>
                </a:solidFill>
                <a:latin typeface="Aldrich"/>
                <a:ea typeface="Aldrich"/>
                <a:cs typeface="Aldrich"/>
                <a:sym typeface="Aldrich"/>
              </a:defRPr>
            </a:lvl1pPr>
            <a:lvl2pPr lvl="1" rtl="0" algn="r">
              <a:lnSpc>
                <a:spcPct val="100000"/>
              </a:lnSpc>
              <a:spcBef>
                <a:spcPts val="0"/>
              </a:spcBef>
              <a:spcAft>
                <a:spcPts val="0"/>
              </a:spcAft>
              <a:buNone/>
              <a:defRPr b="1">
                <a:solidFill>
                  <a:schemeClr val="accent5"/>
                </a:solidFill>
                <a:latin typeface="Aldrich"/>
                <a:ea typeface="Aldrich"/>
                <a:cs typeface="Aldrich"/>
                <a:sym typeface="Aldrich"/>
              </a:defRPr>
            </a:lvl2pPr>
            <a:lvl3pPr lvl="2" rtl="0" algn="r">
              <a:lnSpc>
                <a:spcPct val="100000"/>
              </a:lnSpc>
              <a:spcBef>
                <a:spcPts val="0"/>
              </a:spcBef>
              <a:spcAft>
                <a:spcPts val="0"/>
              </a:spcAft>
              <a:buNone/>
              <a:defRPr b="1">
                <a:solidFill>
                  <a:schemeClr val="accent5"/>
                </a:solidFill>
                <a:latin typeface="Aldrich"/>
                <a:ea typeface="Aldrich"/>
                <a:cs typeface="Aldrich"/>
                <a:sym typeface="Aldrich"/>
              </a:defRPr>
            </a:lvl3pPr>
            <a:lvl4pPr lvl="3" rtl="0" algn="r">
              <a:lnSpc>
                <a:spcPct val="100000"/>
              </a:lnSpc>
              <a:spcBef>
                <a:spcPts val="0"/>
              </a:spcBef>
              <a:spcAft>
                <a:spcPts val="0"/>
              </a:spcAft>
              <a:buNone/>
              <a:defRPr b="1">
                <a:solidFill>
                  <a:schemeClr val="accent5"/>
                </a:solidFill>
                <a:latin typeface="Aldrich"/>
                <a:ea typeface="Aldrich"/>
                <a:cs typeface="Aldrich"/>
                <a:sym typeface="Aldrich"/>
              </a:defRPr>
            </a:lvl4pPr>
            <a:lvl5pPr lvl="4" rtl="0" algn="r">
              <a:lnSpc>
                <a:spcPct val="100000"/>
              </a:lnSpc>
              <a:spcBef>
                <a:spcPts val="0"/>
              </a:spcBef>
              <a:spcAft>
                <a:spcPts val="0"/>
              </a:spcAft>
              <a:buNone/>
              <a:defRPr b="1">
                <a:solidFill>
                  <a:schemeClr val="accent5"/>
                </a:solidFill>
                <a:latin typeface="Aldrich"/>
                <a:ea typeface="Aldrich"/>
                <a:cs typeface="Aldrich"/>
                <a:sym typeface="Aldrich"/>
              </a:defRPr>
            </a:lvl5pPr>
            <a:lvl6pPr lvl="5" rtl="0" algn="r">
              <a:lnSpc>
                <a:spcPct val="100000"/>
              </a:lnSpc>
              <a:spcBef>
                <a:spcPts val="0"/>
              </a:spcBef>
              <a:spcAft>
                <a:spcPts val="0"/>
              </a:spcAft>
              <a:buNone/>
              <a:defRPr b="1">
                <a:solidFill>
                  <a:schemeClr val="accent5"/>
                </a:solidFill>
                <a:latin typeface="Aldrich"/>
                <a:ea typeface="Aldrich"/>
                <a:cs typeface="Aldrich"/>
                <a:sym typeface="Aldrich"/>
              </a:defRPr>
            </a:lvl6pPr>
            <a:lvl7pPr lvl="6" rtl="0" algn="r">
              <a:lnSpc>
                <a:spcPct val="100000"/>
              </a:lnSpc>
              <a:spcBef>
                <a:spcPts val="0"/>
              </a:spcBef>
              <a:spcAft>
                <a:spcPts val="0"/>
              </a:spcAft>
              <a:buNone/>
              <a:defRPr b="1">
                <a:solidFill>
                  <a:schemeClr val="accent5"/>
                </a:solidFill>
                <a:latin typeface="Aldrich"/>
                <a:ea typeface="Aldrich"/>
                <a:cs typeface="Aldrich"/>
                <a:sym typeface="Aldrich"/>
              </a:defRPr>
            </a:lvl7pPr>
            <a:lvl8pPr lvl="7" rtl="0" algn="r">
              <a:lnSpc>
                <a:spcPct val="100000"/>
              </a:lnSpc>
              <a:spcBef>
                <a:spcPts val="0"/>
              </a:spcBef>
              <a:spcAft>
                <a:spcPts val="0"/>
              </a:spcAft>
              <a:buNone/>
              <a:defRPr b="1">
                <a:solidFill>
                  <a:schemeClr val="accent5"/>
                </a:solidFill>
                <a:latin typeface="Aldrich"/>
                <a:ea typeface="Aldrich"/>
                <a:cs typeface="Aldrich"/>
                <a:sym typeface="Aldrich"/>
              </a:defRPr>
            </a:lvl8pPr>
            <a:lvl9pPr lvl="8" rtl="0" algn="r">
              <a:lnSpc>
                <a:spcPct val="100000"/>
              </a:lnSpc>
              <a:spcBef>
                <a:spcPts val="0"/>
              </a:spcBef>
              <a:spcAft>
                <a:spcPts val="0"/>
              </a:spcAft>
              <a:buNone/>
              <a:defRPr b="1">
                <a:solidFill>
                  <a:schemeClr val="accent5"/>
                </a:solidFill>
                <a:latin typeface="Aldrich"/>
                <a:ea typeface="Aldrich"/>
                <a:cs typeface="Aldrich"/>
                <a:sym typeface="Aldrich"/>
              </a:defRPr>
            </a:lvl9pPr>
          </a:lstStyle>
          <a:p/>
        </p:txBody>
      </p:sp>
      <p:sp>
        <p:nvSpPr>
          <p:cNvPr id="339" name="Google Shape;339;p17"/>
          <p:cNvSpPr txBox="1"/>
          <p:nvPr>
            <p:ph idx="2" type="subTitle"/>
          </p:nvPr>
        </p:nvSpPr>
        <p:spPr>
          <a:xfrm>
            <a:off x="5627635" y="3228984"/>
            <a:ext cx="1398600" cy="40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1800">
                <a:solidFill>
                  <a:schemeClr val="accent5"/>
                </a:solidFill>
                <a:latin typeface="Aldrich"/>
                <a:ea typeface="Aldrich"/>
                <a:cs typeface="Aldrich"/>
                <a:sym typeface="Aldrich"/>
              </a:defRPr>
            </a:lvl1pPr>
            <a:lvl2pPr lvl="1" rtl="0">
              <a:lnSpc>
                <a:spcPct val="100000"/>
              </a:lnSpc>
              <a:spcBef>
                <a:spcPts val="0"/>
              </a:spcBef>
              <a:spcAft>
                <a:spcPts val="0"/>
              </a:spcAft>
              <a:buNone/>
              <a:defRPr b="1">
                <a:solidFill>
                  <a:schemeClr val="accent5"/>
                </a:solidFill>
                <a:latin typeface="Aldrich"/>
                <a:ea typeface="Aldrich"/>
                <a:cs typeface="Aldrich"/>
                <a:sym typeface="Aldrich"/>
              </a:defRPr>
            </a:lvl2pPr>
            <a:lvl3pPr lvl="2" rtl="0">
              <a:lnSpc>
                <a:spcPct val="100000"/>
              </a:lnSpc>
              <a:spcBef>
                <a:spcPts val="0"/>
              </a:spcBef>
              <a:spcAft>
                <a:spcPts val="0"/>
              </a:spcAft>
              <a:buNone/>
              <a:defRPr b="1">
                <a:solidFill>
                  <a:schemeClr val="accent5"/>
                </a:solidFill>
                <a:latin typeface="Aldrich"/>
                <a:ea typeface="Aldrich"/>
                <a:cs typeface="Aldrich"/>
                <a:sym typeface="Aldrich"/>
              </a:defRPr>
            </a:lvl3pPr>
            <a:lvl4pPr lvl="3" rtl="0">
              <a:lnSpc>
                <a:spcPct val="100000"/>
              </a:lnSpc>
              <a:spcBef>
                <a:spcPts val="0"/>
              </a:spcBef>
              <a:spcAft>
                <a:spcPts val="0"/>
              </a:spcAft>
              <a:buNone/>
              <a:defRPr b="1">
                <a:solidFill>
                  <a:schemeClr val="accent5"/>
                </a:solidFill>
                <a:latin typeface="Aldrich"/>
                <a:ea typeface="Aldrich"/>
                <a:cs typeface="Aldrich"/>
                <a:sym typeface="Aldrich"/>
              </a:defRPr>
            </a:lvl4pPr>
            <a:lvl5pPr lvl="4" rtl="0">
              <a:lnSpc>
                <a:spcPct val="100000"/>
              </a:lnSpc>
              <a:spcBef>
                <a:spcPts val="0"/>
              </a:spcBef>
              <a:spcAft>
                <a:spcPts val="0"/>
              </a:spcAft>
              <a:buNone/>
              <a:defRPr b="1">
                <a:solidFill>
                  <a:schemeClr val="accent5"/>
                </a:solidFill>
                <a:latin typeface="Aldrich"/>
                <a:ea typeface="Aldrich"/>
                <a:cs typeface="Aldrich"/>
                <a:sym typeface="Aldrich"/>
              </a:defRPr>
            </a:lvl5pPr>
            <a:lvl6pPr lvl="5" rtl="0">
              <a:lnSpc>
                <a:spcPct val="100000"/>
              </a:lnSpc>
              <a:spcBef>
                <a:spcPts val="0"/>
              </a:spcBef>
              <a:spcAft>
                <a:spcPts val="0"/>
              </a:spcAft>
              <a:buNone/>
              <a:defRPr b="1">
                <a:solidFill>
                  <a:schemeClr val="accent5"/>
                </a:solidFill>
                <a:latin typeface="Aldrich"/>
                <a:ea typeface="Aldrich"/>
                <a:cs typeface="Aldrich"/>
                <a:sym typeface="Aldrich"/>
              </a:defRPr>
            </a:lvl6pPr>
            <a:lvl7pPr lvl="6" rtl="0">
              <a:lnSpc>
                <a:spcPct val="100000"/>
              </a:lnSpc>
              <a:spcBef>
                <a:spcPts val="0"/>
              </a:spcBef>
              <a:spcAft>
                <a:spcPts val="0"/>
              </a:spcAft>
              <a:buNone/>
              <a:defRPr b="1">
                <a:solidFill>
                  <a:schemeClr val="accent5"/>
                </a:solidFill>
                <a:latin typeface="Aldrich"/>
                <a:ea typeface="Aldrich"/>
                <a:cs typeface="Aldrich"/>
                <a:sym typeface="Aldrich"/>
              </a:defRPr>
            </a:lvl7pPr>
            <a:lvl8pPr lvl="7" rtl="0">
              <a:lnSpc>
                <a:spcPct val="100000"/>
              </a:lnSpc>
              <a:spcBef>
                <a:spcPts val="0"/>
              </a:spcBef>
              <a:spcAft>
                <a:spcPts val="0"/>
              </a:spcAft>
              <a:buNone/>
              <a:defRPr b="1">
                <a:solidFill>
                  <a:schemeClr val="accent5"/>
                </a:solidFill>
                <a:latin typeface="Aldrich"/>
                <a:ea typeface="Aldrich"/>
                <a:cs typeface="Aldrich"/>
                <a:sym typeface="Aldrich"/>
              </a:defRPr>
            </a:lvl8pPr>
            <a:lvl9pPr lvl="8" rtl="0">
              <a:lnSpc>
                <a:spcPct val="100000"/>
              </a:lnSpc>
              <a:spcBef>
                <a:spcPts val="0"/>
              </a:spcBef>
              <a:spcAft>
                <a:spcPts val="0"/>
              </a:spcAft>
              <a:buNone/>
              <a:defRPr b="1">
                <a:solidFill>
                  <a:schemeClr val="accent5"/>
                </a:solidFill>
                <a:latin typeface="Aldrich"/>
                <a:ea typeface="Aldrich"/>
                <a:cs typeface="Aldrich"/>
                <a:sym typeface="Aldrich"/>
              </a:defRPr>
            </a:lvl9pPr>
          </a:lstStyle>
          <a:p/>
        </p:txBody>
      </p:sp>
      <p:sp>
        <p:nvSpPr>
          <p:cNvPr id="340" name="Google Shape;340;p17"/>
          <p:cNvSpPr txBox="1"/>
          <p:nvPr>
            <p:ph idx="3" type="subTitle"/>
          </p:nvPr>
        </p:nvSpPr>
        <p:spPr>
          <a:xfrm>
            <a:off x="1297865" y="3645247"/>
            <a:ext cx="2218500" cy="459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accent5"/>
              </a:buClr>
              <a:buSzPts val="1600"/>
              <a:buNone/>
              <a:defRPr sz="1600">
                <a:solidFill>
                  <a:schemeClr val="accent5"/>
                </a:solidFill>
              </a:defRPr>
            </a:lvl1pPr>
            <a:lvl2pPr lvl="1" rtl="0">
              <a:spcBef>
                <a:spcPts val="0"/>
              </a:spcBef>
              <a:spcAft>
                <a:spcPts val="0"/>
              </a:spcAft>
              <a:buClr>
                <a:schemeClr val="accent5"/>
              </a:buClr>
              <a:buSzPts val="1400"/>
              <a:buNone/>
              <a:defRPr>
                <a:solidFill>
                  <a:schemeClr val="accent5"/>
                </a:solidFill>
              </a:defRPr>
            </a:lvl2pPr>
            <a:lvl3pPr lvl="2" rtl="0">
              <a:spcBef>
                <a:spcPts val="1600"/>
              </a:spcBef>
              <a:spcAft>
                <a:spcPts val="0"/>
              </a:spcAft>
              <a:buClr>
                <a:schemeClr val="accent5"/>
              </a:buClr>
              <a:buSzPts val="1400"/>
              <a:buNone/>
              <a:defRPr>
                <a:solidFill>
                  <a:schemeClr val="accent5"/>
                </a:solidFill>
              </a:defRPr>
            </a:lvl3pPr>
            <a:lvl4pPr lvl="3" rtl="0">
              <a:spcBef>
                <a:spcPts val="1600"/>
              </a:spcBef>
              <a:spcAft>
                <a:spcPts val="0"/>
              </a:spcAft>
              <a:buClr>
                <a:schemeClr val="accent5"/>
              </a:buClr>
              <a:buSzPts val="1400"/>
              <a:buNone/>
              <a:defRPr>
                <a:solidFill>
                  <a:schemeClr val="accent5"/>
                </a:solidFill>
              </a:defRPr>
            </a:lvl4pPr>
            <a:lvl5pPr lvl="4" rtl="0">
              <a:spcBef>
                <a:spcPts val="1600"/>
              </a:spcBef>
              <a:spcAft>
                <a:spcPts val="0"/>
              </a:spcAft>
              <a:buClr>
                <a:schemeClr val="accent5"/>
              </a:buClr>
              <a:buSzPts val="1400"/>
              <a:buNone/>
              <a:defRPr>
                <a:solidFill>
                  <a:schemeClr val="accent5"/>
                </a:solidFill>
              </a:defRPr>
            </a:lvl5pPr>
            <a:lvl6pPr lvl="5" rtl="0">
              <a:spcBef>
                <a:spcPts val="1600"/>
              </a:spcBef>
              <a:spcAft>
                <a:spcPts val="0"/>
              </a:spcAft>
              <a:buClr>
                <a:schemeClr val="accent5"/>
              </a:buClr>
              <a:buSzPts val="1400"/>
              <a:buNone/>
              <a:defRPr>
                <a:solidFill>
                  <a:schemeClr val="accent5"/>
                </a:solidFill>
              </a:defRPr>
            </a:lvl6pPr>
            <a:lvl7pPr lvl="6" rtl="0">
              <a:spcBef>
                <a:spcPts val="1600"/>
              </a:spcBef>
              <a:spcAft>
                <a:spcPts val="0"/>
              </a:spcAft>
              <a:buClr>
                <a:schemeClr val="accent5"/>
              </a:buClr>
              <a:buSzPts val="1400"/>
              <a:buNone/>
              <a:defRPr>
                <a:solidFill>
                  <a:schemeClr val="accent5"/>
                </a:solidFill>
              </a:defRPr>
            </a:lvl7pPr>
            <a:lvl8pPr lvl="7" rtl="0">
              <a:spcBef>
                <a:spcPts val="1600"/>
              </a:spcBef>
              <a:spcAft>
                <a:spcPts val="0"/>
              </a:spcAft>
              <a:buClr>
                <a:schemeClr val="accent5"/>
              </a:buClr>
              <a:buSzPts val="1400"/>
              <a:buNone/>
              <a:defRPr>
                <a:solidFill>
                  <a:schemeClr val="accent5"/>
                </a:solidFill>
              </a:defRPr>
            </a:lvl8pPr>
            <a:lvl9pPr lvl="8" rtl="0">
              <a:spcBef>
                <a:spcPts val="1600"/>
              </a:spcBef>
              <a:spcAft>
                <a:spcPts val="1600"/>
              </a:spcAft>
              <a:buClr>
                <a:schemeClr val="accent5"/>
              </a:buClr>
              <a:buSzPts val="1400"/>
              <a:buNone/>
              <a:defRPr>
                <a:solidFill>
                  <a:schemeClr val="accent5"/>
                </a:solidFill>
              </a:defRPr>
            </a:lvl9pPr>
          </a:lstStyle>
          <a:p/>
        </p:txBody>
      </p:sp>
      <p:sp>
        <p:nvSpPr>
          <p:cNvPr id="341" name="Google Shape;341;p17"/>
          <p:cNvSpPr txBox="1"/>
          <p:nvPr>
            <p:ph idx="4" type="subTitle"/>
          </p:nvPr>
        </p:nvSpPr>
        <p:spPr>
          <a:xfrm>
            <a:off x="5627635" y="3645247"/>
            <a:ext cx="2218500" cy="45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5"/>
              </a:buClr>
              <a:buSzPts val="1600"/>
              <a:buNone/>
              <a:defRPr sz="1600">
                <a:solidFill>
                  <a:schemeClr val="accent5"/>
                </a:solidFill>
              </a:defRPr>
            </a:lvl1pPr>
            <a:lvl2pPr lvl="1" rtl="0">
              <a:spcBef>
                <a:spcPts val="0"/>
              </a:spcBef>
              <a:spcAft>
                <a:spcPts val="0"/>
              </a:spcAft>
              <a:buClr>
                <a:schemeClr val="accent5"/>
              </a:buClr>
              <a:buSzPts val="1400"/>
              <a:buNone/>
              <a:defRPr>
                <a:solidFill>
                  <a:schemeClr val="accent5"/>
                </a:solidFill>
              </a:defRPr>
            </a:lvl2pPr>
            <a:lvl3pPr lvl="2" rtl="0">
              <a:spcBef>
                <a:spcPts val="1600"/>
              </a:spcBef>
              <a:spcAft>
                <a:spcPts val="0"/>
              </a:spcAft>
              <a:buClr>
                <a:schemeClr val="accent5"/>
              </a:buClr>
              <a:buSzPts val="1400"/>
              <a:buNone/>
              <a:defRPr>
                <a:solidFill>
                  <a:schemeClr val="accent5"/>
                </a:solidFill>
              </a:defRPr>
            </a:lvl3pPr>
            <a:lvl4pPr lvl="3" rtl="0">
              <a:spcBef>
                <a:spcPts val="1600"/>
              </a:spcBef>
              <a:spcAft>
                <a:spcPts val="0"/>
              </a:spcAft>
              <a:buClr>
                <a:schemeClr val="accent5"/>
              </a:buClr>
              <a:buSzPts val="1400"/>
              <a:buNone/>
              <a:defRPr>
                <a:solidFill>
                  <a:schemeClr val="accent5"/>
                </a:solidFill>
              </a:defRPr>
            </a:lvl4pPr>
            <a:lvl5pPr lvl="4" rtl="0">
              <a:spcBef>
                <a:spcPts val="1600"/>
              </a:spcBef>
              <a:spcAft>
                <a:spcPts val="0"/>
              </a:spcAft>
              <a:buClr>
                <a:schemeClr val="accent5"/>
              </a:buClr>
              <a:buSzPts val="1400"/>
              <a:buNone/>
              <a:defRPr>
                <a:solidFill>
                  <a:schemeClr val="accent5"/>
                </a:solidFill>
              </a:defRPr>
            </a:lvl5pPr>
            <a:lvl6pPr lvl="5" rtl="0">
              <a:spcBef>
                <a:spcPts val="1600"/>
              </a:spcBef>
              <a:spcAft>
                <a:spcPts val="0"/>
              </a:spcAft>
              <a:buClr>
                <a:schemeClr val="accent5"/>
              </a:buClr>
              <a:buSzPts val="1400"/>
              <a:buNone/>
              <a:defRPr>
                <a:solidFill>
                  <a:schemeClr val="accent5"/>
                </a:solidFill>
              </a:defRPr>
            </a:lvl6pPr>
            <a:lvl7pPr lvl="6" rtl="0">
              <a:spcBef>
                <a:spcPts val="1600"/>
              </a:spcBef>
              <a:spcAft>
                <a:spcPts val="0"/>
              </a:spcAft>
              <a:buClr>
                <a:schemeClr val="accent5"/>
              </a:buClr>
              <a:buSzPts val="1400"/>
              <a:buNone/>
              <a:defRPr>
                <a:solidFill>
                  <a:schemeClr val="accent5"/>
                </a:solidFill>
              </a:defRPr>
            </a:lvl7pPr>
            <a:lvl8pPr lvl="7" rtl="0">
              <a:spcBef>
                <a:spcPts val="1600"/>
              </a:spcBef>
              <a:spcAft>
                <a:spcPts val="0"/>
              </a:spcAft>
              <a:buClr>
                <a:schemeClr val="accent5"/>
              </a:buClr>
              <a:buSzPts val="1400"/>
              <a:buNone/>
              <a:defRPr>
                <a:solidFill>
                  <a:schemeClr val="accent5"/>
                </a:solidFill>
              </a:defRPr>
            </a:lvl8pPr>
            <a:lvl9pPr lvl="8" rtl="0">
              <a:spcBef>
                <a:spcPts val="1600"/>
              </a:spcBef>
              <a:spcAft>
                <a:spcPts val="1600"/>
              </a:spcAft>
              <a:buClr>
                <a:schemeClr val="accent5"/>
              </a:buClr>
              <a:buSzPts val="1400"/>
              <a:buNone/>
              <a:defRPr>
                <a:solidFill>
                  <a:schemeClr val="accent5"/>
                </a:solidFill>
              </a:defRPr>
            </a:lvl9pPr>
          </a:lstStyle>
          <a:p/>
        </p:txBody>
      </p:sp>
      <p:sp>
        <p:nvSpPr>
          <p:cNvPr id="342" name="Google Shape;342;p17"/>
          <p:cNvSpPr txBox="1"/>
          <p:nvPr>
            <p:ph idx="5" type="subTitle"/>
          </p:nvPr>
        </p:nvSpPr>
        <p:spPr>
          <a:xfrm>
            <a:off x="2117765" y="1709641"/>
            <a:ext cx="1398600" cy="405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b="1" sz="1800">
                <a:solidFill>
                  <a:schemeClr val="accent5"/>
                </a:solidFill>
                <a:latin typeface="Aldrich"/>
                <a:ea typeface="Aldrich"/>
                <a:cs typeface="Aldrich"/>
                <a:sym typeface="Aldrich"/>
              </a:defRPr>
            </a:lvl1pPr>
            <a:lvl2pPr lvl="1" rtl="0" algn="r">
              <a:lnSpc>
                <a:spcPct val="100000"/>
              </a:lnSpc>
              <a:spcBef>
                <a:spcPts val="0"/>
              </a:spcBef>
              <a:spcAft>
                <a:spcPts val="0"/>
              </a:spcAft>
              <a:buNone/>
              <a:defRPr b="1">
                <a:solidFill>
                  <a:schemeClr val="accent5"/>
                </a:solidFill>
                <a:latin typeface="Aldrich"/>
                <a:ea typeface="Aldrich"/>
                <a:cs typeface="Aldrich"/>
                <a:sym typeface="Aldrich"/>
              </a:defRPr>
            </a:lvl2pPr>
            <a:lvl3pPr lvl="2" rtl="0" algn="r">
              <a:lnSpc>
                <a:spcPct val="100000"/>
              </a:lnSpc>
              <a:spcBef>
                <a:spcPts val="0"/>
              </a:spcBef>
              <a:spcAft>
                <a:spcPts val="0"/>
              </a:spcAft>
              <a:buNone/>
              <a:defRPr b="1">
                <a:solidFill>
                  <a:schemeClr val="accent5"/>
                </a:solidFill>
                <a:latin typeface="Aldrich"/>
                <a:ea typeface="Aldrich"/>
                <a:cs typeface="Aldrich"/>
                <a:sym typeface="Aldrich"/>
              </a:defRPr>
            </a:lvl3pPr>
            <a:lvl4pPr lvl="3" rtl="0" algn="r">
              <a:lnSpc>
                <a:spcPct val="100000"/>
              </a:lnSpc>
              <a:spcBef>
                <a:spcPts val="0"/>
              </a:spcBef>
              <a:spcAft>
                <a:spcPts val="0"/>
              </a:spcAft>
              <a:buNone/>
              <a:defRPr b="1">
                <a:solidFill>
                  <a:schemeClr val="accent5"/>
                </a:solidFill>
                <a:latin typeface="Aldrich"/>
                <a:ea typeface="Aldrich"/>
                <a:cs typeface="Aldrich"/>
                <a:sym typeface="Aldrich"/>
              </a:defRPr>
            </a:lvl4pPr>
            <a:lvl5pPr lvl="4" rtl="0" algn="r">
              <a:lnSpc>
                <a:spcPct val="100000"/>
              </a:lnSpc>
              <a:spcBef>
                <a:spcPts val="0"/>
              </a:spcBef>
              <a:spcAft>
                <a:spcPts val="0"/>
              </a:spcAft>
              <a:buNone/>
              <a:defRPr b="1">
                <a:solidFill>
                  <a:schemeClr val="accent5"/>
                </a:solidFill>
                <a:latin typeface="Aldrich"/>
                <a:ea typeface="Aldrich"/>
                <a:cs typeface="Aldrich"/>
                <a:sym typeface="Aldrich"/>
              </a:defRPr>
            </a:lvl5pPr>
            <a:lvl6pPr lvl="5" rtl="0" algn="r">
              <a:lnSpc>
                <a:spcPct val="100000"/>
              </a:lnSpc>
              <a:spcBef>
                <a:spcPts val="0"/>
              </a:spcBef>
              <a:spcAft>
                <a:spcPts val="0"/>
              </a:spcAft>
              <a:buNone/>
              <a:defRPr b="1">
                <a:solidFill>
                  <a:schemeClr val="accent5"/>
                </a:solidFill>
                <a:latin typeface="Aldrich"/>
                <a:ea typeface="Aldrich"/>
                <a:cs typeface="Aldrich"/>
                <a:sym typeface="Aldrich"/>
              </a:defRPr>
            </a:lvl6pPr>
            <a:lvl7pPr lvl="6" rtl="0" algn="r">
              <a:lnSpc>
                <a:spcPct val="100000"/>
              </a:lnSpc>
              <a:spcBef>
                <a:spcPts val="0"/>
              </a:spcBef>
              <a:spcAft>
                <a:spcPts val="0"/>
              </a:spcAft>
              <a:buNone/>
              <a:defRPr b="1">
                <a:solidFill>
                  <a:schemeClr val="accent5"/>
                </a:solidFill>
                <a:latin typeface="Aldrich"/>
                <a:ea typeface="Aldrich"/>
                <a:cs typeface="Aldrich"/>
                <a:sym typeface="Aldrich"/>
              </a:defRPr>
            </a:lvl7pPr>
            <a:lvl8pPr lvl="7" rtl="0" algn="r">
              <a:lnSpc>
                <a:spcPct val="100000"/>
              </a:lnSpc>
              <a:spcBef>
                <a:spcPts val="0"/>
              </a:spcBef>
              <a:spcAft>
                <a:spcPts val="0"/>
              </a:spcAft>
              <a:buNone/>
              <a:defRPr b="1">
                <a:solidFill>
                  <a:schemeClr val="accent5"/>
                </a:solidFill>
                <a:latin typeface="Aldrich"/>
                <a:ea typeface="Aldrich"/>
                <a:cs typeface="Aldrich"/>
                <a:sym typeface="Aldrich"/>
              </a:defRPr>
            </a:lvl8pPr>
            <a:lvl9pPr lvl="8" rtl="0" algn="r">
              <a:lnSpc>
                <a:spcPct val="100000"/>
              </a:lnSpc>
              <a:spcBef>
                <a:spcPts val="0"/>
              </a:spcBef>
              <a:spcAft>
                <a:spcPts val="0"/>
              </a:spcAft>
              <a:buNone/>
              <a:defRPr b="1">
                <a:solidFill>
                  <a:schemeClr val="accent5"/>
                </a:solidFill>
                <a:latin typeface="Aldrich"/>
                <a:ea typeface="Aldrich"/>
                <a:cs typeface="Aldrich"/>
                <a:sym typeface="Aldrich"/>
              </a:defRPr>
            </a:lvl9pPr>
          </a:lstStyle>
          <a:p/>
        </p:txBody>
      </p:sp>
      <p:sp>
        <p:nvSpPr>
          <p:cNvPr id="343" name="Google Shape;343;p17"/>
          <p:cNvSpPr txBox="1"/>
          <p:nvPr>
            <p:ph idx="6" type="subTitle"/>
          </p:nvPr>
        </p:nvSpPr>
        <p:spPr>
          <a:xfrm>
            <a:off x="5627635" y="1709641"/>
            <a:ext cx="1398600" cy="40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b="1" sz="1800">
                <a:solidFill>
                  <a:schemeClr val="accent5"/>
                </a:solidFill>
                <a:latin typeface="Aldrich"/>
                <a:ea typeface="Aldrich"/>
                <a:cs typeface="Aldrich"/>
                <a:sym typeface="Aldrich"/>
              </a:defRPr>
            </a:lvl1pPr>
            <a:lvl2pPr lvl="1" rtl="0">
              <a:lnSpc>
                <a:spcPct val="100000"/>
              </a:lnSpc>
              <a:spcBef>
                <a:spcPts val="0"/>
              </a:spcBef>
              <a:spcAft>
                <a:spcPts val="0"/>
              </a:spcAft>
              <a:buNone/>
              <a:defRPr b="1">
                <a:solidFill>
                  <a:schemeClr val="accent5"/>
                </a:solidFill>
                <a:latin typeface="Aldrich"/>
                <a:ea typeface="Aldrich"/>
                <a:cs typeface="Aldrich"/>
                <a:sym typeface="Aldrich"/>
              </a:defRPr>
            </a:lvl2pPr>
            <a:lvl3pPr lvl="2" rtl="0">
              <a:lnSpc>
                <a:spcPct val="100000"/>
              </a:lnSpc>
              <a:spcBef>
                <a:spcPts val="0"/>
              </a:spcBef>
              <a:spcAft>
                <a:spcPts val="0"/>
              </a:spcAft>
              <a:buNone/>
              <a:defRPr b="1">
                <a:solidFill>
                  <a:schemeClr val="accent5"/>
                </a:solidFill>
                <a:latin typeface="Aldrich"/>
                <a:ea typeface="Aldrich"/>
                <a:cs typeface="Aldrich"/>
                <a:sym typeface="Aldrich"/>
              </a:defRPr>
            </a:lvl3pPr>
            <a:lvl4pPr lvl="3" rtl="0">
              <a:lnSpc>
                <a:spcPct val="100000"/>
              </a:lnSpc>
              <a:spcBef>
                <a:spcPts val="0"/>
              </a:spcBef>
              <a:spcAft>
                <a:spcPts val="0"/>
              </a:spcAft>
              <a:buNone/>
              <a:defRPr b="1">
                <a:solidFill>
                  <a:schemeClr val="accent5"/>
                </a:solidFill>
                <a:latin typeface="Aldrich"/>
                <a:ea typeface="Aldrich"/>
                <a:cs typeface="Aldrich"/>
                <a:sym typeface="Aldrich"/>
              </a:defRPr>
            </a:lvl4pPr>
            <a:lvl5pPr lvl="4" rtl="0">
              <a:lnSpc>
                <a:spcPct val="100000"/>
              </a:lnSpc>
              <a:spcBef>
                <a:spcPts val="0"/>
              </a:spcBef>
              <a:spcAft>
                <a:spcPts val="0"/>
              </a:spcAft>
              <a:buNone/>
              <a:defRPr b="1">
                <a:solidFill>
                  <a:schemeClr val="accent5"/>
                </a:solidFill>
                <a:latin typeface="Aldrich"/>
                <a:ea typeface="Aldrich"/>
                <a:cs typeface="Aldrich"/>
                <a:sym typeface="Aldrich"/>
              </a:defRPr>
            </a:lvl5pPr>
            <a:lvl6pPr lvl="5" rtl="0">
              <a:lnSpc>
                <a:spcPct val="100000"/>
              </a:lnSpc>
              <a:spcBef>
                <a:spcPts val="0"/>
              </a:spcBef>
              <a:spcAft>
                <a:spcPts val="0"/>
              </a:spcAft>
              <a:buNone/>
              <a:defRPr b="1">
                <a:solidFill>
                  <a:schemeClr val="accent5"/>
                </a:solidFill>
                <a:latin typeface="Aldrich"/>
                <a:ea typeface="Aldrich"/>
                <a:cs typeface="Aldrich"/>
                <a:sym typeface="Aldrich"/>
              </a:defRPr>
            </a:lvl6pPr>
            <a:lvl7pPr lvl="6" rtl="0">
              <a:lnSpc>
                <a:spcPct val="100000"/>
              </a:lnSpc>
              <a:spcBef>
                <a:spcPts val="0"/>
              </a:spcBef>
              <a:spcAft>
                <a:spcPts val="0"/>
              </a:spcAft>
              <a:buNone/>
              <a:defRPr b="1">
                <a:solidFill>
                  <a:schemeClr val="accent5"/>
                </a:solidFill>
                <a:latin typeface="Aldrich"/>
                <a:ea typeface="Aldrich"/>
                <a:cs typeface="Aldrich"/>
                <a:sym typeface="Aldrich"/>
              </a:defRPr>
            </a:lvl7pPr>
            <a:lvl8pPr lvl="7" rtl="0">
              <a:lnSpc>
                <a:spcPct val="100000"/>
              </a:lnSpc>
              <a:spcBef>
                <a:spcPts val="0"/>
              </a:spcBef>
              <a:spcAft>
                <a:spcPts val="0"/>
              </a:spcAft>
              <a:buNone/>
              <a:defRPr b="1">
                <a:solidFill>
                  <a:schemeClr val="accent5"/>
                </a:solidFill>
                <a:latin typeface="Aldrich"/>
                <a:ea typeface="Aldrich"/>
                <a:cs typeface="Aldrich"/>
                <a:sym typeface="Aldrich"/>
              </a:defRPr>
            </a:lvl8pPr>
            <a:lvl9pPr lvl="8" rtl="0">
              <a:lnSpc>
                <a:spcPct val="100000"/>
              </a:lnSpc>
              <a:spcBef>
                <a:spcPts val="0"/>
              </a:spcBef>
              <a:spcAft>
                <a:spcPts val="0"/>
              </a:spcAft>
              <a:buNone/>
              <a:defRPr b="1">
                <a:solidFill>
                  <a:schemeClr val="accent5"/>
                </a:solidFill>
                <a:latin typeface="Aldrich"/>
                <a:ea typeface="Aldrich"/>
                <a:cs typeface="Aldrich"/>
                <a:sym typeface="Aldrich"/>
              </a:defRPr>
            </a:lvl9pPr>
          </a:lstStyle>
          <a:p/>
        </p:txBody>
      </p:sp>
      <p:sp>
        <p:nvSpPr>
          <p:cNvPr id="344" name="Google Shape;344;p17"/>
          <p:cNvSpPr txBox="1"/>
          <p:nvPr>
            <p:ph idx="7" type="subTitle"/>
          </p:nvPr>
        </p:nvSpPr>
        <p:spPr>
          <a:xfrm>
            <a:off x="1297865" y="2125989"/>
            <a:ext cx="2218500" cy="459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accent5"/>
              </a:buClr>
              <a:buSzPts val="1600"/>
              <a:buNone/>
              <a:defRPr sz="1600">
                <a:solidFill>
                  <a:schemeClr val="accent5"/>
                </a:solidFill>
              </a:defRPr>
            </a:lvl1pPr>
            <a:lvl2pPr lvl="1" rtl="0">
              <a:spcBef>
                <a:spcPts val="0"/>
              </a:spcBef>
              <a:spcAft>
                <a:spcPts val="0"/>
              </a:spcAft>
              <a:buClr>
                <a:schemeClr val="accent5"/>
              </a:buClr>
              <a:buSzPts val="1400"/>
              <a:buNone/>
              <a:defRPr>
                <a:solidFill>
                  <a:schemeClr val="accent5"/>
                </a:solidFill>
              </a:defRPr>
            </a:lvl2pPr>
            <a:lvl3pPr lvl="2" rtl="0">
              <a:spcBef>
                <a:spcPts val="1600"/>
              </a:spcBef>
              <a:spcAft>
                <a:spcPts val="0"/>
              </a:spcAft>
              <a:buClr>
                <a:schemeClr val="accent5"/>
              </a:buClr>
              <a:buSzPts val="1400"/>
              <a:buNone/>
              <a:defRPr>
                <a:solidFill>
                  <a:schemeClr val="accent5"/>
                </a:solidFill>
              </a:defRPr>
            </a:lvl3pPr>
            <a:lvl4pPr lvl="3" rtl="0">
              <a:spcBef>
                <a:spcPts val="1600"/>
              </a:spcBef>
              <a:spcAft>
                <a:spcPts val="0"/>
              </a:spcAft>
              <a:buClr>
                <a:schemeClr val="accent5"/>
              </a:buClr>
              <a:buSzPts val="1400"/>
              <a:buNone/>
              <a:defRPr>
                <a:solidFill>
                  <a:schemeClr val="accent5"/>
                </a:solidFill>
              </a:defRPr>
            </a:lvl4pPr>
            <a:lvl5pPr lvl="4" rtl="0">
              <a:spcBef>
                <a:spcPts val="1600"/>
              </a:spcBef>
              <a:spcAft>
                <a:spcPts val="0"/>
              </a:spcAft>
              <a:buClr>
                <a:schemeClr val="accent5"/>
              </a:buClr>
              <a:buSzPts val="1400"/>
              <a:buNone/>
              <a:defRPr>
                <a:solidFill>
                  <a:schemeClr val="accent5"/>
                </a:solidFill>
              </a:defRPr>
            </a:lvl5pPr>
            <a:lvl6pPr lvl="5" rtl="0">
              <a:spcBef>
                <a:spcPts val="1600"/>
              </a:spcBef>
              <a:spcAft>
                <a:spcPts val="0"/>
              </a:spcAft>
              <a:buClr>
                <a:schemeClr val="accent5"/>
              </a:buClr>
              <a:buSzPts val="1400"/>
              <a:buNone/>
              <a:defRPr>
                <a:solidFill>
                  <a:schemeClr val="accent5"/>
                </a:solidFill>
              </a:defRPr>
            </a:lvl6pPr>
            <a:lvl7pPr lvl="6" rtl="0">
              <a:spcBef>
                <a:spcPts val="1600"/>
              </a:spcBef>
              <a:spcAft>
                <a:spcPts val="0"/>
              </a:spcAft>
              <a:buClr>
                <a:schemeClr val="accent5"/>
              </a:buClr>
              <a:buSzPts val="1400"/>
              <a:buNone/>
              <a:defRPr>
                <a:solidFill>
                  <a:schemeClr val="accent5"/>
                </a:solidFill>
              </a:defRPr>
            </a:lvl7pPr>
            <a:lvl8pPr lvl="7" rtl="0">
              <a:spcBef>
                <a:spcPts val="1600"/>
              </a:spcBef>
              <a:spcAft>
                <a:spcPts val="0"/>
              </a:spcAft>
              <a:buClr>
                <a:schemeClr val="accent5"/>
              </a:buClr>
              <a:buSzPts val="1400"/>
              <a:buNone/>
              <a:defRPr>
                <a:solidFill>
                  <a:schemeClr val="accent5"/>
                </a:solidFill>
              </a:defRPr>
            </a:lvl8pPr>
            <a:lvl9pPr lvl="8" rtl="0">
              <a:spcBef>
                <a:spcPts val="1600"/>
              </a:spcBef>
              <a:spcAft>
                <a:spcPts val="1600"/>
              </a:spcAft>
              <a:buClr>
                <a:schemeClr val="accent5"/>
              </a:buClr>
              <a:buSzPts val="1400"/>
              <a:buNone/>
              <a:defRPr>
                <a:solidFill>
                  <a:schemeClr val="accent5"/>
                </a:solidFill>
              </a:defRPr>
            </a:lvl9pPr>
          </a:lstStyle>
          <a:p/>
        </p:txBody>
      </p:sp>
      <p:sp>
        <p:nvSpPr>
          <p:cNvPr id="345" name="Google Shape;345;p17"/>
          <p:cNvSpPr txBox="1"/>
          <p:nvPr>
            <p:ph idx="8" type="subTitle"/>
          </p:nvPr>
        </p:nvSpPr>
        <p:spPr>
          <a:xfrm>
            <a:off x="5627635" y="2125989"/>
            <a:ext cx="2218500" cy="45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5"/>
              </a:buClr>
              <a:buSzPts val="1600"/>
              <a:buNone/>
              <a:defRPr sz="1600">
                <a:solidFill>
                  <a:schemeClr val="accent5"/>
                </a:solidFill>
              </a:defRPr>
            </a:lvl1pPr>
            <a:lvl2pPr lvl="1" rtl="0">
              <a:spcBef>
                <a:spcPts val="0"/>
              </a:spcBef>
              <a:spcAft>
                <a:spcPts val="0"/>
              </a:spcAft>
              <a:buClr>
                <a:schemeClr val="accent5"/>
              </a:buClr>
              <a:buSzPts val="1400"/>
              <a:buNone/>
              <a:defRPr>
                <a:solidFill>
                  <a:schemeClr val="accent5"/>
                </a:solidFill>
              </a:defRPr>
            </a:lvl2pPr>
            <a:lvl3pPr lvl="2" rtl="0">
              <a:spcBef>
                <a:spcPts val="1600"/>
              </a:spcBef>
              <a:spcAft>
                <a:spcPts val="0"/>
              </a:spcAft>
              <a:buClr>
                <a:schemeClr val="accent5"/>
              </a:buClr>
              <a:buSzPts val="1400"/>
              <a:buNone/>
              <a:defRPr>
                <a:solidFill>
                  <a:schemeClr val="accent5"/>
                </a:solidFill>
              </a:defRPr>
            </a:lvl3pPr>
            <a:lvl4pPr lvl="3" rtl="0">
              <a:spcBef>
                <a:spcPts val="1600"/>
              </a:spcBef>
              <a:spcAft>
                <a:spcPts val="0"/>
              </a:spcAft>
              <a:buClr>
                <a:schemeClr val="accent5"/>
              </a:buClr>
              <a:buSzPts val="1400"/>
              <a:buNone/>
              <a:defRPr>
                <a:solidFill>
                  <a:schemeClr val="accent5"/>
                </a:solidFill>
              </a:defRPr>
            </a:lvl4pPr>
            <a:lvl5pPr lvl="4" rtl="0">
              <a:spcBef>
                <a:spcPts val="1600"/>
              </a:spcBef>
              <a:spcAft>
                <a:spcPts val="0"/>
              </a:spcAft>
              <a:buClr>
                <a:schemeClr val="accent5"/>
              </a:buClr>
              <a:buSzPts val="1400"/>
              <a:buNone/>
              <a:defRPr>
                <a:solidFill>
                  <a:schemeClr val="accent5"/>
                </a:solidFill>
              </a:defRPr>
            </a:lvl5pPr>
            <a:lvl6pPr lvl="5" rtl="0">
              <a:spcBef>
                <a:spcPts val="1600"/>
              </a:spcBef>
              <a:spcAft>
                <a:spcPts val="0"/>
              </a:spcAft>
              <a:buClr>
                <a:schemeClr val="accent5"/>
              </a:buClr>
              <a:buSzPts val="1400"/>
              <a:buNone/>
              <a:defRPr>
                <a:solidFill>
                  <a:schemeClr val="accent5"/>
                </a:solidFill>
              </a:defRPr>
            </a:lvl6pPr>
            <a:lvl7pPr lvl="6" rtl="0">
              <a:spcBef>
                <a:spcPts val="1600"/>
              </a:spcBef>
              <a:spcAft>
                <a:spcPts val="0"/>
              </a:spcAft>
              <a:buClr>
                <a:schemeClr val="accent5"/>
              </a:buClr>
              <a:buSzPts val="1400"/>
              <a:buNone/>
              <a:defRPr>
                <a:solidFill>
                  <a:schemeClr val="accent5"/>
                </a:solidFill>
              </a:defRPr>
            </a:lvl7pPr>
            <a:lvl8pPr lvl="7" rtl="0">
              <a:spcBef>
                <a:spcPts val="1600"/>
              </a:spcBef>
              <a:spcAft>
                <a:spcPts val="0"/>
              </a:spcAft>
              <a:buClr>
                <a:schemeClr val="accent5"/>
              </a:buClr>
              <a:buSzPts val="1400"/>
              <a:buNone/>
              <a:defRPr>
                <a:solidFill>
                  <a:schemeClr val="accent5"/>
                </a:solidFill>
              </a:defRPr>
            </a:lvl8pPr>
            <a:lvl9pPr lvl="8" rtl="0">
              <a:spcBef>
                <a:spcPts val="1600"/>
              </a:spcBef>
              <a:spcAft>
                <a:spcPts val="1600"/>
              </a:spcAft>
              <a:buClr>
                <a:schemeClr val="accent5"/>
              </a:buClr>
              <a:buSzPts val="1400"/>
              <a:buNone/>
              <a:defRPr>
                <a:solidFill>
                  <a:schemeClr val="accent5"/>
                </a:solidFill>
              </a:defRPr>
            </a:lvl9pPr>
          </a:lstStyle>
          <a:p/>
        </p:txBody>
      </p:sp>
      <p:sp>
        <p:nvSpPr>
          <p:cNvPr id="346" name="Google Shape;346;p17"/>
          <p:cNvSpPr txBox="1"/>
          <p:nvPr>
            <p:ph type="title"/>
          </p:nvPr>
        </p:nvSpPr>
        <p:spPr>
          <a:xfrm>
            <a:off x="722375" y="530750"/>
            <a:ext cx="769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47" name="Google Shape;347;p17"/>
          <p:cNvGrpSpPr/>
          <p:nvPr/>
        </p:nvGrpSpPr>
        <p:grpSpPr>
          <a:xfrm rot="10308110">
            <a:off x="7728626" y="741469"/>
            <a:ext cx="1385958" cy="2705306"/>
            <a:chOff x="409722" y="228600"/>
            <a:chExt cx="1385931" cy="2705253"/>
          </a:xfrm>
        </p:grpSpPr>
        <p:grpSp>
          <p:nvGrpSpPr>
            <p:cNvPr id="348" name="Google Shape;348;p17"/>
            <p:cNvGrpSpPr/>
            <p:nvPr/>
          </p:nvGrpSpPr>
          <p:grpSpPr>
            <a:xfrm flipH="1" rot="-617154">
              <a:off x="575967" y="402323"/>
              <a:ext cx="1053440" cy="2450002"/>
              <a:chOff x="3817855" y="1437512"/>
              <a:chExt cx="541146" cy="1128254"/>
            </a:xfrm>
          </p:grpSpPr>
          <p:sp>
            <p:nvSpPr>
              <p:cNvPr id="349" name="Google Shape;349;p17"/>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7"/>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1" name="Google Shape;351;p17"/>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17"/>
          <p:cNvGrpSpPr/>
          <p:nvPr/>
        </p:nvGrpSpPr>
        <p:grpSpPr>
          <a:xfrm rot="-2972274">
            <a:off x="538275" y="2810662"/>
            <a:ext cx="1386048" cy="2705483"/>
            <a:chOff x="409722" y="228600"/>
            <a:chExt cx="1385931" cy="2705253"/>
          </a:xfrm>
        </p:grpSpPr>
        <p:grpSp>
          <p:nvGrpSpPr>
            <p:cNvPr id="353" name="Google Shape;353;p17"/>
            <p:cNvGrpSpPr/>
            <p:nvPr/>
          </p:nvGrpSpPr>
          <p:grpSpPr>
            <a:xfrm flipH="1" rot="-617154">
              <a:off x="575967" y="402323"/>
              <a:ext cx="1053440" cy="2450002"/>
              <a:chOff x="3817855" y="1437512"/>
              <a:chExt cx="541146" cy="1128254"/>
            </a:xfrm>
          </p:grpSpPr>
          <p:sp>
            <p:nvSpPr>
              <p:cNvPr id="354" name="Google Shape;354;p17"/>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6" name="Google Shape;356;p17"/>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57" name="Shape 357"/>
        <p:cNvGrpSpPr/>
        <p:nvPr/>
      </p:nvGrpSpPr>
      <p:grpSpPr>
        <a:xfrm>
          <a:off x="0" y="0"/>
          <a:ext cx="0" cy="0"/>
          <a:chOff x="0" y="0"/>
          <a:chExt cx="0" cy="0"/>
        </a:xfrm>
      </p:grpSpPr>
      <p:grpSp>
        <p:nvGrpSpPr>
          <p:cNvPr id="358" name="Google Shape;358;p18"/>
          <p:cNvGrpSpPr/>
          <p:nvPr/>
        </p:nvGrpSpPr>
        <p:grpSpPr>
          <a:xfrm flipH="1">
            <a:off x="-24431" y="-29154"/>
            <a:ext cx="9177970" cy="5191717"/>
            <a:chOff x="-9546" y="-29154"/>
            <a:chExt cx="9177970" cy="5191717"/>
          </a:xfrm>
        </p:grpSpPr>
        <p:sp>
          <p:nvSpPr>
            <p:cNvPr id="359" name="Google Shape;359;p18"/>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8"/>
            <p:cNvSpPr/>
            <p:nvPr/>
          </p:nvSpPr>
          <p:spPr>
            <a:xfrm>
              <a:off x="7068464" y="-29154"/>
              <a:ext cx="1600279" cy="1199565"/>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8"/>
            <p:cNvSpPr/>
            <p:nvPr/>
          </p:nvSpPr>
          <p:spPr>
            <a:xfrm>
              <a:off x="6578703" y="-6"/>
              <a:ext cx="1250846" cy="93763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8"/>
            <p:cNvSpPr/>
            <p:nvPr/>
          </p:nvSpPr>
          <p:spPr>
            <a:xfrm>
              <a:off x="743289" y="3897826"/>
              <a:ext cx="1664900" cy="1264737"/>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8"/>
            <p:cNvSpPr/>
            <p:nvPr/>
          </p:nvSpPr>
          <p:spPr>
            <a:xfrm rot="10800000">
              <a:off x="-9546" y="3670090"/>
              <a:ext cx="1124791" cy="1067007"/>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7972342" y="12287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5" name="Google Shape;365;p18"/>
          <p:cNvGrpSpPr/>
          <p:nvPr/>
        </p:nvGrpSpPr>
        <p:grpSpPr>
          <a:xfrm>
            <a:off x="4281415" y="75177"/>
            <a:ext cx="581170" cy="125403"/>
            <a:chOff x="4685288" y="186288"/>
            <a:chExt cx="419375" cy="90485"/>
          </a:xfrm>
        </p:grpSpPr>
        <p:sp>
          <p:nvSpPr>
            <p:cNvPr id="366" name="Google Shape;366;p18"/>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7" name="Google Shape;367;p18"/>
            <p:cNvGrpSpPr/>
            <p:nvPr/>
          </p:nvGrpSpPr>
          <p:grpSpPr>
            <a:xfrm>
              <a:off x="4685288" y="186300"/>
              <a:ext cx="419375" cy="90473"/>
              <a:chOff x="4390000" y="182175"/>
              <a:chExt cx="419375" cy="90473"/>
            </a:xfrm>
          </p:grpSpPr>
          <p:sp>
            <p:nvSpPr>
              <p:cNvPr id="368" name="Google Shape;368;p18"/>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70" name="Google Shape;370;p18"/>
          <p:cNvSpPr txBox="1"/>
          <p:nvPr>
            <p:ph idx="1" type="subTitle"/>
          </p:nvPr>
        </p:nvSpPr>
        <p:spPr>
          <a:xfrm>
            <a:off x="6169696" y="2166691"/>
            <a:ext cx="2263800" cy="44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71" name="Google Shape;371;p18"/>
          <p:cNvSpPr txBox="1"/>
          <p:nvPr>
            <p:ph idx="2" type="subTitle"/>
          </p:nvPr>
        </p:nvSpPr>
        <p:spPr>
          <a:xfrm>
            <a:off x="3845886" y="1860635"/>
            <a:ext cx="1452600" cy="25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Aldrich"/>
              <a:buNone/>
              <a:defRPr b="1">
                <a:latin typeface="Aldrich"/>
                <a:ea typeface="Aldrich"/>
                <a:cs typeface="Aldrich"/>
                <a:sym typeface="Aldrich"/>
              </a:defRPr>
            </a:lvl1pPr>
            <a:lvl2pPr lvl="1" rtl="0" algn="ctr">
              <a:lnSpc>
                <a:spcPct val="100000"/>
              </a:lnSpc>
              <a:spcBef>
                <a:spcPts val="0"/>
              </a:spcBef>
              <a:spcAft>
                <a:spcPts val="0"/>
              </a:spcAft>
              <a:buSzPts val="1600"/>
              <a:buFont typeface="Aldrich"/>
              <a:buNone/>
              <a:defRPr sz="1600">
                <a:latin typeface="Aldrich"/>
                <a:ea typeface="Aldrich"/>
                <a:cs typeface="Aldrich"/>
                <a:sym typeface="Aldrich"/>
              </a:defRPr>
            </a:lvl2pPr>
            <a:lvl3pPr lvl="2" rtl="0" algn="ctr">
              <a:lnSpc>
                <a:spcPct val="100000"/>
              </a:lnSpc>
              <a:spcBef>
                <a:spcPts val="0"/>
              </a:spcBef>
              <a:spcAft>
                <a:spcPts val="0"/>
              </a:spcAft>
              <a:buSzPts val="1600"/>
              <a:buFont typeface="Aldrich"/>
              <a:buNone/>
              <a:defRPr sz="1600">
                <a:latin typeface="Aldrich"/>
                <a:ea typeface="Aldrich"/>
                <a:cs typeface="Aldrich"/>
                <a:sym typeface="Aldrich"/>
              </a:defRPr>
            </a:lvl3pPr>
            <a:lvl4pPr lvl="3" rtl="0" algn="ctr">
              <a:lnSpc>
                <a:spcPct val="100000"/>
              </a:lnSpc>
              <a:spcBef>
                <a:spcPts val="0"/>
              </a:spcBef>
              <a:spcAft>
                <a:spcPts val="0"/>
              </a:spcAft>
              <a:buSzPts val="1600"/>
              <a:buFont typeface="Aldrich"/>
              <a:buNone/>
              <a:defRPr sz="1600">
                <a:latin typeface="Aldrich"/>
                <a:ea typeface="Aldrich"/>
                <a:cs typeface="Aldrich"/>
                <a:sym typeface="Aldrich"/>
              </a:defRPr>
            </a:lvl4pPr>
            <a:lvl5pPr lvl="4" rtl="0" algn="ctr">
              <a:lnSpc>
                <a:spcPct val="100000"/>
              </a:lnSpc>
              <a:spcBef>
                <a:spcPts val="0"/>
              </a:spcBef>
              <a:spcAft>
                <a:spcPts val="0"/>
              </a:spcAft>
              <a:buSzPts val="1600"/>
              <a:buFont typeface="Aldrich"/>
              <a:buNone/>
              <a:defRPr sz="1600">
                <a:latin typeface="Aldrich"/>
                <a:ea typeface="Aldrich"/>
                <a:cs typeface="Aldrich"/>
                <a:sym typeface="Aldrich"/>
              </a:defRPr>
            </a:lvl5pPr>
            <a:lvl6pPr lvl="5" rtl="0" algn="ctr">
              <a:lnSpc>
                <a:spcPct val="100000"/>
              </a:lnSpc>
              <a:spcBef>
                <a:spcPts val="0"/>
              </a:spcBef>
              <a:spcAft>
                <a:spcPts val="0"/>
              </a:spcAft>
              <a:buSzPts val="1600"/>
              <a:buFont typeface="Aldrich"/>
              <a:buNone/>
              <a:defRPr sz="1600">
                <a:latin typeface="Aldrich"/>
                <a:ea typeface="Aldrich"/>
                <a:cs typeface="Aldrich"/>
                <a:sym typeface="Aldrich"/>
              </a:defRPr>
            </a:lvl6pPr>
            <a:lvl7pPr lvl="6" rtl="0" algn="ctr">
              <a:lnSpc>
                <a:spcPct val="100000"/>
              </a:lnSpc>
              <a:spcBef>
                <a:spcPts val="0"/>
              </a:spcBef>
              <a:spcAft>
                <a:spcPts val="0"/>
              </a:spcAft>
              <a:buSzPts val="1600"/>
              <a:buFont typeface="Aldrich"/>
              <a:buNone/>
              <a:defRPr sz="1600">
                <a:latin typeface="Aldrich"/>
                <a:ea typeface="Aldrich"/>
                <a:cs typeface="Aldrich"/>
                <a:sym typeface="Aldrich"/>
              </a:defRPr>
            </a:lvl7pPr>
            <a:lvl8pPr lvl="7" rtl="0" algn="ctr">
              <a:lnSpc>
                <a:spcPct val="100000"/>
              </a:lnSpc>
              <a:spcBef>
                <a:spcPts val="0"/>
              </a:spcBef>
              <a:spcAft>
                <a:spcPts val="0"/>
              </a:spcAft>
              <a:buSzPts val="1600"/>
              <a:buFont typeface="Aldrich"/>
              <a:buNone/>
              <a:defRPr sz="1600">
                <a:latin typeface="Aldrich"/>
                <a:ea typeface="Aldrich"/>
                <a:cs typeface="Aldrich"/>
                <a:sym typeface="Aldrich"/>
              </a:defRPr>
            </a:lvl8pPr>
            <a:lvl9pPr lvl="8" rtl="0" algn="ctr">
              <a:lnSpc>
                <a:spcPct val="100000"/>
              </a:lnSpc>
              <a:spcBef>
                <a:spcPts val="0"/>
              </a:spcBef>
              <a:spcAft>
                <a:spcPts val="0"/>
              </a:spcAft>
              <a:buSzPts val="1600"/>
              <a:buFont typeface="Aldrich"/>
              <a:buNone/>
              <a:defRPr sz="1600">
                <a:latin typeface="Aldrich"/>
                <a:ea typeface="Aldrich"/>
                <a:cs typeface="Aldrich"/>
                <a:sym typeface="Aldrich"/>
              </a:defRPr>
            </a:lvl9pPr>
          </a:lstStyle>
          <a:p/>
        </p:txBody>
      </p:sp>
      <p:sp>
        <p:nvSpPr>
          <p:cNvPr id="372" name="Google Shape;372;p18"/>
          <p:cNvSpPr txBox="1"/>
          <p:nvPr>
            <p:ph idx="3" type="subTitle"/>
          </p:nvPr>
        </p:nvSpPr>
        <p:spPr>
          <a:xfrm>
            <a:off x="3438336" y="2165641"/>
            <a:ext cx="2267700" cy="448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73" name="Google Shape;373;p18"/>
          <p:cNvSpPr txBox="1"/>
          <p:nvPr>
            <p:ph idx="4" type="subTitle"/>
          </p:nvPr>
        </p:nvSpPr>
        <p:spPr>
          <a:xfrm>
            <a:off x="1116125" y="1858985"/>
            <a:ext cx="1452600" cy="255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Aldrich"/>
              <a:buNone/>
              <a:defRPr b="1">
                <a:latin typeface="Aldrich"/>
                <a:ea typeface="Aldrich"/>
                <a:cs typeface="Aldrich"/>
                <a:sym typeface="Aldrich"/>
              </a:defRPr>
            </a:lvl1pPr>
            <a:lvl2pPr lvl="1" rtl="0" algn="ctr">
              <a:lnSpc>
                <a:spcPct val="100000"/>
              </a:lnSpc>
              <a:spcBef>
                <a:spcPts val="0"/>
              </a:spcBef>
              <a:spcAft>
                <a:spcPts val="0"/>
              </a:spcAft>
              <a:buSzPts val="1600"/>
              <a:buFont typeface="Aldrich"/>
              <a:buNone/>
              <a:defRPr sz="1600">
                <a:latin typeface="Aldrich"/>
                <a:ea typeface="Aldrich"/>
                <a:cs typeface="Aldrich"/>
                <a:sym typeface="Aldrich"/>
              </a:defRPr>
            </a:lvl2pPr>
            <a:lvl3pPr lvl="2" rtl="0" algn="ctr">
              <a:lnSpc>
                <a:spcPct val="100000"/>
              </a:lnSpc>
              <a:spcBef>
                <a:spcPts val="0"/>
              </a:spcBef>
              <a:spcAft>
                <a:spcPts val="0"/>
              </a:spcAft>
              <a:buSzPts val="1600"/>
              <a:buFont typeface="Aldrich"/>
              <a:buNone/>
              <a:defRPr sz="1600">
                <a:latin typeface="Aldrich"/>
                <a:ea typeface="Aldrich"/>
                <a:cs typeface="Aldrich"/>
                <a:sym typeface="Aldrich"/>
              </a:defRPr>
            </a:lvl3pPr>
            <a:lvl4pPr lvl="3" rtl="0" algn="ctr">
              <a:lnSpc>
                <a:spcPct val="100000"/>
              </a:lnSpc>
              <a:spcBef>
                <a:spcPts val="0"/>
              </a:spcBef>
              <a:spcAft>
                <a:spcPts val="0"/>
              </a:spcAft>
              <a:buSzPts val="1600"/>
              <a:buFont typeface="Aldrich"/>
              <a:buNone/>
              <a:defRPr sz="1600">
                <a:latin typeface="Aldrich"/>
                <a:ea typeface="Aldrich"/>
                <a:cs typeface="Aldrich"/>
                <a:sym typeface="Aldrich"/>
              </a:defRPr>
            </a:lvl4pPr>
            <a:lvl5pPr lvl="4" rtl="0" algn="ctr">
              <a:lnSpc>
                <a:spcPct val="100000"/>
              </a:lnSpc>
              <a:spcBef>
                <a:spcPts val="0"/>
              </a:spcBef>
              <a:spcAft>
                <a:spcPts val="0"/>
              </a:spcAft>
              <a:buSzPts val="1600"/>
              <a:buFont typeface="Aldrich"/>
              <a:buNone/>
              <a:defRPr sz="1600">
                <a:latin typeface="Aldrich"/>
                <a:ea typeface="Aldrich"/>
                <a:cs typeface="Aldrich"/>
                <a:sym typeface="Aldrich"/>
              </a:defRPr>
            </a:lvl5pPr>
            <a:lvl6pPr lvl="5" rtl="0" algn="ctr">
              <a:lnSpc>
                <a:spcPct val="100000"/>
              </a:lnSpc>
              <a:spcBef>
                <a:spcPts val="0"/>
              </a:spcBef>
              <a:spcAft>
                <a:spcPts val="0"/>
              </a:spcAft>
              <a:buSzPts val="1600"/>
              <a:buFont typeface="Aldrich"/>
              <a:buNone/>
              <a:defRPr sz="1600">
                <a:latin typeface="Aldrich"/>
                <a:ea typeface="Aldrich"/>
                <a:cs typeface="Aldrich"/>
                <a:sym typeface="Aldrich"/>
              </a:defRPr>
            </a:lvl6pPr>
            <a:lvl7pPr lvl="6" rtl="0" algn="ctr">
              <a:lnSpc>
                <a:spcPct val="100000"/>
              </a:lnSpc>
              <a:spcBef>
                <a:spcPts val="0"/>
              </a:spcBef>
              <a:spcAft>
                <a:spcPts val="0"/>
              </a:spcAft>
              <a:buSzPts val="1600"/>
              <a:buFont typeface="Aldrich"/>
              <a:buNone/>
              <a:defRPr sz="1600">
                <a:latin typeface="Aldrich"/>
                <a:ea typeface="Aldrich"/>
                <a:cs typeface="Aldrich"/>
                <a:sym typeface="Aldrich"/>
              </a:defRPr>
            </a:lvl7pPr>
            <a:lvl8pPr lvl="7" rtl="0" algn="ctr">
              <a:lnSpc>
                <a:spcPct val="100000"/>
              </a:lnSpc>
              <a:spcBef>
                <a:spcPts val="0"/>
              </a:spcBef>
              <a:spcAft>
                <a:spcPts val="0"/>
              </a:spcAft>
              <a:buSzPts val="1600"/>
              <a:buFont typeface="Aldrich"/>
              <a:buNone/>
              <a:defRPr sz="1600">
                <a:latin typeface="Aldrich"/>
                <a:ea typeface="Aldrich"/>
                <a:cs typeface="Aldrich"/>
                <a:sym typeface="Aldrich"/>
              </a:defRPr>
            </a:lvl8pPr>
            <a:lvl9pPr lvl="8" rtl="0" algn="ctr">
              <a:lnSpc>
                <a:spcPct val="100000"/>
              </a:lnSpc>
              <a:spcBef>
                <a:spcPts val="0"/>
              </a:spcBef>
              <a:spcAft>
                <a:spcPts val="0"/>
              </a:spcAft>
              <a:buSzPts val="1600"/>
              <a:buFont typeface="Aldrich"/>
              <a:buNone/>
              <a:defRPr sz="1600">
                <a:latin typeface="Aldrich"/>
                <a:ea typeface="Aldrich"/>
                <a:cs typeface="Aldrich"/>
                <a:sym typeface="Aldrich"/>
              </a:defRPr>
            </a:lvl9pPr>
          </a:lstStyle>
          <a:p/>
        </p:txBody>
      </p:sp>
      <p:sp>
        <p:nvSpPr>
          <p:cNvPr id="374" name="Google Shape;374;p18"/>
          <p:cNvSpPr txBox="1"/>
          <p:nvPr>
            <p:ph idx="5" type="subTitle"/>
          </p:nvPr>
        </p:nvSpPr>
        <p:spPr>
          <a:xfrm>
            <a:off x="710525" y="2166691"/>
            <a:ext cx="2263800" cy="44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75" name="Google Shape;375;p18"/>
          <p:cNvSpPr txBox="1"/>
          <p:nvPr>
            <p:ph idx="6" type="subTitle"/>
          </p:nvPr>
        </p:nvSpPr>
        <p:spPr>
          <a:xfrm>
            <a:off x="6575296" y="1860635"/>
            <a:ext cx="1452600" cy="25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Aldrich"/>
              <a:buNone/>
              <a:defRPr b="1">
                <a:latin typeface="Aldrich"/>
                <a:ea typeface="Aldrich"/>
                <a:cs typeface="Aldrich"/>
                <a:sym typeface="Aldrich"/>
              </a:defRPr>
            </a:lvl1pPr>
            <a:lvl2pPr lvl="1" rtl="0" algn="ctr">
              <a:lnSpc>
                <a:spcPct val="100000"/>
              </a:lnSpc>
              <a:spcBef>
                <a:spcPts val="0"/>
              </a:spcBef>
              <a:spcAft>
                <a:spcPts val="0"/>
              </a:spcAft>
              <a:buSzPts val="1600"/>
              <a:buFont typeface="Aldrich"/>
              <a:buNone/>
              <a:defRPr sz="1600">
                <a:latin typeface="Aldrich"/>
                <a:ea typeface="Aldrich"/>
                <a:cs typeface="Aldrich"/>
                <a:sym typeface="Aldrich"/>
              </a:defRPr>
            </a:lvl2pPr>
            <a:lvl3pPr lvl="2" rtl="0" algn="ctr">
              <a:lnSpc>
                <a:spcPct val="100000"/>
              </a:lnSpc>
              <a:spcBef>
                <a:spcPts val="0"/>
              </a:spcBef>
              <a:spcAft>
                <a:spcPts val="0"/>
              </a:spcAft>
              <a:buSzPts val="1600"/>
              <a:buFont typeface="Aldrich"/>
              <a:buNone/>
              <a:defRPr sz="1600">
                <a:latin typeface="Aldrich"/>
                <a:ea typeface="Aldrich"/>
                <a:cs typeface="Aldrich"/>
                <a:sym typeface="Aldrich"/>
              </a:defRPr>
            </a:lvl3pPr>
            <a:lvl4pPr lvl="3" rtl="0" algn="ctr">
              <a:lnSpc>
                <a:spcPct val="100000"/>
              </a:lnSpc>
              <a:spcBef>
                <a:spcPts val="0"/>
              </a:spcBef>
              <a:spcAft>
                <a:spcPts val="0"/>
              </a:spcAft>
              <a:buSzPts val="1600"/>
              <a:buFont typeface="Aldrich"/>
              <a:buNone/>
              <a:defRPr sz="1600">
                <a:latin typeface="Aldrich"/>
                <a:ea typeface="Aldrich"/>
                <a:cs typeface="Aldrich"/>
                <a:sym typeface="Aldrich"/>
              </a:defRPr>
            </a:lvl4pPr>
            <a:lvl5pPr lvl="4" rtl="0" algn="ctr">
              <a:lnSpc>
                <a:spcPct val="100000"/>
              </a:lnSpc>
              <a:spcBef>
                <a:spcPts val="0"/>
              </a:spcBef>
              <a:spcAft>
                <a:spcPts val="0"/>
              </a:spcAft>
              <a:buSzPts val="1600"/>
              <a:buFont typeface="Aldrich"/>
              <a:buNone/>
              <a:defRPr sz="1600">
                <a:latin typeface="Aldrich"/>
                <a:ea typeface="Aldrich"/>
                <a:cs typeface="Aldrich"/>
                <a:sym typeface="Aldrich"/>
              </a:defRPr>
            </a:lvl5pPr>
            <a:lvl6pPr lvl="5" rtl="0" algn="ctr">
              <a:lnSpc>
                <a:spcPct val="100000"/>
              </a:lnSpc>
              <a:spcBef>
                <a:spcPts val="0"/>
              </a:spcBef>
              <a:spcAft>
                <a:spcPts val="0"/>
              </a:spcAft>
              <a:buSzPts val="1600"/>
              <a:buFont typeface="Aldrich"/>
              <a:buNone/>
              <a:defRPr sz="1600">
                <a:latin typeface="Aldrich"/>
                <a:ea typeface="Aldrich"/>
                <a:cs typeface="Aldrich"/>
                <a:sym typeface="Aldrich"/>
              </a:defRPr>
            </a:lvl6pPr>
            <a:lvl7pPr lvl="6" rtl="0" algn="ctr">
              <a:lnSpc>
                <a:spcPct val="100000"/>
              </a:lnSpc>
              <a:spcBef>
                <a:spcPts val="0"/>
              </a:spcBef>
              <a:spcAft>
                <a:spcPts val="0"/>
              </a:spcAft>
              <a:buSzPts val="1600"/>
              <a:buFont typeface="Aldrich"/>
              <a:buNone/>
              <a:defRPr sz="1600">
                <a:latin typeface="Aldrich"/>
                <a:ea typeface="Aldrich"/>
                <a:cs typeface="Aldrich"/>
                <a:sym typeface="Aldrich"/>
              </a:defRPr>
            </a:lvl7pPr>
            <a:lvl8pPr lvl="7" rtl="0" algn="ctr">
              <a:lnSpc>
                <a:spcPct val="100000"/>
              </a:lnSpc>
              <a:spcBef>
                <a:spcPts val="0"/>
              </a:spcBef>
              <a:spcAft>
                <a:spcPts val="0"/>
              </a:spcAft>
              <a:buSzPts val="1600"/>
              <a:buFont typeface="Aldrich"/>
              <a:buNone/>
              <a:defRPr sz="1600">
                <a:latin typeface="Aldrich"/>
                <a:ea typeface="Aldrich"/>
                <a:cs typeface="Aldrich"/>
                <a:sym typeface="Aldrich"/>
              </a:defRPr>
            </a:lvl8pPr>
            <a:lvl9pPr lvl="8" rtl="0" algn="ctr">
              <a:lnSpc>
                <a:spcPct val="100000"/>
              </a:lnSpc>
              <a:spcBef>
                <a:spcPts val="0"/>
              </a:spcBef>
              <a:spcAft>
                <a:spcPts val="0"/>
              </a:spcAft>
              <a:buSzPts val="1600"/>
              <a:buFont typeface="Aldrich"/>
              <a:buNone/>
              <a:defRPr sz="1600">
                <a:latin typeface="Aldrich"/>
                <a:ea typeface="Aldrich"/>
                <a:cs typeface="Aldrich"/>
                <a:sym typeface="Aldrich"/>
              </a:defRPr>
            </a:lvl9pPr>
          </a:lstStyle>
          <a:p/>
        </p:txBody>
      </p:sp>
      <p:sp>
        <p:nvSpPr>
          <p:cNvPr id="376" name="Google Shape;376;p18"/>
          <p:cNvSpPr txBox="1"/>
          <p:nvPr>
            <p:ph idx="7" type="subTitle"/>
          </p:nvPr>
        </p:nvSpPr>
        <p:spPr>
          <a:xfrm>
            <a:off x="6169696" y="3896075"/>
            <a:ext cx="2263800" cy="44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77" name="Google Shape;377;p18"/>
          <p:cNvSpPr txBox="1"/>
          <p:nvPr>
            <p:ph idx="8" type="subTitle"/>
          </p:nvPr>
        </p:nvSpPr>
        <p:spPr>
          <a:xfrm>
            <a:off x="3440110" y="3896075"/>
            <a:ext cx="2263800" cy="44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78" name="Google Shape;378;p18"/>
          <p:cNvSpPr txBox="1"/>
          <p:nvPr>
            <p:ph idx="9" type="subTitle"/>
          </p:nvPr>
        </p:nvSpPr>
        <p:spPr>
          <a:xfrm>
            <a:off x="710525" y="3896075"/>
            <a:ext cx="2263800" cy="44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379" name="Google Shape;379;p18"/>
          <p:cNvSpPr txBox="1"/>
          <p:nvPr>
            <p:ph idx="13" type="subTitle"/>
          </p:nvPr>
        </p:nvSpPr>
        <p:spPr>
          <a:xfrm>
            <a:off x="3845886" y="3589521"/>
            <a:ext cx="1452600" cy="25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Aldrich"/>
              <a:buNone/>
              <a:defRPr b="1">
                <a:latin typeface="Aldrich"/>
                <a:ea typeface="Aldrich"/>
                <a:cs typeface="Aldrich"/>
                <a:sym typeface="Aldrich"/>
              </a:defRPr>
            </a:lvl1pPr>
            <a:lvl2pPr lvl="1" rtl="0" algn="ctr">
              <a:lnSpc>
                <a:spcPct val="100000"/>
              </a:lnSpc>
              <a:spcBef>
                <a:spcPts val="0"/>
              </a:spcBef>
              <a:spcAft>
                <a:spcPts val="0"/>
              </a:spcAft>
              <a:buSzPts val="1600"/>
              <a:buFont typeface="Aldrich"/>
              <a:buNone/>
              <a:defRPr sz="1600">
                <a:latin typeface="Aldrich"/>
                <a:ea typeface="Aldrich"/>
                <a:cs typeface="Aldrich"/>
                <a:sym typeface="Aldrich"/>
              </a:defRPr>
            </a:lvl2pPr>
            <a:lvl3pPr lvl="2" rtl="0" algn="ctr">
              <a:lnSpc>
                <a:spcPct val="100000"/>
              </a:lnSpc>
              <a:spcBef>
                <a:spcPts val="0"/>
              </a:spcBef>
              <a:spcAft>
                <a:spcPts val="0"/>
              </a:spcAft>
              <a:buSzPts val="1600"/>
              <a:buFont typeface="Aldrich"/>
              <a:buNone/>
              <a:defRPr sz="1600">
                <a:latin typeface="Aldrich"/>
                <a:ea typeface="Aldrich"/>
                <a:cs typeface="Aldrich"/>
                <a:sym typeface="Aldrich"/>
              </a:defRPr>
            </a:lvl3pPr>
            <a:lvl4pPr lvl="3" rtl="0" algn="ctr">
              <a:lnSpc>
                <a:spcPct val="100000"/>
              </a:lnSpc>
              <a:spcBef>
                <a:spcPts val="0"/>
              </a:spcBef>
              <a:spcAft>
                <a:spcPts val="0"/>
              </a:spcAft>
              <a:buSzPts val="1600"/>
              <a:buFont typeface="Aldrich"/>
              <a:buNone/>
              <a:defRPr sz="1600">
                <a:latin typeface="Aldrich"/>
                <a:ea typeface="Aldrich"/>
                <a:cs typeface="Aldrich"/>
                <a:sym typeface="Aldrich"/>
              </a:defRPr>
            </a:lvl4pPr>
            <a:lvl5pPr lvl="4" rtl="0" algn="ctr">
              <a:lnSpc>
                <a:spcPct val="100000"/>
              </a:lnSpc>
              <a:spcBef>
                <a:spcPts val="0"/>
              </a:spcBef>
              <a:spcAft>
                <a:spcPts val="0"/>
              </a:spcAft>
              <a:buSzPts val="1600"/>
              <a:buFont typeface="Aldrich"/>
              <a:buNone/>
              <a:defRPr sz="1600">
                <a:latin typeface="Aldrich"/>
                <a:ea typeface="Aldrich"/>
                <a:cs typeface="Aldrich"/>
                <a:sym typeface="Aldrich"/>
              </a:defRPr>
            </a:lvl5pPr>
            <a:lvl6pPr lvl="5" rtl="0" algn="ctr">
              <a:lnSpc>
                <a:spcPct val="100000"/>
              </a:lnSpc>
              <a:spcBef>
                <a:spcPts val="0"/>
              </a:spcBef>
              <a:spcAft>
                <a:spcPts val="0"/>
              </a:spcAft>
              <a:buSzPts val="1600"/>
              <a:buFont typeface="Aldrich"/>
              <a:buNone/>
              <a:defRPr sz="1600">
                <a:latin typeface="Aldrich"/>
                <a:ea typeface="Aldrich"/>
                <a:cs typeface="Aldrich"/>
                <a:sym typeface="Aldrich"/>
              </a:defRPr>
            </a:lvl6pPr>
            <a:lvl7pPr lvl="6" rtl="0" algn="ctr">
              <a:lnSpc>
                <a:spcPct val="100000"/>
              </a:lnSpc>
              <a:spcBef>
                <a:spcPts val="0"/>
              </a:spcBef>
              <a:spcAft>
                <a:spcPts val="0"/>
              </a:spcAft>
              <a:buSzPts val="1600"/>
              <a:buFont typeface="Aldrich"/>
              <a:buNone/>
              <a:defRPr sz="1600">
                <a:latin typeface="Aldrich"/>
                <a:ea typeface="Aldrich"/>
                <a:cs typeface="Aldrich"/>
                <a:sym typeface="Aldrich"/>
              </a:defRPr>
            </a:lvl7pPr>
            <a:lvl8pPr lvl="7" rtl="0" algn="ctr">
              <a:lnSpc>
                <a:spcPct val="100000"/>
              </a:lnSpc>
              <a:spcBef>
                <a:spcPts val="0"/>
              </a:spcBef>
              <a:spcAft>
                <a:spcPts val="0"/>
              </a:spcAft>
              <a:buSzPts val="1600"/>
              <a:buFont typeface="Aldrich"/>
              <a:buNone/>
              <a:defRPr sz="1600">
                <a:latin typeface="Aldrich"/>
                <a:ea typeface="Aldrich"/>
                <a:cs typeface="Aldrich"/>
                <a:sym typeface="Aldrich"/>
              </a:defRPr>
            </a:lvl8pPr>
            <a:lvl9pPr lvl="8" rtl="0" algn="ctr">
              <a:lnSpc>
                <a:spcPct val="100000"/>
              </a:lnSpc>
              <a:spcBef>
                <a:spcPts val="0"/>
              </a:spcBef>
              <a:spcAft>
                <a:spcPts val="0"/>
              </a:spcAft>
              <a:buSzPts val="1600"/>
              <a:buFont typeface="Aldrich"/>
              <a:buNone/>
              <a:defRPr sz="1600">
                <a:latin typeface="Aldrich"/>
                <a:ea typeface="Aldrich"/>
                <a:cs typeface="Aldrich"/>
                <a:sym typeface="Aldrich"/>
              </a:defRPr>
            </a:lvl9pPr>
          </a:lstStyle>
          <a:p/>
        </p:txBody>
      </p:sp>
      <p:sp>
        <p:nvSpPr>
          <p:cNvPr id="380" name="Google Shape;380;p18"/>
          <p:cNvSpPr txBox="1"/>
          <p:nvPr>
            <p:ph idx="14" type="subTitle"/>
          </p:nvPr>
        </p:nvSpPr>
        <p:spPr>
          <a:xfrm>
            <a:off x="1116125" y="3589521"/>
            <a:ext cx="1452600" cy="25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Aldrich"/>
              <a:buNone/>
              <a:defRPr b="1">
                <a:latin typeface="Aldrich"/>
                <a:ea typeface="Aldrich"/>
                <a:cs typeface="Aldrich"/>
                <a:sym typeface="Aldrich"/>
              </a:defRPr>
            </a:lvl1pPr>
            <a:lvl2pPr lvl="1" rtl="0" algn="ctr">
              <a:lnSpc>
                <a:spcPct val="100000"/>
              </a:lnSpc>
              <a:spcBef>
                <a:spcPts val="0"/>
              </a:spcBef>
              <a:spcAft>
                <a:spcPts val="0"/>
              </a:spcAft>
              <a:buSzPts val="1600"/>
              <a:buFont typeface="Aldrich"/>
              <a:buNone/>
              <a:defRPr sz="1600">
                <a:latin typeface="Aldrich"/>
                <a:ea typeface="Aldrich"/>
                <a:cs typeface="Aldrich"/>
                <a:sym typeface="Aldrich"/>
              </a:defRPr>
            </a:lvl2pPr>
            <a:lvl3pPr lvl="2" rtl="0" algn="ctr">
              <a:lnSpc>
                <a:spcPct val="100000"/>
              </a:lnSpc>
              <a:spcBef>
                <a:spcPts val="0"/>
              </a:spcBef>
              <a:spcAft>
                <a:spcPts val="0"/>
              </a:spcAft>
              <a:buSzPts val="1600"/>
              <a:buFont typeface="Aldrich"/>
              <a:buNone/>
              <a:defRPr sz="1600">
                <a:latin typeface="Aldrich"/>
                <a:ea typeface="Aldrich"/>
                <a:cs typeface="Aldrich"/>
                <a:sym typeface="Aldrich"/>
              </a:defRPr>
            </a:lvl3pPr>
            <a:lvl4pPr lvl="3" rtl="0" algn="ctr">
              <a:lnSpc>
                <a:spcPct val="100000"/>
              </a:lnSpc>
              <a:spcBef>
                <a:spcPts val="0"/>
              </a:spcBef>
              <a:spcAft>
                <a:spcPts val="0"/>
              </a:spcAft>
              <a:buSzPts val="1600"/>
              <a:buFont typeface="Aldrich"/>
              <a:buNone/>
              <a:defRPr sz="1600">
                <a:latin typeface="Aldrich"/>
                <a:ea typeface="Aldrich"/>
                <a:cs typeface="Aldrich"/>
                <a:sym typeface="Aldrich"/>
              </a:defRPr>
            </a:lvl4pPr>
            <a:lvl5pPr lvl="4" rtl="0" algn="ctr">
              <a:lnSpc>
                <a:spcPct val="100000"/>
              </a:lnSpc>
              <a:spcBef>
                <a:spcPts val="0"/>
              </a:spcBef>
              <a:spcAft>
                <a:spcPts val="0"/>
              </a:spcAft>
              <a:buSzPts val="1600"/>
              <a:buFont typeface="Aldrich"/>
              <a:buNone/>
              <a:defRPr sz="1600">
                <a:latin typeface="Aldrich"/>
                <a:ea typeface="Aldrich"/>
                <a:cs typeface="Aldrich"/>
                <a:sym typeface="Aldrich"/>
              </a:defRPr>
            </a:lvl5pPr>
            <a:lvl6pPr lvl="5" rtl="0" algn="ctr">
              <a:lnSpc>
                <a:spcPct val="100000"/>
              </a:lnSpc>
              <a:spcBef>
                <a:spcPts val="0"/>
              </a:spcBef>
              <a:spcAft>
                <a:spcPts val="0"/>
              </a:spcAft>
              <a:buSzPts val="1600"/>
              <a:buFont typeface="Aldrich"/>
              <a:buNone/>
              <a:defRPr sz="1600">
                <a:latin typeface="Aldrich"/>
                <a:ea typeface="Aldrich"/>
                <a:cs typeface="Aldrich"/>
                <a:sym typeface="Aldrich"/>
              </a:defRPr>
            </a:lvl6pPr>
            <a:lvl7pPr lvl="6" rtl="0" algn="ctr">
              <a:lnSpc>
                <a:spcPct val="100000"/>
              </a:lnSpc>
              <a:spcBef>
                <a:spcPts val="0"/>
              </a:spcBef>
              <a:spcAft>
                <a:spcPts val="0"/>
              </a:spcAft>
              <a:buSzPts val="1600"/>
              <a:buFont typeface="Aldrich"/>
              <a:buNone/>
              <a:defRPr sz="1600">
                <a:latin typeface="Aldrich"/>
                <a:ea typeface="Aldrich"/>
                <a:cs typeface="Aldrich"/>
                <a:sym typeface="Aldrich"/>
              </a:defRPr>
            </a:lvl7pPr>
            <a:lvl8pPr lvl="7" rtl="0" algn="ctr">
              <a:lnSpc>
                <a:spcPct val="100000"/>
              </a:lnSpc>
              <a:spcBef>
                <a:spcPts val="0"/>
              </a:spcBef>
              <a:spcAft>
                <a:spcPts val="0"/>
              </a:spcAft>
              <a:buSzPts val="1600"/>
              <a:buFont typeface="Aldrich"/>
              <a:buNone/>
              <a:defRPr sz="1600">
                <a:latin typeface="Aldrich"/>
                <a:ea typeface="Aldrich"/>
                <a:cs typeface="Aldrich"/>
                <a:sym typeface="Aldrich"/>
              </a:defRPr>
            </a:lvl8pPr>
            <a:lvl9pPr lvl="8" rtl="0" algn="ctr">
              <a:lnSpc>
                <a:spcPct val="100000"/>
              </a:lnSpc>
              <a:spcBef>
                <a:spcPts val="0"/>
              </a:spcBef>
              <a:spcAft>
                <a:spcPts val="0"/>
              </a:spcAft>
              <a:buSzPts val="1600"/>
              <a:buFont typeface="Aldrich"/>
              <a:buNone/>
              <a:defRPr sz="1600">
                <a:latin typeface="Aldrich"/>
                <a:ea typeface="Aldrich"/>
                <a:cs typeface="Aldrich"/>
                <a:sym typeface="Aldrich"/>
              </a:defRPr>
            </a:lvl9pPr>
          </a:lstStyle>
          <a:p/>
        </p:txBody>
      </p:sp>
      <p:sp>
        <p:nvSpPr>
          <p:cNvPr id="381" name="Google Shape;381;p18"/>
          <p:cNvSpPr txBox="1"/>
          <p:nvPr>
            <p:ph idx="15" type="subTitle"/>
          </p:nvPr>
        </p:nvSpPr>
        <p:spPr>
          <a:xfrm>
            <a:off x="6575296" y="3589521"/>
            <a:ext cx="1452600" cy="25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Font typeface="Aldrich"/>
              <a:buNone/>
              <a:defRPr b="1">
                <a:latin typeface="Aldrich"/>
                <a:ea typeface="Aldrich"/>
                <a:cs typeface="Aldrich"/>
                <a:sym typeface="Aldrich"/>
              </a:defRPr>
            </a:lvl1pPr>
            <a:lvl2pPr lvl="1" rtl="0" algn="ctr">
              <a:lnSpc>
                <a:spcPct val="100000"/>
              </a:lnSpc>
              <a:spcBef>
                <a:spcPts val="0"/>
              </a:spcBef>
              <a:spcAft>
                <a:spcPts val="0"/>
              </a:spcAft>
              <a:buSzPts val="1600"/>
              <a:buFont typeface="Aldrich"/>
              <a:buNone/>
              <a:defRPr sz="1600">
                <a:latin typeface="Aldrich"/>
                <a:ea typeface="Aldrich"/>
                <a:cs typeface="Aldrich"/>
                <a:sym typeface="Aldrich"/>
              </a:defRPr>
            </a:lvl2pPr>
            <a:lvl3pPr lvl="2" rtl="0" algn="ctr">
              <a:lnSpc>
                <a:spcPct val="100000"/>
              </a:lnSpc>
              <a:spcBef>
                <a:spcPts val="0"/>
              </a:spcBef>
              <a:spcAft>
                <a:spcPts val="0"/>
              </a:spcAft>
              <a:buSzPts val="1600"/>
              <a:buFont typeface="Aldrich"/>
              <a:buNone/>
              <a:defRPr sz="1600">
                <a:latin typeface="Aldrich"/>
                <a:ea typeface="Aldrich"/>
                <a:cs typeface="Aldrich"/>
                <a:sym typeface="Aldrich"/>
              </a:defRPr>
            </a:lvl3pPr>
            <a:lvl4pPr lvl="3" rtl="0" algn="ctr">
              <a:lnSpc>
                <a:spcPct val="100000"/>
              </a:lnSpc>
              <a:spcBef>
                <a:spcPts val="0"/>
              </a:spcBef>
              <a:spcAft>
                <a:spcPts val="0"/>
              </a:spcAft>
              <a:buSzPts val="1600"/>
              <a:buFont typeface="Aldrich"/>
              <a:buNone/>
              <a:defRPr sz="1600">
                <a:latin typeface="Aldrich"/>
                <a:ea typeface="Aldrich"/>
                <a:cs typeface="Aldrich"/>
                <a:sym typeface="Aldrich"/>
              </a:defRPr>
            </a:lvl4pPr>
            <a:lvl5pPr lvl="4" rtl="0" algn="ctr">
              <a:lnSpc>
                <a:spcPct val="100000"/>
              </a:lnSpc>
              <a:spcBef>
                <a:spcPts val="0"/>
              </a:spcBef>
              <a:spcAft>
                <a:spcPts val="0"/>
              </a:spcAft>
              <a:buSzPts val="1600"/>
              <a:buFont typeface="Aldrich"/>
              <a:buNone/>
              <a:defRPr sz="1600">
                <a:latin typeface="Aldrich"/>
                <a:ea typeface="Aldrich"/>
                <a:cs typeface="Aldrich"/>
                <a:sym typeface="Aldrich"/>
              </a:defRPr>
            </a:lvl5pPr>
            <a:lvl6pPr lvl="5" rtl="0" algn="ctr">
              <a:lnSpc>
                <a:spcPct val="100000"/>
              </a:lnSpc>
              <a:spcBef>
                <a:spcPts val="0"/>
              </a:spcBef>
              <a:spcAft>
                <a:spcPts val="0"/>
              </a:spcAft>
              <a:buSzPts val="1600"/>
              <a:buFont typeface="Aldrich"/>
              <a:buNone/>
              <a:defRPr sz="1600">
                <a:latin typeface="Aldrich"/>
                <a:ea typeface="Aldrich"/>
                <a:cs typeface="Aldrich"/>
                <a:sym typeface="Aldrich"/>
              </a:defRPr>
            </a:lvl6pPr>
            <a:lvl7pPr lvl="6" rtl="0" algn="ctr">
              <a:lnSpc>
                <a:spcPct val="100000"/>
              </a:lnSpc>
              <a:spcBef>
                <a:spcPts val="0"/>
              </a:spcBef>
              <a:spcAft>
                <a:spcPts val="0"/>
              </a:spcAft>
              <a:buSzPts val="1600"/>
              <a:buFont typeface="Aldrich"/>
              <a:buNone/>
              <a:defRPr sz="1600">
                <a:latin typeface="Aldrich"/>
                <a:ea typeface="Aldrich"/>
                <a:cs typeface="Aldrich"/>
                <a:sym typeface="Aldrich"/>
              </a:defRPr>
            </a:lvl7pPr>
            <a:lvl8pPr lvl="7" rtl="0" algn="ctr">
              <a:lnSpc>
                <a:spcPct val="100000"/>
              </a:lnSpc>
              <a:spcBef>
                <a:spcPts val="0"/>
              </a:spcBef>
              <a:spcAft>
                <a:spcPts val="0"/>
              </a:spcAft>
              <a:buSzPts val="1600"/>
              <a:buFont typeface="Aldrich"/>
              <a:buNone/>
              <a:defRPr sz="1600">
                <a:latin typeface="Aldrich"/>
                <a:ea typeface="Aldrich"/>
                <a:cs typeface="Aldrich"/>
                <a:sym typeface="Aldrich"/>
              </a:defRPr>
            </a:lvl8pPr>
            <a:lvl9pPr lvl="8" rtl="0" algn="ctr">
              <a:lnSpc>
                <a:spcPct val="100000"/>
              </a:lnSpc>
              <a:spcBef>
                <a:spcPts val="0"/>
              </a:spcBef>
              <a:spcAft>
                <a:spcPts val="0"/>
              </a:spcAft>
              <a:buSzPts val="1600"/>
              <a:buFont typeface="Aldrich"/>
              <a:buNone/>
              <a:defRPr sz="1600">
                <a:latin typeface="Aldrich"/>
                <a:ea typeface="Aldrich"/>
                <a:cs typeface="Aldrich"/>
                <a:sym typeface="Aldrich"/>
              </a:defRPr>
            </a:lvl9pPr>
          </a:lstStyle>
          <a:p/>
        </p:txBody>
      </p:sp>
      <p:sp>
        <p:nvSpPr>
          <p:cNvPr id="382" name="Google Shape;382;p18"/>
          <p:cNvSpPr txBox="1"/>
          <p:nvPr>
            <p:ph type="title"/>
          </p:nvPr>
        </p:nvSpPr>
        <p:spPr>
          <a:xfrm>
            <a:off x="722375" y="530750"/>
            <a:ext cx="769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383" name="Google Shape;383;p18"/>
          <p:cNvGrpSpPr/>
          <p:nvPr/>
        </p:nvGrpSpPr>
        <p:grpSpPr>
          <a:xfrm rot="1877870">
            <a:off x="-80880" y="163153"/>
            <a:ext cx="1385966" cy="2705322"/>
            <a:chOff x="409722" y="228600"/>
            <a:chExt cx="1385931" cy="2705253"/>
          </a:xfrm>
        </p:grpSpPr>
        <p:grpSp>
          <p:nvGrpSpPr>
            <p:cNvPr id="384" name="Google Shape;384;p18"/>
            <p:cNvGrpSpPr/>
            <p:nvPr/>
          </p:nvGrpSpPr>
          <p:grpSpPr>
            <a:xfrm flipH="1" rot="-617154">
              <a:off x="575967" y="402323"/>
              <a:ext cx="1053440" cy="2450002"/>
              <a:chOff x="3817855" y="1437512"/>
              <a:chExt cx="541146" cy="1128254"/>
            </a:xfrm>
          </p:grpSpPr>
          <p:sp>
            <p:nvSpPr>
              <p:cNvPr id="385" name="Google Shape;385;p18"/>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8"/>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7" name="Google Shape;387;p18"/>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18"/>
          <p:cNvGrpSpPr/>
          <p:nvPr/>
        </p:nvGrpSpPr>
        <p:grpSpPr>
          <a:xfrm flipH="1" rot="128945">
            <a:off x="8148859" y="1763418"/>
            <a:ext cx="1385935" cy="2705263"/>
            <a:chOff x="409722" y="228600"/>
            <a:chExt cx="1385931" cy="2705253"/>
          </a:xfrm>
        </p:grpSpPr>
        <p:grpSp>
          <p:nvGrpSpPr>
            <p:cNvPr id="389" name="Google Shape;389;p18"/>
            <p:cNvGrpSpPr/>
            <p:nvPr/>
          </p:nvGrpSpPr>
          <p:grpSpPr>
            <a:xfrm flipH="1" rot="-617154">
              <a:off x="575967" y="402323"/>
              <a:ext cx="1053440" cy="2450002"/>
              <a:chOff x="3817855" y="1437512"/>
              <a:chExt cx="541146" cy="1128254"/>
            </a:xfrm>
          </p:grpSpPr>
          <p:sp>
            <p:nvSpPr>
              <p:cNvPr id="390" name="Google Shape;390;p18"/>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8"/>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2" name="Google Shape;392;p18"/>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393" name="Shape 393"/>
        <p:cNvGrpSpPr/>
        <p:nvPr/>
      </p:nvGrpSpPr>
      <p:grpSpPr>
        <a:xfrm>
          <a:off x="0" y="0"/>
          <a:ext cx="0" cy="0"/>
          <a:chOff x="0" y="0"/>
          <a:chExt cx="0" cy="0"/>
        </a:xfrm>
      </p:grpSpPr>
      <p:grpSp>
        <p:nvGrpSpPr>
          <p:cNvPr id="394" name="Google Shape;394;p19"/>
          <p:cNvGrpSpPr/>
          <p:nvPr/>
        </p:nvGrpSpPr>
        <p:grpSpPr>
          <a:xfrm>
            <a:off x="-9513" y="-6"/>
            <a:ext cx="9177947" cy="5143519"/>
            <a:chOff x="-9513" y="-6"/>
            <a:chExt cx="9177947" cy="5143519"/>
          </a:xfrm>
        </p:grpSpPr>
        <p:sp>
          <p:nvSpPr>
            <p:cNvPr id="395" name="Google Shape;395;p19"/>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7132742" y="2"/>
              <a:ext cx="1612254" cy="120848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9"/>
            <p:cNvSpPr/>
            <p:nvPr/>
          </p:nvSpPr>
          <p:spPr>
            <a:xfrm>
              <a:off x="6426313" y="-6"/>
              <a:ext cx="1250789" cy="93763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743298" y="3878776"/>
              <a:ext cx="1664900" cy="1264737"/>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9"/>
            <p:cNvSpPr/>
            <p:nvPr/>
          </p:nvSpPr>
          <p:spPr>
            <a:xfrm rot="10800000">
              <a:off x="-9513" y="3652041"/>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9"/>
            <p:cNvSpPr/>
            <p:nvPr/>
          </p:nvSpPr>
          <p:spPr>
            <a:xfrm rot="10800000">
              <a:off x="-9513" y="2774418"/>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7972352" y="13811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4281415" y="75177"/>
            <a:ext cx="581170" cy="125403"/>
            <a:chOff x="4685288" y="186288"/>
            <a:chExt cx="419375" cy="90485"/>
          </a:xfrm>
        </p:grpSpPr>
        <p:sp>
          <p:nvSpPr>
            <p:cNvPr id="403" name="Google Shape;403;p19"/>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4" name="Google Shape;404;p19"/>
            <p:cNvGrpSpPr/>
            <p:nvPr/>
          </p:nvGrpSpPr>
          <p:grpSpPr>
            <a:xfrm>
              <a:off x="4685288" y="186300"/>
              <a:ext cx="419375" cy="90473"/>
              <a:chOff x="4390000" y="182175"/>
              <a:chExt cx="419375" cy="90473"/>
            </a:xfrm>
          </p:grpSpPr>
          <p:sp>
            <p:nvSpPr>
              <p:cNvPr id="405" name="Google Shape;405;p19"/>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9"/>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07" name="Google Shape;407;p19"/>
          <p:cNvSpPr txBox="1"/>
          <p:nvPr>
            <p:ph hasCustomPrompt="1" type="title"/>
          </p:nvPr>
        </p:nvSpPr>
        <p:spPr>
          <a:xfrm>
            <a:off x="2518494" y="2069467"/>
            <a:ext cx="4107000" cy="581100"/>
          </a:xfrm>
          <a:prstGeom prst="rect">
            <a:avLst/>
          </a:prstGeom>
        </p:spPr>
        <p:txBody>
          <a:bodyPr anchorCtr="0" anchor="ctr" bIns="0" lIns="91425" spcFirstLastPara="1" rIns="91425" wrap="square" tIns="0">
            <a:noAutofit/>
          </a:bodyPr>
          <a:lstStyle>
            <a:lvl1pPr lvl="0" rtl="0" algn="ctr">
              <a:spcBef>
                <a:spcPts val="0"/>
              </a:spcBef>
              <a:spcAft>
                <a:spcPts val="0"/>
              </a:spcAft>
              <a:buSzPts val="12000"/>
              <a:buNone/>
              <a:defRPr b="1" sz="48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408" name="Google Shape;408;p19"/>
          <p:cNvSpPr txBox="1"/>
          <p:nvPr>
            <p:ph hasCustomPrompt="1" idx="2" type="title"/>
          </p:nvPr>
        </p:nvSpPr>
        <p:spPr>
          <a:xfrm>
            <a:off x="2268900" y="716920"/>
            <a:ext cx="4606200" cy="581100"/>
          </a:xfrm>
          <a:prstGeom prst="rect">
            <a:avLst/>
          </a:prstGeom>
        </p:spPr>
        <p:txBody>
          <a:bodyPr anchorCtr="0" anchor="ctr" bIns="0" lIns="91425" spcFirstLastPara="1" rIns="91425" wrap="square" tIns="0">
            <a:noAutofit/>
          </a:bodyPr>
          <a:lstStyle>
            <a:lvl1pPr lvl="0" rtl="0" algn="ctr">
              <a:spcBef>
                <a:spcPts val="0"/>
              </a:spcBef>
              <a:spcAft>
                <a:spcPts val="0"/>
              </a:spcAft>
              <a:buSzPts val="12000"/>
              <a:buNone/>
              <a:defRPr b="1" sz="48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409" name="Google Shape;409;p19"/>
          <p:cNvSpPr txBox="1"/>
          <p:nvPr>
            <p:ph hasCustomPrompt="1" idx="3" type="title"/>
          </p:nvPr>
        </p:nvSpPr>
        <p:spPr>
          <a:xfrm>
            <a:off x="2518494" y="3422642"/>
            <a:ext cx="4107000" cy="581100"/>
          </a:xfrm>
          <a:prstGeom prst="rect">
            <a:avLst/>
          </a:prstGeom>
        </p:spPr>
        <p:txBody>
          <a:bodyPr anchorCtr="0" anchor="ctr" bIns="0" lIns="91425" spcFirstLastPara="1" rIns="91425" wrap="square" tIns="0">
            <a:noAutofit/>
          </a:bodyPr>
          <a:lstStyle>
            <a:lvl1pPr lvl="0" rtl="0" algn="ctr">
              <a:spcBef>
                <a:spcPts val="0"/>
              </a:spcBef>
              <a:spcAft>
                <a:spcPts val="0"/>
              </a:spcAft>
              <a:buSzPts val="12000"/>
              <a:buNone/>
              <a:defRPr b="1" sz="48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410" name="Google Shape;410;p19"/>
          <p:cNvSpPr txBox="1"/>
          <p:nvPr>
            <p:ph idx="1" type="subTitle"/>
          </p:nvPr>
        </p:nvSpPr>
        <p:spPr>
          <a:xfrm>
            <a:off x="2518507" y="2718654"/>
            <a:ext cx="4107000" cy="4725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411" name="Google Shape;411;p19"/>
          <p:cNvSpPr txBox="1"/>
          <p:nvPr>
            <p:ph idx="4" type="subTitle"/>
          </p:nvPr>
        </p:nvSpPr>
        <p:spPr>
          <a:xfrm>
            <a:off x="2518507" y="1366104"/>
            <a:ext cx="4107000" cy="4725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
        <p:nvSpPr>
          <p:cNvPr id="412" name="Google Shape;412;p19"/>
          <p:cNvSpPr txBox="1"/>
          <p:nvPr>
            <p:ph idx="5" type="subTitle"/>
          </p:nvPr>
        </p:nvSpPr>
        <p:spPr>
          <a:xfrm>
            <a:off x="2518493" y="4087430"/>
            <a:ext cx="4107000" cy="472500"/>
          </a:xfrm>
          <a:prstGeom prst="rect">
            <a:avLst/>
          </a:prstGeom>
        </p:spPr>
        <p:txBody>
          <a:bodyPr anchorCtr="0" anchor="t" bIns="0" lIns="91425" spcFirstLastPara="1" rIns="91425" wrap="square" tIns="0">
            <a:noAutofit/>
          </a:bodyPr>
          <a:lstStyle>
            <a:lvl1pPr lvl="0" rtl="0" algn="ctr">
              <a:lnSpc>
                <a:spcPct val="100000"/>
              </a:lnSpc>
              <a:spcBef>
                <a:spcPts val="0"/>
              </a:spcBef>
              <a:spcAft>
                <a:spcPts val="0"/>
              </a:spcAft>
              <a:buSzPts val="1800"/>
              <a:buNone/>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413" name="Shape 413"/>
        <p:cNvGrpSpPr/>
        <p:nvPr/>
      </p:nvGrpSpPr>
      <p:grpSpPr>
        <a:xfrm>
          <a:off x="0" y="0"/>
          <a:ext cx="0" cy="0"/>
          <a:chOff x="0" y="0"/>
          <a:chExt cx="0" cy="0"/>
        </a:xfrm>
      </p:grpSpPr>
      <p:grpSp>
        <p:nvGrpSpPr>
          <p:cNvPr id="414" name="Google Shape;414;p20"/>
          <p:cNvGrpSpPr/>
          <p:nvPr/>
        </p:nvGrpSpPr>
        <p:grpSpPr>
          <a:xfrm>
            <a:off x="-9513" y="-6"/>
            <a:ext cx="9177947" cy="5143519"/>
            <a:chOff x="-9513" y="-6"/>
            <a:chExt cx="9177947" cy="5143519"/>
          </a:xfrm>
        </p:grpSpPr>
        <p:sp>
          <p:nvSpPr>
            <p:cNvPr id="415" name="Google Shape;415;p20"/>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7132742" y="2"/>
              <a:ext cx="1612254" cy="120848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6426313" y="-6"/>
              <a:ext cx="1250789" cy="93763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743298" y="3878776"/>
              <a:ext cx="1664900" cy="1264737"/>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rot="10800000">
              <a:off x="-9513" y="3652041"/>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rot="10800000">
              <a:off x="-9513" y="2774418"/>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7972352" y="13811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 name="Google Shape;422;p20"/>
          <p:cNvGrpSpPr/>
          <p:nvPr/>
        </p:nvGrpSpPr>
        <p:grpSpPr>
          <a:xfrm>
            <a:off x="4281415" y="75177"/>
            <a:ext cx="581170" cy="125403"/>
            <a:chOff x="4685288" y="186288"/>
            <a:chExt cx="419375" cy="90485"/>
          </a:xfrm>
        </p:grpSpPr>
        <p:sp>
          <p:nvSpPr>
            <p:cNvPr id="423" name="Google Shape;423;p20"/>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4" name="Google Shape;424;p20"/>
            <p:cNvGrpSpPr/>
            <p:nvPr/>
          </p:nvGrpSpPr>
          <p:grpSpPr>
            <a:xfrm>
              <a:off x="4685288" y="186300"/>
              <a:ext cx="419375" cy="90473"/>
              <a:chOff x="4390000" y="182175"/>
              <a:chExt cx="419375" cy="90473"/>
            </a:xfrm>
          </p:grpSpPr>
          <p:sp>
            <p:nvSpPr>
              <p:cNvPr id="425" name="Google Shape;425;p20"/>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0"/>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7" name="Google Shape;427;p20"/>
          <p:cNvSpPr txBox="1"/>
          <p:nvPr>
            <p:ph idx="1" type="subTitle"/>
          </p:nvPr>
        </p:nvSpPr>
        <p:spPr>
          <a:xfrm>
            <a:off x="1909800" y="1549776"/>
            <a:ext cx="5324400" cy="130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2400"/>
            </a:lvl1pPr>
            <a:lvl2pPr lvl="1" rtl="0" algn="ctr">
              <a:lnSpc>
                <a:spcPct val="100000"/>
              </a:lnSpc>
              <a:spcBef>
                <a:spcPts val="0"/>
              </a:spcBef>
              <a:spcAft>
                <a:spcPts val="0"/>
              </a:spcAft>
              <a:buNone/>
              <a:defRPr sz="2400"/>
            </a:lvl2pPr>
            <a:lvl3pPr lvl="2" rtl="0" algn="ctr">
              <a:lnSpc>
                <a:spcPct val="100000"/>
              </a:lnSpc>
              <a:spcBef>
                <a:spcPts val="0"/>
              </a:spcBef>
              <a:spcAft>
                <a:spcPts val="0"/>
              </a:spcAft>
              <a:buNone/>
              <a:defRPr sz="2400"/>
            </a:lvl3pPr>
            <a:lvl4pPr lvl="3" rtl="0" algn="ctr">
              <a:lnSpc>
                <a:spcPct val="100000"/>
              </a:lnSpc>
              <a:spcBef>
                <a:spcPts val="0"/>
              </a:spcBef>
              <a:spcAft>
                <a:spcPts val="0"/>
              </a:spcAft>
              <a:buNone/>
              <a:defRPr sz="2400"/>
            </a:lvl4pPr>
            <a:lvl5pPr lvl="4" rtl="0" algn="ctr">
              <a:lnSpc>
                <a:spcPct val="100000"/>
              </a:lnSpc>
              <a:spcBef>
                <a:spcPts val="0"/>
              </a:spcBef>
              <a:spcAft>
                <a:spcPts val="0"/>
              </a:spcAft>
              <a:buNone/>
              <a:defRPr sz="2400"/>
            </a:lvl5pPr>
            <a:lvl6pPr lvl="5" rtl="0" algn="ctr">
              <a:lnSpc>
                <a:spcPct val="100000"/>
              </a:lnSpc>
              <a:spcBef>
                <a:spcPts val="0"/>
              </a:spcBef>
              <a:spcAft>
                <a:spcPts val="0"/>
              </a:spcAft>
              <a:buNone/>
              <a:defRPr sz="2400"/>
            </a:lvl6pPr>
            <a:lvl7pPr lvl="6" rtl="0" algn="ctr">
              <a:lnSpc>
                <a:spcPct val="100000"/>
              </a:lnSpc>
              <a:spcBef>
                <a:spcPts val="0"/>
              </a:spcBef>
              <a:spcAft>
                <a:spcPts val="0"/>
              </a:spcAft>
              <a:buNone/>
              <a:defRPr sz="2400"/>
            </a:lvl7pPr>
            <a:lvl8pPr lvl="7" rtl="0" algn="ctr">
              <a:lnSpc>
                <a:spcPct val="100000"/>
              </a:lnSpc>
              <a:spcBef>
                <a:spcPts val="0"/>
              </a:spcBef>
              <a:spcAft>
                <a:spcPts val="0"/>
              </a:spcAft>
              <a:buNone/>
              <a:defRPr sz="2400"/>
            </a:lvl8pPr>
            <a:lvl9pPr lvl="8" rtl="0" algn="ctr">
              <a:lnSpc>
                <a:spcPct val="100000"/>
              </a:lnSpc>
              <a:spcBef>
                <a:spcPts val="0"/>
              </a:spcBef>
              <a:spcAft>
                <a:spcPts val="0"/>
              </a:spcAft>
              <a:buNone/>
              <a:defRPr sz="2400"/>
            </a:lvl9pPr>
          </a:lstStyle>
          <a:p/>
        </p:txBody>
      </p:sp>
      <p:sp>
        <p:nvSpPr>
          <p:cNvPr id="428" name="Google Shape;428;p20"/>
          <p:cNvSpPr txBox="1"/>
          <p:nvPr>
            <p:ph type="title"/>
          </p:nvPr>
        </p:nvSpPr>
        <p:spPr>
          <a:xfrm>
            <a:off x="3327000" y="3134828"/>
            <a:ext cx="2490000" cy="314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b="1" sz="1600"/>
            </a:lvl1pPr>
            <a:lvl2pPr lvl="1" rtl="0">
              <a:spcBef>
                <a:spcPts val="0"/>
              </a:spcBef>
              <a:spcAft>
                <a:spcPts val="0"/>
              </a:spcAft>
              <a:buClr>
                <a:schemeClr val="accent5"/>
              </a:buClr>
              <a:buSzPts val="2800"/>
              <a:buNone/>
              <a:defRPr>
                <a:solidFill>
                  <a:schemeClr val="accent5"/>
                </a:solidFill>
                <a:latin typeface="PT Sans"/>
                <a:ea typeface="PT Sans"/>
                <a:cs typeface="PT Sans"/>
                <a:sym typeface="PT Sans"/>
              </a:defRPr>
            </a:lvl2pPr>
            <a:lvl3pPr lvl="2" rtl="0">
              <a:spcBef>
                <a:spcPts val="0"/>
              </a:spcBef>
              <a:spcAft>
                <a:spcPts val="0"/>
              </a:spcAft>
              <a:buClr>
                <a:schemeClr val="accent5"/>
              </a:buClr>
              <a:buSzPts val="2800"/>
              <a:buNone/>
              <a:defRPr>
                <a:solidFill>
                  <a:schemeClr val="accent5"/>
                </a:solidFill>
                <a:latin typeface="PT Sans"/>
                <a:ea typeface="PT Sans"/>
                <a:cs typeface="PT Sans"/>
                <a:sym typeface="PT Sans"/>
              </a:defRPr>
            </a:lvl3pPr>
            <a:lvl4pPr lvl="3" rtl="0">
              <a:spcBef>
                <a:spcPts val="0"/>
              </a:spcBef>
              <a:spcAft>
                <a:spcPts val="0"/>
              </a:spcAft>
              <a:buClr>
                <a:schemeClr val="accent5"/>
              </a:buClr>
              <a:buSzPts val="2800"/>
              <a:buNone/>
              <a:defRPr>
                <a:solidFill>
                  <a:schemeClr val="accent5"/>
                </a:solidFill>
                <a:latin typeface="PT Sans"/>
                <a:ea typeface="PT Sans"/>
                <a:cs typeface="PT Sans"/>
                <a:sym typeface="PT Sans"/>
              </a:defRPr>
            </a:lvl4pPr>
            <a:lvl5pPr lvl="4" rtl="0">
              <a:spcBef>
                <a:spcPts val="0"/>
              </a:spcBef>
              <a:spcAft>
                <a:spcPts val="0"/>
              </a:spcAft>
              <a:buClr>
                <a:schemeClr val="accent5"/>
              </a:buClr>
              <a:buSzPts val="2800"/>
              <a:buNone/>
              <a:defRPr>
                <a:solidFill>
                  <a:schemeClr val="accent5"/>
                </a:solidFill>
                <a:latin typeface="PT Sans"/>
                <a:ea typeface="PT Sans"/>
                <a:cs typeface="PT Sans"/>
                <a:sym typeface="PT Sans"/>
              </a:defRPr>
            </a:lvl5pPr>
            <a:lvl6pPr lvl="5" rtl="0">
              <a:spcBef>
                <a:spcPts val="0"/>
              </a:spcBef>
              <a:spcAft>
                <a:spcPts val="0"/>
              </a:spcAft>
              <a:buClr>
                <a:schemeClr val="accent5"/>
              </a:buClr>
              <a:buSzPts val="2800"/>
              <a:buNone/>
              <a:defRPr>
                <a:solidFill>
                  <a:schemeClr val="accent5"/>
                </a:solidFill>
                <a:latin typeface="PT Sans"/>
                <a:ea typeface="PT Sans"/>
                <a:cs typeface="PT Sans"/>
                <a:sym typeface="PT Sans"/>
              </a:defRPr>
            </a:lvl6pPr>
            <a:lvl7pPr lvl="6" rtl="0">
              <a:spcBef>
                <a:spcPts val="0"/>
              </a:spcBef>
              <a:spcAft>
                <a:spcPts val="0"/>
              </a:spcAft>
              <a:buClr>
                <a:schemeClr val="accent5"/>
              </a:buClr>
              <a:buSzPts val="2800"/>
              <a:buNone/>
              <a:defRPr>
                <a:solidFill>
                  <a:schemeClr val="accent5"/>
                </a:solidFill>
                <a:latin typeface="PT Sans"/>
                <a:ea typeface="PT Sans"/>
                <a:cs typeface="PT Sans"/>
                <a:sym typeface="PT Sans"/>
              </a:defRPr>
            </a:lvl7pPr>
            <a:lvl8pPr lvl="7" rtl="0">
              <a:spcBef>
                <a:spcPts val="0"/>
              </a:spcBef>
              <a:spcAft>
                <a:spcPts val="0"/>
              </a:spcAft>
              <a:buClr>
                <a:schemeClr val="accent5"/>
              </a:buClr>
              <a:buSzPts val="2800"/>
              <a:buNone/>
              <a:defRPr>
                <a:solidFill>
                  <a:schemeClr val="accent5"/>
                </a:solidFill>
                <a:latin typeface="PT Sans"/>
                <a:ea typeface="PT Sans"/>
                <a:cs typeface="PT Sans"/>
                <a:sym typeface="PT Sans"/>
              </a:defRPr>
            </a:lvl8pPr>
            <a:lvl9pPr lvl="8" rtl="0">
              <a:spcBef>
                <a:spcPts val="0"/>
              </a:spcBef>
              <a:spcAft>
                <a:spcPts val="0"/>
              </a:spcAft>
              <a:buClr>
                <a:schemeClr val="accent5"/>
              </a:buClr>
              <a:buSzPts val="2800"/>
              <a:buNone/>
              <a:defRPr>
                <a:solidFill>
                  <a:schemeClr val="accent5"/>
                </a:solidFill>
                <a:latin typeface="PT Sans"/>
                <a:ea typeface="PT Sans"/>
                <a:cs typeface="PT Sans"/>
                <a:sym typeface="PT San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2"/>
        </a:solidFill>
      </p:bgPr>
    </p:bg>
    <p:spTree>
      <p:nvGrpSpPr>
        <p:cNvPr id="99" name="Shape 99"/>
        <p:cNvGrpSpPr/>
        <p:nvPr/>
      </p:nvGrpSpPr>
      <p:grpSpPr>
        <a:xfrm>
          <a:off x="0" y="0"/>
          <a:ext cx="0" cy="0"/>
          <a:chOff x="0" y="0"/>
          <a:chExt cx="0" cy="0"/>
        </a:xfrm>
      </p:grpSpPr>
      <p:grpSp>
        <p:nvGrpSpPr>
          <p:cNvPr id="100" name="Google Shape;100;p3"/>
          <p:cNvGrpSpPr/>
          <p:nvPr/>
        </p:nvGrpSpPr>
        <p:grpSpPr>
          <a:xfrm>
            <a:off x="319043" y="283350"/>
            <a:ext cx="8505900" cy="4576800"/>
            <a:chOff x="319043" y="283350"/>
            <a:chExt cx="8505900" cy="4576800"/>
          </a:xfrm>
        </p:grpSpPr>
        <p:sp>
          <p:nvSpPr>
            <p:cNvPr id="101" name="Google Shape;101;p3"/>
            <p:cNvSpPr/>
            <p:nvPr/>
          </p:nvSpPr>
          <p:spPr>
            <a:xfrm flipH="1">
              <a:off x="319043" y="283350"/>
              <a:ext cx="8505900" cy="4576800"/>
            </a:xfrm>
            <a:prstGeom prst="roundRect">
              <a:avLst>
                <a:gd fmla="val 3396" name="adj"/>
              </a:avLst>
            </a:prstGeom>
            <a:solidFill>
              <a:schemeClr val="accen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flipH="1" rot="10800000">
              <a:off x="694692" y="580875"/>
              <a:ext cx="7754700" cy="39816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flipH="1">
              <a:off x="1289186" y="298550"/>
              <a:ext cx="1611114" cy="120209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flipH="1">
              <a:off x="2162181" y="298550"/>
              <a:ext cx="1348069" cy="995345"/>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 name="Google Shape;105;p3"/>
          <p:cNvGrpSpPr/>
          <p:nvPr/>
        </p:nvGrpSpPr>
        <p:grpSpPr>
          <a:xfrm>
            <a:off x="4281415" y="375214"/>
            <a:ext cx="581170" cy="125403"/>
            <a:chOff x="4685288" y="186288"/>
            <a:chExt cx="419375" cy="90485"/>
          </a:xfrm>
        </p:grpSpPr>
        <p:sp>
          <p:nvSpPr>
            <p:cNvPr id="106" name="Google Shape;106;p3"/>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 name="Google Shape;107;p3"/>
            <p:cNvGrpSpPr/>
            <p:nvPr/>
          </p:nvGrpSpPr>
          <p:grpSpPr>
            <a:xfrm>
              <a:off x="4685288" y="186300"/>
              <a:ext cx="419375" cy="90473"/>
              <a:chOff x="4390000" y="182175"/>
              <a:chExt cx="419375" cy="90473"/>
            </a:xfrm>
          </p:grpSpPr>
          <p:sp>
            <p:nvSpPr>
              <p:cNvPr id="108" name="Google Shape;108;p3"/>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0" name="Google Shape;110;p3"/>
          <p:cNvSpPr txBox="1"/>
          <p:nvPr>
            <p:ph type="ctrTitle"/>
          </p:nvPr>
        </p:nvSpPr>
        <p:spPr>
          <a:xfrm>
            <a:off x="2492100" y="2123475"/>
            <a:ext cx="4159800" cy="1124400"/>
          </a:xfrm>
          <a:prstGeom prst="rect">
            <a:avLst/>
          </a:prstGeom>
        </p:spPr>
        <p:txBody>
          <a:bodyPr anchorCtr="0" anchor="b" bIns="0" lIns="0" spcFirstLastPara="1" rIns="0" wrap="square" tIns="0">
            <a:noAutofit/>
          </a:bodyPr>
          <a:lstStyle>
            <a:lvl1pPr lvl="0" rtl="0" algn="ctr">
              <a:spcBef>
                <a:spcPts val="0"/>
              </a:spcBef>
              <a:spcAft>
                <a:spcPts val="0"/>
              </a:spcAft>
              <a:buSzPts val="8000"/>
              <a:buNone/>
              <a:defRPr sz="50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111" name="Google Shape;111;p3"/>
          <p:cNvSpPr txBox="1"/>
          <p:nvPr>
            <p:ph idx="1" type="subTitle"/>
          </p:nvPr>
        </p:nvSpPr>
        <p:spPr>
          <a:xfrm>
            <a:off x="2492100" y="3323814"/>
            <a:ext cx="4159800" cy="3363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2" name="Google Shape;112;p3"/>
          <p:cNvSpPr txBox="1"/>
          <p:nvPr>
            <p:ph hasCustomPrompt="1" idx="2" type="title"/>
          </p:nvPr>
        </p:nvSpPr>
        <p:spPr>
          <a:xfrm>
            <a:off x="2492100" y="1483386"/>
            <a:ext cx="4159800" cy="704700"/>
          </a:xfrm>
          <a:prstGeom prst="rect">
            <a:avLst/>
          </a:prstGeom>
        </p:spPr>
        <p:txBody>
          <a:bodyPr anchorCtr="0" anchor="ctr" bIns="0" lIns="0" spcFirstLastPara="1" rIns="0" wrap="square" tIns="0">
            <a:noAutofit/>
          </a:bodyPr>
          <a:lstStyle>
            <a:lvl1pPr lvl="0" rtl="0" algn="ctr">
              <a:spcBef>
                <a:spcPts val="0"/>
              </a:spcBef>
              <a:spcAft>
                <a:spcPts val="0"/>
              </a:spcAft>
              <a:buClr>
                <a:schemeClr val="accent2"/>
              </a:buClr>
              <a:buSzPts val="5000"/>
              <a:buNone/>
              <a:defRPr sz="7000">
                <a:solidFill>
                  <a:schemeClr val="accent3"/>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
    <p:bg>
      <p:bgPr>
        <a:solidFill>
          <a:schemeClr val="accent2"/>
        </a:solidFill>
      </p:bgPr>
    </p:bg>
    <p:spTree>
      <p:nvGrpSpPr>
        <p:cNvPr id="429" name="Shape 429"/>
        <p:cNvGrpSpPr/>
        <p:nvPr/>
      </p:nvGrpSpPr>
      <p:grpSpPr>
        <a:xfrm>
          <a:off x="0" y="0"/>
          <a:ext cx="0" cy="0"/>
          <a:chOff x="0" y="0"/>
          <a:chExt cx="0" cy="0"/>
        </a:xfrm>
      </p:grpSpPr>
      <p:sp>
        <p:nvSpPr>
          <p:cNvPr id="430" name="Google Shape;430;p21"/>
          <p:cNvSpPr txBox="1"/>
          <p:nvPr>
            <p:ph type="ctrTitle"/>
          </p:nvPr>
        </p:nvSpPr>
        <p:spPr>
          <a:xfrm>
            <a:off x="722350" y="685800"/>
            <a:ext cx="3702600" cy="1006500"/>
          </a:xfrm>
          <a:prstGeom prst="rect">
            <a:avLst/>
          </a:prstGeom>
        </p:spPr>
        <p:txBody>
          <a:bodyPr anchorCtr="0" anchor="b" bIns="91425" lIns="91425" spcFirstLastPara="1" rIns="91425" wrap="square" tIns="91425">
            <a:noAutofit/>
          </a:bodyPr>
          <a:lstStyle>
            <a:lvl1pPr lvl="0" rtl="0">
              <a:spcBef>
                <a:spcPts val="0"/>
              </a:spcBef>
              <a:spcAft>
                <a:spcPts val="0"/>
              </a:spcAft>
              <a:buSzPts val="5200"/>
              <a:buNone/>
              <a:defRPr sz="5500">
                <a:solidFill>
                  <a:schemeClr val="accent5"/>
                </a:solidFill>
                <a:latin typeface="Aldrich"/>
                <a:ea typeface="Aldrich"/>
                <a:cs typeface="Aldrich"/>
                <a:sym typeface="Aldrich"/>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p:txBody>
      </p:sp>
      <p:sp>
        <p:nvSpPr>
          <p:cNvPr id="431" name="Google Shape;431;p21"/>
          <p:cNvSpPr txBox="1"/>
          <p:nvPr>
            <p:ph idx="1" type="subTitle"/>
          </p:nvPr>
        </p:nvSpPr>
        <p:spPr>
          <a:xfrm>
            <a:off x="722350" y="1653025"/>
            <a:ext cx="3702600" cy="138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5"/>
              </a:buClr>
              <a:buSzPts val="2800"/>
              <a:buNone/>
              <a:defRPr>
                <a:solidFill>
                  <a:schemeClr val="accent5"/>
                </a:solidFill>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432" name="Google Shape;432;p21"/>
          <p:cNvSpPr txBox="1"/>
          <p:nvPr/>
        </p:nvSpPr>
        <p:spPr>
          <a:xfrm>
            <a:off x="722350" y="2991025"/>
            <a:ext cx="3148500" cy="9150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200">
                <a:solidFill>
                  <a:schemeClr val="accent5"/>
                </a:solidFill>
                <a:latin typeface="Didact Gothic"/>
                <a:ea typeface="Didact Gothic"/>
                <a:cs typeface="Didact Gothic"/>
                <a:sym typeface="Didact Gothic"/>
              </a:rPr>
              <a:t>CREDITS: This presentation template was created by </a:t>
            </a:r>
            <a:r>
              <a:rPr b="1" lang="en" sz="1200">
                <a:solidFill>
                  <a:schemeClr val="accent5"/>
                </a:solidFill>
                <a:uFill>
                  <a:noFill/>
                </a:uFill>
                <a:latin typeface="Didact Gothic"/>
                <a:ea typeface="Didact Gothic"/>
                <a:cs typeface="Didact Gothic"/>
                <a:sym typeface="Didact Gothic"/>
                <a:hlinkClick r:id="rId2">
                  <a:extLst>
                    <a:ext uri="{A12FA001-AC4F-418D-AE19-62706E023703}">
                      <ahyp:hlinkClr val="tx"/>
                    </a:ext>
                  </a:extLst>
                </a:hlinkClick>
              </a:rPr>
              <a:t>Slidesgo</a:t>
            </a:r>
            <a:r>
              <a:rPr lang="en" sz="1200">
                <a:solidFill>
                  <a:schemeClr val="accent5"/>
                </a:solidFill>
                <a:latin typeface="Didact Gothic"/>
                <a:ea typeface="Didact Gothic"/>
                <a:cs typeface="Didact Gothic"/>
                <a:sym typeface="Didact Gothic"/>
              </a:rPr>
              <a:t>, including icons by </a:t>
            </a:r>
            <a:r>
              <a:rPr b="1" lang="en" sz="1200">
                <a:solidFill>
                  <a:schemeClr val="accent5"/>
                </a:solidFill>
                <a:uFill>
                  <a:noFill/>
                </a:uFill>
                <a:latin typeface="Didact Gothic"/>
                <a:ea typeface="Didact Gothic"/>
                <a:cs typeface="Didact Gothic"/>
                <a:sym typeface="Didact Gothic"/>
                <a:hlinkClick r:id="rId3">
                  <a:extLst>
                    <a:ext uri="{A12FA001-AC4F-418D-AE19-62706E023703}">
                      <ahyp:hlinkClr val="tx"/>
                    </a:ext>
                  </a:extLst>
                </a:hlinkClick>
              </a:rPr>
              <a:t>Flaticon</a:t>
            </a:r>
            <a:r>
              <a:rPr lang="en" sz="1200">
                <a:solidFill>
                  <a:schemeClr val="accent5"/>
                </a:solidFill>
                <a:latin typeface="Didact Gothic"/>
                <a:ea typeface="Didact Gothic"/>
                <a:cs typeface="Didact Gothic"/>
                <a:sym typeface="Didact Gothic"/>
              </a:rPr>
              <a:t>, infographics &amp; images by </a:t>
            </a:r>
            <a:r>
              <a:rPr b="1" lang="en" sz="1200">
                <a:solidFill>
                  <a:schemeClr val="accent5"/>
                </a:solidFill>
                <a:uFill>
                  <a:noFill/>
                </a:uFill>
                <a:latin typeface="Didact Gothic"/>
                <a:ea typeface="Didact Gothic"/>
                <a:cs typeface="Didact Gothic"/>
                <a:sym typeface="Didact Gothic"/>
                <a:hlinkClick r:id="rId4">
                  <a:extLst>
                    <a:ext uri="{A12FA001-AC4F-418D-AE19-62706E023703}">
                      <ahyp:hlinkClr val="tx"/>
                    </a:ext>
                  </a:extLst>
                </a:hlinkClick>
              </a:rPr>
              <a:t>Freepik</a:t>
            </a:r>
            <a:r>
              <a:rPr lang="en" sz="1200">
                <a:solidFill>
                  <a:schemeClr val="accent5"/>
                </a:solidFill>
                <a:latin typeface="Didact Gothic"/>
                <a:ea typeface="Didact Gothic"/>
                <a:cs typeface="Didact Gothic"/>
                <a:sym typeface="Didact Gothic"/>
              </a:rPr>
              <a:t> </a:t>
            </a:r>
            <a:endParaRPr b="1" sz="1200">
              <a:solidFill>
                <a:schemeClr val="accent5"/>
              </a:solidFill>
              <a:latin typeface="Didact Gothic"/>
              <a:ea typeface="Didact Gothic"/>
              <a:cs typeface="Didact Gothic"/>
              <a:sym typeface="Didact Gothic"/>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bg>
      <p:bgPr>
        <a:solidFill>
          <a:schemeClr val="accent2"/>
        </a:solidFill>
      </p:bgPr>
    </p:bg>
    <p:spTree>
      <p:nvGrpSpPr>
        <p:cNvPr id="433" name="Shape 433"/>
        <p:cNvGrpSpPr/>
        <p:nvPr/>
      </p:nvGrpSpPr>
      <p:grpSpPr>
        <a:xfrm>
          <a:off x="0" y="0"/>
          <a:ext cx="0" cy="0"/>
          <a:chOff x="0" y="0"/>
          <a:chExt cx="0" cy="0"/>
        </a:xfrm>
      </p:grpSpPr>
      <p:cxnSp>
        <p:nvCxnSpPr>
          <p:cNvPr id="434" name="Google Shape;434;p22"/>
          <p:cNvCxnSpPr/>
          <p:nvPr/>
        </p:nvCxnSpPr>
        <p:spPr>
          <a:xfrm rot="10800000">
            <a:off x="447750" y="4895850"/>
            <a:ext cx="1133400" cy="0"/>
          </a:xfrm>
          <a:prstGeom prst="straightConnector1">
            <a:avLst/>
          </a:prstGeom>
          <a:noFill/>
          <a:ln cap="flat" cmpd="sng" w="19050">
            <a:solidFill>
              <a:schemeClr val="accent5"/>
            </a:solidFill>
            <a:prstDash val="solid"/>
            <a:round/>
            <a:headEnd len="med" w="med" type="none"/>
            <a:tailEnd len="med" w="med" type="none"/>
          </a:ln>
        </p:spPr>
      </p:cxnSp>
      <p:grpSp>
        <p:nvGrpSpPr>
          <p:cNvPr id="435" name="Google Shape;435;p22"/>
          <p:cNvGrpSpPr/>
          <p:nvPr/>
        </p:nvGrpSpPr>
        <p:grpSpPr>
          <a:xfrm flipH="1">
            <a:off x="-47478" y="2136847"/>
            <a:ext cx="1179753" cy="2854241"/>
            <a:chOff x="7907551" y="-114309"/>
            <a:chExt cx="1908059" cy="4616272"/>
          </a:xfrm>
        </p:grpSpPr>
        <p:sp>
          <p:nvSpPr>
            <p:cNvPr id="436" name="Google Shape;436;p22"/>
            <p:cNvSpPr/>
            <p:nvPr/>
          </p:nvSpPr>
          <p:spPr>
            <a:xfrm>
              <a:off x="8606186" y="3608365"/>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2"/>
            <p:cNvSpPr/>
            <p:nvPr/>
          </p:nvSpPr>
          <p:spPr>
            <a:xfrm>
              <a:off x="8566430" y="3568608"/>
              <a:ext cx="79551" cy="562883"/>
            </a:xfrm>
            <a:custGeom>
              <a:rect b="b" l="l" r="r" t="t"/>
              <a:pathLst>
                <a:path extrusionOk="0" h="14470" w="2045">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2"/>
            <p:cNvSpPr/>
            <p:nvPr/>
          </p:nvSpPr>
          <p:spPr>
            <a:xfrm>
              <a:off x="8798589" y="3873900"/>
              <a:ext cx="39" cy="483371"/>
            </a:xfrm>
            <a:custGeom>
              <a:rect b="b" l="l" r="r" t="t"/>
              <a:pathLst>
                <a:path extrusionOk="0" h="12426" w="1">
                  <a:moveTo>
                    <a:pt x="0" y="0"/>
                  </a:moveTo>
                  <a:lnTo>
                    <a:pt x="0"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2"/>
            <p:cNvSpPr/>
            <p:nvPr/>
          </p:nvSpPr>
          <p:spPr>
            <a:xfrm>
              <a:off x="8758832" y="3834144"/>
              <a:ext cx="79551" cy="562883"/>
            </a:xfrm>
            <a:custGeom>
              <a:rect b="b" l="l" r="r" t="t"/>
              <a:pathLst>
                <a:path extrusionOk="0" h="14470" w="2045">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2"/>
            <p:cNvSpPr/>
            <p:nvPr/>
          </p:nvSpPr>
          <p:spPr>
            <a:xfrm>
              <a:off x="7907551" y="-114309"/>
              <a:ext cx="1238654" cy="3139619"/>
            </a:xfrm>
            <a:custGeom>
              <a:rect b="b" l="l" r="r" t="t"/>
              <a:pathLst>
                <a:path extrusionOk="0" h="80710" w="31842">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3"/>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2"/>
            <p:cNvSpPr/>
            <p:nvPr/>
          </p:nvSpPr>
          <p:spPr>
            <a:xfrm>
              <a:off x="8119015" y="89647"/>
              <a:ext cx="596298" cy="2776176"/>
            </a:xfrm>
            <a:custGeom>
              <a:rect b="b" l="l" r="r" t="t"/>
              <a:pathLst>
                <a:path extrusionOk="0" h="71367" w="15329">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
            <p:cNvSpPr/>
            <p:nvPr/>
          </p:nvSpPr>
          <p:spPr>
            <a:xfrm>
              <a:off x="8424307" y="938692"/>
              <a:ext cx="111332" cy="318046"/>
            </a:xfrm>
            <a:custGeom>
              <a:rect b="b" l="l" r="r" t="t"/>
              <a:pathLst>
                <a:path extrusionOk="0" h="8176" w="2862">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2"/>
            <p:cNvSpPr/>
            <p:nvPr/>
          </p:nvSpPr>
          <p:spPr>
            <a:xfrm>
              <a:off x="8788417" y="298310"/>
              <a:ext cx="1027193" cy="2682583"/>
            </a:xfrm>
            <a:custGeom>
              <a:rect b="b" l="l" r="r" t="t"/>
              <a:pathLst>
                <a:path extrusionOk="0" h="68961" w="26406">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3"/>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2"/>
            <p:cNvSpPr/>
            <p:nvPr/>
          </p:nvSpPr>
          <p:spPr>
            <a:xfrm>
              <a:off x="9179562" y="495109"/>
              <a:ext cx="410278" cy="2370722"/>
            </a:xfrm>
            <a:custGeom>
              <a:rect b="b" l="l" r="r" t="t"/>
              <a:pathLst>
                <a:path extrusionOk="0" h="60944" w="10547">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2"/>
            <p:cNvSpPr/>
            <p:nvPr/>
          </p:nvSpPr>
          <p:spPr>
            <a:xfrm>
              <a:off x="9476919" y="1275805"/>
              <a:ext cx="179718" cy="225815"/>
            </a:xfrm>
            <a:custGeom>
              <a:rect b="b" l="l" r="r" t="t"/>
              <a:pathLst>
                <a:path extrusionOk="0" h="5805" w="462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2"/>
            <p:cNvSpPr/>
            <p:nvPr/>
          </p:nvSpPr>
          <p:spPr>
            <a:xfrm>
              <a:off x="8106294" y="2865830"/>
              <a:ext cx="1510565" cy="1636134"/>
            </a:xfrm>
            <a:custGeom>
              <a:rect b="b" l="l" r="r" t="t"/>
              <a:pathLst>
                <a:path extrusionOk="0" h="42060" w="38832">
                  <a:moveTo>
                    <a:pt x="1" y="0"/>
                  </a:moveTo>
                  <a:lnTo>
                    <a:pt x="5437" y="42059"/>
                  </a:lnTo>
                  <a:lnTo>
                    <a:pt x="34744" y="42059"/>
                  </a:lnTo>
                  <a:lnTo>
                    <a:pt x="38831" y="0"/>
                  </a:lnTo>
                  <a:close/>
                </a:path>
              </a:pathLst>
            </a:custGeom>
            <a:solidFill>
              <a:schemeClr val="accen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2"/>
            <p:cNvSpPr/>
            <p:nvPr/>
          </p:nvSpPr>
          <p:spPr>
            <a:xfrm>
              <a:off x="8522881" y="3144086"/>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2"/>
            <p:cNvSpPr/>
            <p:nvPr/>
          </p:nvSpPr>
          <p:spPr>
            <a:xfrm>
              <a:off x="8483163" y="3104329"/>
              <a:ext cx="79512" cy="562883"/>
            </a:xfrm>
            <a:custGeom>
              <a:rect b="b" l="l" r="r" t="t"/>
              <a:pathLst>
                <a:path extrusionOk="0" h="14470" w="2044">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2"/>
            <p:cNvSpPr/>
            <p:nvPr/>
          </p:nvSpPr>
          <p:spPr>
            <a:xfrm>
              <a:off x="9139845" y="3031196"/>
              <a:ext cx="79512" cy="564478"/>
            </a:xfrm>
            <a:custGeom>
              <a:rect b="b" l="l" r="r" t="t"/>
              <a:pathLst>
                <a:path extrusionOk="0" h="14511" w="2044">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2"/>
            <p:cNvSpPr/>
            <p:nvPr/>
          </p:nvSpPr>
          <p:spPr>
            <a:xfrm>
              <a:off x="8993540" y="3323729"/>
              <a:ext cx="79551" cy="562922"/>
            </a:xfrm>
            <a:custGeom>
              <a:rect b="b" l="l" r="r" t="t"/>
              <a:pathLst>
                <a:path extrusionOk="0" h="14471" w="2045">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2"/>
            <p:cNvSpPr/>
            <p:nvPr/>
          </p:nvSpPr>
          <p:spPr>
            <a:xfrm>
              <a:off x="9165286" y="3733975"/>
              <a:ext cx="79512" cy="569263"/>
            </a:xfrm>
            <a:custGeom>
              <a:rect b="b" l="l" r="r" t="t"/>
              <a:pathLst>
                <a:path extrusionOk="0" h="14634" w="2044">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2" name="Google Shape;452;p22"/>
          <p:cNvSpPr/>
          <p:nvPr/>
        </p:nvSpPr>
        <p:spPr>
          <a:xfrm flipH="1">
            <a:off x="6758010" y="4675051"/>
            <a:ext cx="1832405" cy="244805"/>
          </a:xfrm>
          <a:custGeom>
            <a:rect b="b" l="l" r="r" t="t"/>
            <a:pathLst>
              <a:path extrusionOk="0" h="7463" w="55866">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3" name="Google Shape;453;p22"/>
          <p:cNvGrpSpPr/>
          <p:nvPr/>
        </p:nvGrpSpPr>
        <p:grpSpPr>
          <a:xfrm flipH="1">
            <a:off x="8058686" y="457200"/>
            <a:ext cx="1385931" cy="2705253"/>
            <a:chOff x="409722" y="228600"/>
            <a:chExt cx="1385931" cy="2705253"/>
          </a:xfrm>
        </p:grpSpPr>
        <p:grpSp>
          <p:nvGrpSpPr>
            <p:cNvPr id="454" name="Google Shape;454;p22"/>
            <p:cNvGrpSpPr/>
            <p:nvPr/>
          </p:nvGrpSpPr>
          <p:grpSpPr>
            <a:xfrm flipH="1" rot="-617154">
              <a:off x="575967" y="402323"/>
              <a:ext cx="1053440" cy="2450002"/>
              <a:chOff x="3817855" y="1437512"/>
              <a:chExt cx="541146" cy="1128254"/>
            </a:xfrm>
          </p:grpSpPr>
          <p:sp>
            <p:nvSpPr>
              <p:cNvPr id="455" name="Google Shape;455;p22"/>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2"/>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22"/>
            <p:cNvSpPr/>
            <p:nvPr/>
          </p:nvSpPr>
          <p:spPr>
            <a:xfrm>
              <a:off x="1419225" y="228600"/>
              <a:ext cx="142800" cy="142800"/>
            </a:xfrm>
            <a:prstGeom prst="ellipse">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_1">
    <p:spTree>
      <p:nvGrpSpPr>
        <p:cNvPr id="458" name="Shape 458"/>
        <p:cNvGrpSpPr/>
        <p:nvPr/>
      </p:nvGrpSpPr>
      <p:grpSpPr>
        <a:xfrm>
          <a:off x="0" y="0"/>
          <a:ext cx="0" cy="0"/>
          <a:chOff x="0" y="0"/>
          <a:chExt cx="0" cy="0"/>
        </a:xfrm>
      </p:grpSpPr>
      <p:grpSp>
        <p:nvGrpSpPr>
          <p:cNvPr id="459" name="Google Shape;459;p23"/>
          <p:cNvGrpSpPr/>
          <p:nvPr/>
        </p:nvGrpSpPr>
        <p:grpSpPr>
          <a:xfrm flipH="1">
            <a:off x="-24431" y="-6"/>
            <a:ext cx="9169628" cy="5143518"/>
            <a:chOff x="-1204" y="-6"/>
            <a:chExt cx="9169628" cy="5143518"/>
          </a:xfrm>
        </p:grpSpPr>
        <p:sp>
          <p:nvSpPr>
            <p:cNvPr id="460" name="Google Shape;460;p23"/>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3"/>
            <p:cNvSpPr/>
            <p:nvPr/>
          </p:nvSpPr>
          <p:spPr>
            <a:xfrm>
              <a:off x="7144668" y="0"/>
              <a:ext cx="1600279" cy="120848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3"/>
            <p:cNvSpPr/>
            <p:nvPr/>
          </p:nvSpPr>
          <p:spPr>
            <a:xfrm>
              <a:off x="6578703" y="-6"/>
              <a:ext cx="1250846" cy="93763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3"/>
            <p:cNvSpPr/>
            <p:nvPr/>
          </p:nvSpPr>
          <p:spPr>
            <a:xfrm>
              <a:off x="743289" y="3878776"/>
              <a:ext cx="1664900" cy="1264737"/>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3"/>
            <p:cNvSpPr/>
            <p:nvPr/>
          </p:nvSpPr>
          <p:spPr>
            <a:xfrm rot="10800000">
              <a:off x="-1204" y="3670093"/>
              <a:ext cx="1135497" cy="1067007"/>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3"/>
            <p:cNvSpPr/>
            <p:nvPr/>
          </p:nvSpPr>
          <p:spPr>
            <a:xfrm>
              <a:off x="7972342" y="12287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6" name="Google Shape;466;p23"/>
          <p:cNvGrpSpPr/>
          <p:nvPr/>
        </p:nvGrpSpPr>
        <p:grpSpPr>
          <a:xfrm>
            <a:off x="4281415" y="75177"/>
            <a:ext cx="581170" cy="125403"/>
            <a:chOff x="4685288" y="186288"/>
            <a:chExt cx="419375" cy="90485"/>
          </a:xfrm>
        </p:grpSpPr>
        <p:sp>
          <p:nvSpPr>
            <p:cNvPr id="467" name="Google Shape;467;p23"/>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8" name="Google Shape;468;p23"/>
            <p:cNvGrpSpPr/>
            <p:nvPr/>
          </p:nvGrpSpPr>
          <p:grpSpPr>
            <a:xfrm>
              <a:off x="4685288" y="186300"/>
              <a:ext cx="419375" cy="90473"/>
              <a:chOff x="4390000" y="182175"/>
              <a:chExt cx="419375" cy="90473"/>
            </a:xfrm>
          </p:grpSpPr>
          <p:sp>
            <p:nvSpPr>
              <p:cNvPr id="469" name="Google Shape;469;p23"/>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3"/>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71" name="Google Shape;471;p23"/>
          <p:cNvGrpSpPr/>
          <p:nvPr/>
        </p:nvGrpSpPr>
        <p:grpSpPr>
          <a:xfrm rot="-1102275">
            <a:off x="239301" y="2899434"/>
            <a:ext cx="541146" cy="2225370"/>
            <a:chOff x="871338" y="1945155"/>
            <a:chExt cx="247109" cy="1016148"/>
          </a:xfrm>
        </p:grpSpPr>
        <p:sp>
          <p:nvSpPr>
            <p:cNvPr id="472" name="Google Shape;472;p23"/>
            <p:cNvSpPr/>
            <p:nvPr/>
          </p:nvSpPr>
          <p:spPr>
            <a:xfrm>
              <a:off x="1017893" y="2858365"/>
              <a:ext cx="100554" cy="102938"/>
            </a:xfrm>
            <a:custGeom>
              <a:rect b="b" l="l" r="r" t="t"/>
              <a:pathLst>
                <a:path extrusionOk="0" h="5440" w="5314">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3"/>
            <p:cNvSpPr/>
            <p:nvPr/>
          </p:nvSpPr>
          <p:spPr>
            <a:xfrm>
              <a:off x="871338" y="2075844"/>
              <a:ext cx="215338" cy="853670"/>
            </a:xfrm>
            <a:custGeom>
              <a:rect b="b" l="l" r="r" t="t"/>
              <a:pathLst>
                <a:path extrusionOk="0" h="45114" w="1138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3"/>
            <p:cNvSpPr/>
            <p:nvPr/>
          </p:nvSpPr>
          <p:spPr>
            <a:xfrm>
              <a:off x="1051083" y="1945155"/>
              <a:ext cx="67364" cy="51242"/>
            </a:xfrm>
            <a:custGeom>
              <a:rect b="b" l="l" r="r" t="t"/>
              <a:pathLst>
                <a:path extrusionOk="0" h="2708" w="3560">
                  <a:moveTo>
                    <a:pt x="1780" y="1"/>
                  </a:moveTo>
                  <a:cubicBezTo>
                    <a:pt x="1" y="1"/>
                    <a:pt x="1" y="2708"/>
                    <a:pt x="1780" y="2708"/>
                  </a:cubicBezTo>
                  <a:cubicBezTo>
                    <a:pt x="3459" y="2708"/>
                    <a:pt x="3560" y="1"/>
                    <a:pt x="17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5" name="Google Shape;475;p23"/>
          <p:cNvSpPr/>
          <p:nvPr/>
        </p:nvSpPr>
        <p:spPr>
          <a:xfrm>
            <a:off x="7683774" y="926546"/>
            <a:ext cx="1629891" cy="217696"/>
          </a:xfrm>
          <a:custGeom>
            <a:rect b="b" l="l" r="r" t="t"/>
            <a:pathLst>
              <a:path extrusionOk="0" h="7463" w="55866">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MAIN_POINT_1">
    <p:bg>
      <p:bgPr>
        <a:solidFill>
          <a:schemeClr val="accent2"/>
        </a:solidFill>
      </p:bgPr>
    </p:bg>
    <p:spTree>
      <p:nvGrpSpPr>
        <p:cNvPr id="476" name="Shape 476"/>
        <p:cNvGrpSpPr/>
        <p:nvPr/>
      </p:nvGrpSpPr>
      <p:grpSpPr>
        <a:xfrm>
          <a:off x="0" y="0"/>
          <a:ext cx="0" cy="0"/>
          <a:chOff x="0" y="0"/>
          <a:chExt cx="0" cy="0"/>
        </a:xfrm>
      </p:grpSpPr>
      <p:grpSp>
        <p:nvGrpSpPr>
          <p:cNvPr id="477" name="Google Shape;477;p24"/>
          <p:cNvGrpSpPr/>
          <p:nvPr/>
        </p:nvGrpSpPr>
        <p:grpSpPr>
          <a:xfrm>
            <a:off x="319043" y="283350"/>
            <a:ext cx="8505900" cy="4576800"/>
            <a:chOff x="319043" y="283350"/>
            <a:chExt cx="8505900" cy="4576800"/>
          </a:xfrm>
        </p:grpSpPr>
        <p:sp>
          <p:nvSpPr>
            <p:cNvPr id="478" name="Google Shape;478;p24"/>
            <p:cNvSpPr/>
            <p:nvPr/>
          </p:nvSpPr>
          <p:spPr>
            <a:xfrm flipH="1">
              <a:off x="319043" y="283350"/>
              <a:ext cx="8505900" cy="4576800"/>
            </a:xfrm>
            <a:prstGeom prst="roundRect">
              <a:avLst>
                <a:gd fmla="val 3396" name="adj"/>
              </a:avLst>
            </a:prstGeom>
            <a:solidFill>
              <a:schemeClr val="accen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4"/>
            <p:cNvSpPr/>
            <p:nvPr/>
          </p:nvSpPr>
          <p:spPr>
            <a:xfrm flipH="1" rot="10800000">
              <a:off x="694692" y="580875"/>
              <a:ext cx="7754700" cy="39816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4"/>
            <p:cNvSpPr/>
            <p:nvPr/>
          </p:nvSpPr>
          <p:spPr>
            <a:xfrm flipH="1">
              <a:off x="1289186" y="298550"/>
              <a:ext cx="1611114" cy="120209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4"/>
            <p:cNvSpPr/>
            <p:nvPr/>
          </p:nvSpPr>
          <p:spPr>
            <a:xfrm flipH="1">
              <a:off x="2162181" y="298550"/>
              <a:ext cx="1348069" cy="995345"/>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4"/>
            <p:cNvSpPr/>
            <p:nvPr/>
          </p:nvSpPr>
          <p:spPr>
            <a:xfrm rot="10800000">
              <a:off x="5767286" y="3636168"/>
              <a:ext cx="1611114" cy="1209957"/>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4"/>
            <p:cNvSpPr/>
            <p:nvPr/>
          </p:nvSpPr>
          <p:spPr>
            <a:xfrm rot="10800000">
              <a:off x="6640281" y="3842942"/>
              <a:ext cx="1348069" cy="1004358"/>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4" name="Google Shape;484;p24"/>
          <p:cNvGrpSpPr/>
          <p:nvPr/>
        </p:nvGrpSpPr>
        <p:grpSpPr>
          <a:xfrm>
            <a:off x="4281415" y="375214"/>
            <a:ext cx="581170" cy="125403"/>
            <a:chOff x="4685288" y="186288"/>
            <a:chExt cx="419375" cy="90485"/>
          </a:xfrm>
        </p:grpSpPr>
        <p:sp>
          <p:nvSpPr>
            <p:cNvPr id="485" name="Google Shape;485;p24"/>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6" name="Google Shape;486;p24"/>
            <p:cNvGrpSpPr/>
            <p:nvPr/>
          </p:nvGrpSpPr>
          <p:grpSpPr>
            <a:xfrm>
              <a:off x="4685288" y="186300"/>
              <a:ext cx="419375" cy="90473"/>
              <a:chOff x="4390000" y="182175"/>
              <a:chExt cx="419375" cy="90473"/>
            </a:xfrm>
          </p:grpSpPr>
          <p:sp>
            <p:nvSpPr>
              <p:cNvPr id="487" name="Google Shape;487;p24"/>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4"/>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2"/>
        </a:solidFill>
      </p:bgPr>
    </p:bg>
    <p:spTree>
      <p:nvGrpSpPr>
        <p:cNvPr id="113" name="Shape 113"/>
        <p:cNvGrpSpPr/>
        <p:nvPr/>
      </p:nvGrpSpPr>
      <p:grpSpPr>
        <a:xfrm>
          <a:off x="0" y="0"/>
          <a:ext cx="0" cy="0"/>
          <a:chOff x="0" y="0"/>
          <a:chExt cx="0" cy="0"/>
        </a:xfrm>
      </p:grpSpPr>
      <p:sp>
        <p:nvSpPr>
          <p:cNvPr id="114" name="Google Shape;114;p4"/>
          <p:cNvSpPr txBox="1"/>
          <p:nvPr>
            <p:ph idx="1" type="body"/>
          </p:nvPr>
        </p:nvSpPr>
        <p:spPr>
          <a:xfrm>
            <a:off x="722375" y="1104850"/>
            <a:ext cx="7699200" cy="3498900"/>
          </a:xfrm>
          <a:prstGeom prst="rect">
            <a:avLst/>
          </a:prstGeom>
        </p:spPr>
        <p:txBody>
          <a:bodyPr anchorCtr="0" anchor="t" bIns="91425" lIns="91425" spcFirstLastPara="1" rIns="91425" wrap="square" tIns="91425">
            <a:noAutofit/>
          </a:bodyPr>
          <a:lstStyle>
            <a:lvl1pPr indent="-368300" lvl="0" marL="457200">
              <a:lnSpc>
                <a:spcPct val="100000"/>
              </a:lnSpc>
              <a:spcBef>
                <a:spcPts val="0"/>
              </a:spcBef>
              <a:spcAft>
                <a:spcPts val="0"/>
              </a:spcAft>
              <a:buSzPts val="22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15" name="Google Shape;115;p4"/>
          <p:cNvSpPr txBox="1"/>
          <p:nvPr>
            <p:ph type="title"/>
          </p:nvPr>
        </p:nvSpPr>
        <p:spPr>
          <a:xfrm>
            <a:off x="722375" y="530750"/>
            <a:ext cx="769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16" name="Google Shape;116;p4"/>
          <p:cNvGrpSpPr/>
          <p:nvPr/>
        </p:nvGrpSpPr>
        <p:grpSpPr>
          <a:xfrm>
            <a:off x="8264864" y="2136847"/>
            <a:ext cx="1179753" cy="2854241"/>
            <a:chOff x="7907551" y="-114309"/>
            <a:chExt cx="1908059" cy="4616272"/>
          </a:xfrm>
        </p:grpSpPr>
        <p:sp>
          <p:nvSpPr>
            <p:cNvPr id="117" name="Google Shape;117;p4"/>
            <p:cNvSpPr/>
            <p:nvPr/>
          </p:nvSpPr>
          <p:spPr>
            <a:xfrm>
              <a:off x="8606186" y="3608365"/>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a:off x="8566430" y="3568608"/>
              <a:ext cx="79551" cy="562883"/>
            </a:xfrm>
            <a:custGeom>
              <a:rect b="b" l="l" r="r" t="t"/>
              <a:pathLst>
                <a:path extrusionOk="0" h="14470" w="2045">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
            <p:cNvSpPr/>
            <p:nvPr/>
          </p:nvSpPr>
          <p:spPr>
            <a:xfrm>
              <a:off x="8798589" y="3873900"/>
              <a:ext cx="39" cy="483371"/>
            </a:xfrm>
            <a:custGeom>
              <a:rect b="b" l="l" r="r" t="t"/>
              <a:pathLst>
                <a:path extrusionOk="0" h="12426" w="1">
                  <a:moveTo>
                    <a:pt x="0" y="0"/>
                  </a:moveTo>
                  <a:lnTo>
                    <a:pt x="0"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8758832" y="3834144"/>
              <a:ext cx="79551" cy="562883"/>
            </a:xfrm>
            <a:custGeom>
              <a:rect b="b" l="l" r="r" t="t"/>
              <a:pathLst>
                <a:path extrusionOk="0" h="14470" w="2045">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7907551" y="-114309"/>
              <a:ext cx="1238654" cy="3139619"/>
            </a:xfrm>
            <a:custGeom>
              <a:rect b="b" l="l" r="r" t="t"/>
              <a:pathLst>
                <a:path extrusionOk="0" h="80710" w="31842">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3"/>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8119015" y="89647"/>
              <a:ext cx="596298" cy="2776176"/>
            </a:xfrm>
            <a:custGeom>
              <a:rect b="b" l="l" r="r" t="t"/>
              <a:pathLst>
                <a:path extrusionOk="0" h="71367" w="15329">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8424307" y="938692"/>
              <a:ext cx="111332" cy="318046"/>
            </a:xfrm>
            <a:custGeom>
              <a:rect b="b" l="l" r="r" t="t"/>
              <a:pathLst>
                <a:path extrusionOk="0" h="8176" w="2862">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8788417" y="298310"/>
              <a:ext cx="1027193" cy="2682583"/>
            </a:xfrm>
            <a:custGeom>
              <a:rect b="b" l="l" r="r" t="t"/>
              <a:pathLst>
                <a:path extrusionOk="0" h="68961" w="26406">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3"/>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9179562" y="495109"/>
              <a:ext cx="410278" cy="2370722"/>
            </a:xfrm>
            <a:custGeom>
              <a:rect b="b" l="l" r="r" t="t"/>
              <a:pathLst>
                <a:path extrusionOk="0" h="60944" w="10547">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
            <p:cNvSpPr/>
            <p:nvPr/>
          </p:nvSpPr>
          <p:spPr>
            <a:xfrm>
              <a:off x="9476919" y="1275805"/>
              <a:ext cx="179718" cy="225815"/>
            </a:xfrm>
            <a:custGeom>
              <a:rect b="b" l="l" r="r" t="t"/>
              <a:pathLst>
                <a:path extrusionOk="0" h="5805" w="462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8106294" y="2865830"/>
              <a:ext cx="1510565" cy="1636134"/>
            </a:xfrm>
            <a:custGeom>
              <a:rect b="b" l="l" r="r" t="t"/>
              <a:pathLst>
                <a:path extrusionOk="0" h="42060" w="38832">
                  <a:moveTo>
                    <a:pt x="1" y="0"/>
                  </a:moveTo>
                  <a:lnTo>
                    <a:pt x="5437" y="42059"/>
                  </a:lnTo>
                  <a:lnTo>
                    <a:pt x="34744" y="42059"/>
                  </a:lnTo>
                  <a:lnTo>
                    <a:pt x="38831" y="0"/>
                  </a:lnTo>
                  <a:close/>
                </a:path>
              </a:pathLst>
            </a:custGeom>
            <a:solidFill>
              <a:schemeClr val="accen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8522881" y="3144086"/>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8483163" y="3104329"/>
              <a:ext cx="79512" cy="562883"/>
            </a:xfrm>
            <a:custGeom>
              <a:rect b="b" l="l" r="r" t="t"/>
              <a:pathLst>
                <a:path extrusionOk="0" h="14470" w="2044">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a:off x="9139845" y="3031196"/>
              <a:ext cx="79512" cy="564478"/>
            </a:xfrm>
            <a:custGeom>
              <a:rect b="b" l="l" r="r" t="t"/>
              <a:pathLst>
                <a:path extrusionOk="0" h="14511" w="2044">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8993540" y="3323729"/>
              <a:ext cx="79551" cy="562922"/>
            </a:xfrm>
            <a:custGeom>
              <a:rect b="b" l="l" r="r" t="t"/>
              <a:pathLst>
                <a:path extrusionOk="0" h="14471" w="2045">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9165286" y="3733975"/>
              <a:ext cx="79512" cy="569263"/>
            </a:xfrm>
            <a:custGeom>
              <a:rect b="b" l="l" r="r" t="t"/>
              <a:pathLst>
                <a:path extrusionOk="0" h="14634" w="2044">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4"/>
          <p:cNvSpPr/>
          <p:nvPr/>
        </p:nvSpPr>
        <p:spPr>
          <a:xfrm>
            <a:off x="806725" y="4675051"/>
            <a:ext cx="1832405" cy="244805"/>
          </a:xfrm>
          <a:custGeom>
            <a:rect b="b" l="l" r="r" t="t"/>
            <a:pathLst>
              <a:path extrusionOk="0" h="7463" w="55866">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 name="Google Shape;134;p4"/>
          <p:cNvCxnSpPr/>
          <p:nvPr/>
        </p:nvCxnSpPr>
        <p:spPr>
          <a:xfrm rot="10800000">
            <a:off x="7381950" y="4895850"/>
            <a:ext cx="1133400" cy="0"/>
          </a:xfrm>
          <a:prstGeom prst="straightConnector1">
            <a:avLst/>
          </a:prstGeom>
          <a:noFill/>
          <a:ln cap="flat" cmpd="sng" w="28575">
            <a:solidFill>
              <a:schemeClr val="accent5"/>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2"/>
        </a:solidFill>
      </p:bgPr>
    </p:bg>
    <p:spTree>
      <p:nvGrpSpPr>
        <p:cNvPr id="135" name="Shape 135"/>
        <p:cNvGrpSpPr/>
        <p:nvPr/>
      </p:nvGrpSpPr>
      <p:grpSpPr>
        <a:xfrm>
          <a:off x="0" y="0"/>
          <a:ext cx="0" cy="0"/>
          <a:chOff x="0" y="0"/>
          <a:chExt cx="0" cy="0"/>
        </a:xfrm>
      </p:grpSpPr>
      <p:sp>
        <p:nvSpPr>
          <p:cNvPr id="136" name="Google Shape;136;p5"/>
          <p:cNvSpPr/>
          <p:nvPr/>
        </p:nvSpPr>
        <p:spPr>
          <a:xfrm flipH="1">
            <a:off x="319043" y="283350"/>
            <a:ext cx="8505900" cy="4576800"/>
          </a:xfrm>
          <a:prstGeom prst="roundRect">
            <a:avLst>
              <a:gd fmla="val 3396" name="adj"/>
            </a:avLst>
          </a:prstGeom>
          <a:solidFill>
            <a:schemeClr val="accen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flipH="1" rot="10800000">
            <a:off x="4675100" y="579312"/>
            <a:ext cx="3804000" cy="39834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flipH="1">
            <a:off x="6659628" y="3545595"/>
            <a:ext cx="1262868" cy="1002352"/>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flipH="1" rot="10800000">
            <a:off x="7611614" y="3464137"/>
            <a:ext cx="853189" cy="845690"/>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flipH="1" rot="10800000">
            <a:off x="661175" y="576012"/>
            <a:ext cx="3807600" cy="39867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flipH="1">
            <a:off x="947000" y="591709"/>
            <a:ext cx="1028800" cy="820648"/>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p:nvPr/>
        </p:nvSpPr>
        <p:spPr>
          <a:xfrm flipH="1">
            <a:off x="1535518" y="590653"/>
            <a:ext cx="804131" cy="641399"/>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flipH="1">
            <a:off x="674764" y="1598807"/>
            <a:ext cx="768932" cy="729508"/>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 name="Google Shape;144;p5"/>
          <p:cNvGrpSpPr/>
          <p:nvPr/>
        </p:nvGrpSpPr>
        <p:grpSpPr>
          <a:xfrm>
            <a:off x="4281415" y="375214"/>
            <a:ext cx="581170" cy="125403"/>
            <a:chOff x="4685288" y="186288"/>
            <a:chExt cx="419375" cy="90485"/>
          </a:xfrm>
        </p:grpSpPr>
        <p:sp>
          <p:nvSpPr>
            <p:cNvPr id="145" name="Google Shape;145;p5"/>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5"/>
            <p:cNvGrpSpPr/>
            <p:nvPr/>
          </p:nvGrpSpPr>
          <p:grpSpPr>
            <a:xfrm>
              <a:off x="4685288" y="186300"/>
              <a:ext cx="419375" cy="90473"/>
              <a:chOff x="4390000" y="182175"/>
              <a:chExt cx="419375" cy="90473"/>
            </a:xfrm>
          </p:grpSpPr>
          <p:sp>
            <p:nvSpPr>
              <p:cNvPr id="147" name="Google Shape;147;p5"/>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9" name="Google Shape;149;p5"/>
          <p:cNvGrpSpPr/>
          <p:nvPr/>
        </p:nvGrpSpPr>
        <p:grpSpPr>
          <a:xfrm flipH="1" rot="-10283466">
            <a:off x="223212" y="142930"/>
            <a:ext cx="541137" cy="2225321"/>
            <a:chOff x="871338" y="1945155"/>
            <a:chExt cx="247109" cy="1016148"/>
          </a:xfrm>
        </p:grpSpPr>
        <p:sp>
          <p:nvSpPr>
            <p:cNvPr id="150" name="Google Shape;150;p5"/>
            <p:cNvSpPr/>
            <p:nvPr/>
          </p:nvSpPr>
          <p:spPr>
            <a:xfrm>
              <a:off x="1017893" y="2858365"/>
              <a:ext cx="100554" cy="102938"/>
            </a:xfrm>
            <a:custGeom>
              <a:rect b="b" l="l" r="r" t="t"/>
              <a:pathLst>
                <a:path extrusionOk="0" h="5440" w="5314">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871338" y="2075844"/>
              <a:ext cx="215338" cy="853670"/>
            </a:xfrm>
            <a:custGeom>
              <a:rect b="b" l="l" r="r" t="t"/>
              <a:pathLst>
                <a:path extrusionOk="0" h="45114" w="1138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1051083" y="1945155"/>
              <a:ext cx="67364" cy="51242"/>
            </a:xfrm>
            <a:custGeom>
              <a:rect b="b" l="l" r="r" t="t"/>
              <a:pathLst>
                <a:path extrusionOk="0" h="2708" w="3560">
                  <a:moveTo>
                    <a:pt x="1780" y="1"/>
                  </a:moveTo>
                  <a:cubicBezTo>
                    <a:pt x="1" y="1"/>
                    <a:pt x="1" y="2708"/>
                    <a:pt x="1780" y="2708"/>
                  </a:cubicBezTo>
                  <a:cubicBezTo>
                    <a:pt x="3459" y="2708"/>
                    <a:pt x="3560" y="1"/>
                    <a:pt x="17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5"/>
          <p:cNvGrpSpPr/>
          <p:nvPr/>
        </p:nvGrpSpPr>
        <p:grpSpPr>
          <a:xfrm rot="-1025565">
            <a:off x="7915709" y="165251"/>
            <a:ext cx="961174" cy="1962025"/>
            <a:chOff x="3789888" y="1403830"/>
            <a:chExt cx="569113" cy="1161936"/>
          </a:xfrm>
        </p:grpSpPr>
        <p:sp>
          <p:nvSpPr>
            <p:cNvPr id="154" name="Google Shape;154;p5"/>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p:nvPr/>
          </p:nvSpPr>
          <p:spPr>
            <a:xfrm>
              <a:off x="3789888" y="1403830"/>
              <a:ext cx="81102" cy="79229"/>
            </a:xfrm>
            <a:custGeom>
              <a:rect b="b" l="l" r="r" t="t"/>
              <a:pathLst>
                <a:path extrusionOk="0" h="4187" w="4286">
                  <a:moveTo>
                    <a:pt x="2206" y="1"/>
                  </a:moveTo>
                  <a:cubicBezTo>
                    <a:pt x="1053" y="1"/>
                    <a:pt x="0" y="953"/>
                    <a:pt x="126" y="2106"/>
                  </a:cubicBezTo>
                  <a:cubicBezTo>
                    <a:pt x="126" y="3259"/>
                    <a:pt x="1053" y="4186"/>
                    <a:pt x="2206" y="4186"/>
                  </a:cubicBezTo>
                  <a:cubicBezTo>
                    <a:pt x="3258" y="4186"/>
                    <a:pt x="4286" y="3259"/>
                    <a:pt x="4286" y="2106"/>
                  </a:cubicBezTo>
                  <a:cubicBezTo>
                    <a:pt x="4186" y="953"/>
                    <a:pt x="3359" y="1"/>
                    <a:pt x="22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5"/>
          <p:cNvSpPr txBox="1"/>
          <p:nvPr>
            <p:ph idx="1" type="subTitle"/>
          </p:nvPr>
        </p:nvSpPr>
        <p:spPr>
          <a:xfrm>
            <a:off x="1379075" y="3084605"/>
            <a:ext cx="2371800" cy="7719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58" name="Google Shape;158;p5"/>
          <p:cNvSpPr txBox="1"/>
          <p:nvPr>
            <p:ph idx="2" type="subTitle"/>
          </p:nvPr>
        </p:nvSpPr>
        <p:spPr>
          <a:xfrm>
            <a:off x="5391200" y="3084606"/>
            <a:ext cx="2371800" cy="7719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59" name="Google Shape;159;p5"/>
          <p:cNvSpPr/>
          <p:nvPr/>
        </p:nvSpPr>
        <p:spPr>
          <a:xfrm>
            <a:off x="3757049" y="4494946"/>
            <a:ext cx="1629891" cy="217696"/>
          </a:xfrm>
          <a:custGeom>
            <a:rect b="b" l="l" r="r" t="t"/>
            <a:pathLst>
              <a:path extrusionOk="0" h="7463" w="55866">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txBox="1"/>
          <p:nvPr>
            <p:ph type="title"/>
          </p:nvPr>
        </p:nvSpPr>
        <p:spPr>
          <a:xfrm>
            <a:off x="1276350" y="2638425"/>
            <a:ext cx="2581200" cy="42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b="1" sz="1800"/>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p:txBody>
      </p:sp>
      <p:sp>
        <p:nvSpPr>
          <p:cNvPr id="161" name="Google Shape;161;p5"/>
          <p:cNvSpPr txBox="1"/>
          <p:nvPr>
            <p:ph idx="3" type="title"/>
          </p:nvPr>
        </p:nvSpPr>
        <p:spPr>
          <a:xfrm>
            <a:off x="5286375" y="2638425"/>
            <a:ext cx="2581200" cy="42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b="1" sz="1800"/>
            </a:lvl1pPr>
            <a:lvl2pPr lvl="1" rtl="0">
              <a:spcBef>
                <a:spcPts val="0"/>
              </a:spcBef>
              <a:spcAft>
                <a:spcPts val="0"/>
              </a:spcAft>
              <a:buSzPts val="2800"/>
              <a:buNone/>
              <a:defRPr>
                <a:latin typeface="Didact Gothic"/>
                <a:ea typeface="Didact Gothic"/>
                <a:cs typeface="Didact Gothic"/>
                <a:sym typeface="Didact Gothic"/>
              </a:defRPr>
            </a:lvl2pPr>
            <a:lvl3pPr lvl="2" rtl="0">
              <a:spcBef>
                <a:spcPts val="0"/>
              </a:spcBef>
              <a:spcAft>
                <a:spcPts val="0"/>
              </a:spcAft>
              <a:buSzPts val="2800"/>
              <a:buNone/>
              <a:defRPr>
                <a:latin typeface="Didact Gothic"/>
                <a:ea typeface="Didact Gothic"/>
                <a:cs typeface="Didact Gothic"/>
                <a:sym typeface="Didact Gothic"/>
              </a:defRPr>
            </a:lvl3pPr>
            <a:lvl4pPr lvl="3" rtl="0">
              <a:spcBef>
                <a:spcPts val="0"/>
              </a:spcBef>
              <a:spcAft>
                <a:spcPts val="0"/>
              </a:spcAft>
              <a:buSzPts val="2800"/>
              <a:buNone/>
              <a:defRPr>
                <a:latin typeface="Didact Gothic"/>
                <a:ea typeface="Didact Gothic"/>
                <a:cs typeface="Didact Gothic"/>
                <a:sym typeface="Didact Gothic"/>
              </a:defRPr>
            </a:lvl4pPr>
            <a:lvl5pPr lvl="4" rtl="0">
              <a:spcBef>
                <a:spcPts val="0"/>
              </a:spcBef>
              <a:spcAft>
                <a:spcPts val="0"/>
              </a:spcAft>
              <a:buSzPts val="2800"/>
              <a:buNone/>
              <a:defRPr>
                <a:latin typeface="Didact Gothic"/>
                <a:ea typeface="Didact Gothic"/>
                <a:cs typeface="Didact Gothic"/>
                <a:sym typeface="Didact Gothic"/>
              </a:defRPr>
            </a:lvl5pPr>
            <a:lvl6pPr lvl="5" rtl="0">
              <a:spcBef>
                <a:spcPts val="0"/>
              </a:spcBef>
              <a:spcAft>
                <a:spcPts val="0"/>
              </a:spcAft>
              <a:buSzPts val="2800"/>
              <a:buNone/>
              <a:defRPr>
                <a:latin typeface="Didact Gothic"/>
                <a:ea typeface="Didact Gothic"/>
                <a:cs typeface="Didact Gothic"/>
                <a:sym typeface="Didact Gothic"/>
              </a:defRPr>
            </a:lvl6pPr>
            <a:lvl7pPr lvl="6" rtl="0">
              <a:spcBef>
                <a:spcPts val="0"/>
              </a:spcBef>
              <a:spcAft>
                <a:spcPts val="0"/>
              </a:spcAft>
              <a:buSzPts val="2800"/>
              <a:buNone/>
              <a:defRPr>
                <a:latin typeface="Didact Gothic"/>
                <a:ea typeface="Didact Gothic"/>
                <a:cs typeface="Didact Gothic"/>
                <a:sym typeface="Didact Gothic"/>
              </a:defRPr>
            </a:lvl7pPr>
            <a:lvl8pPr lvl="7" rtl="0">
              <a:spcBef>
                <a:spcPts val="0"/>
              </a:spcBef>
              <a:spcAft>
                <a:spcPts val="0"/>
              </a:spcAft>
              <a:buSzPts val="2800"/>
              <a:buNone/>
              <a:defRPr>
                <a:latin typeface="Didact Gothic"/>
                <a:ea typeface="Didact Gothic"/>
                <a:cs typeface="Didact Gothic"/>
                <a:sym typeface="Didact Gothic"/>
              </a:defRPr>
            </a:lvl8pPr>
            <a:lvl9pPr lvl="8" rtl="0">
              <a:spcBef>
                <a:spcPts val="0"/>
              </a:spcBef>
              <a:spcAft>
                <a:spcPts val="0"/>
              </a:spcAft>
              <a:buSzPts val="2800"/>
              <a:buNone/>
              <a:defRPr>
                <a:latin typeface="Didact Gothic"/>
                <a:ea typeface="Didact Gothic"/>
                <a:cs typeface="Didact Gothic"/>
                <a:sym typeface="Didact Gothic"/>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2" name="Shape 162"/>
        <p:cNvGrpSpPr/>
        <p:nvPr/>
      </p:nvGrpSpPr>
      <p:grpSpPr>
        <a:xfrm>
          <a:off x="0" y="0"/>
          <a:ext cx="0" cy="0"/>
          <a:chOff x="0" y="0"/>
          <a:chExt cx="0" cy="0"/>
        </a:xfrm>
      </p:grpSpPr>
      <p:sp>
        <p:nvSpPr>
          <p:cNvPr id="163" name="Google Shape;163;p6"/>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6"/>
          <p:cNvGrpSpPr/>
          <p:nvPr/>
        </p:nvGrpSpPr>
        <p:grpSpPr>
          <a:xfrm>
            <a:off x="4281415" y="75177"/>
            <a:ext cx="581170" cy="125403"/>
            <a:chOff x="4685288" y="186288"/>
            <a:chExt cx="419375" cy="90485"/>
          </a:xfrm>
        </p:grpSpPr>
        <p:sp>
          <p:nvSpPr>
            <p:cNvPr id="165" name="Google Shape;165;p6"/>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6"/>
            <p:cNvGrpSpPr/>
            <p:nvPr/>
          </p:nvGrpSpPr>
          <p:grpSpPr>
            <a:xfrm>
              <a:off x="4685288" y="186300"/>
              <a:ext cx="419375" cy="90473"/>
              <a:chOff x="4390000" y="182175"/>
              <a:chExt cx="419375" cy="90473"/>
            </a:xfrm>
          </p:grpSpPr>
          <p:sp>
            <p:nvSpPr>
              <p:cNvPr id="167" name="Google Shape;167;p6"/>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9" name="Google Shape;169;p6"/>
          <p:cNvSpPr txBox="1"/>
          <p:nvPr>
            <p:ph type="title"/>
          </p:nvPr>
        </p:nvSpPr>
        <p:spPr>
          <a:xfrm>
            <a:off x="722375" y="530750"/>
            <a:ext cx="769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70" name="Google Shape;170;p6"/>
          <p:cNvGrpSpPr/>
          <p:nvPr/>
        </p:nvGrpSpPr>
        <p:grpSpPr>
          <a:xfrm flipH="1" rot="-9602805">
            <a:off x="29343" y="129067"/>
            <a:ext cx="1386120" cy="2705624"/>
            <a:chOff x="409722" y="228600"/>
            <a:chExt cx="1385931" cy="2705253"/>
          </a:xfrm>
        </p:grpSpPr>
        <p:grpSp>
          <p:nvGrpSpPr>
            <p:cNvPr id="171" name="Google Shape;171;p6"/>
            <p:cNvGrpSpPr/>
            <p:nvPr/>
          </p:nvGrpSpPr>
          <p:grpSpPr>
            <a:xfrm flipH="1" rot="-617154">
              <a:off x="575967" y="402323"/>
              <a:ext cx="1053440" cy="2450002"/>
              <a:chOff x="3817855" y="1437512"/>
              <a:chExt cx="541146" cy="1128254"/>
            </a:xfrm>
          </p:grpSpPr>
          <p:sp>
            <p:nvSpPr>
              <p:cNvPr id="172" name="Google Shape;172;p6"/>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 name="Google Shape;174;p6"/>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6"/>
          <p:cNvGrpSpPr/>
          <p:nvPr/>
        </p:nvGrpSpPr>
        <p:grpSpPr>
          <a:xfrm>
            <a:off x="-9513" y="2"/>
            <a:ext cx="9177947" cy="4737094"/>
            <a:chOff x="-9513" y="2"/>
            <a:chExt cx="9177947" cy="4737094"/>
          </a:xfrm>
        </p:grpSpPr>
        <p:sp>
          <p:nvSpPr>
            <p:cNvPr id="176" name="Google Shape;176;p6"/>
            <p:cNvSpPr/>
            <p:nvPr/>
          </p:nvSpPr>
          <p:spPr>
            <a:xfrm>
              <a:off x="7132742" y="2"/>
              <a:ext cx="1612254" cy="120848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p:nvPr/>
          </p:nvSpPr>
          <p:spPr>
            <a:xfrm rot="10800000">
              <a:off x="-9513" y="3652041"/>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
            <p:cNvSpPr/>
            <p:nvPr/>
          </p:nvSpPr>
          <p:spPr>
            <a:xfrm>
              <a:off x="7972352" y="13811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2"/>
        </a:solidFill>
      </p:bgPr>
    </p:bg>
    <p:spTree>
      <p:nvGrpSpPr>
        <p:cNvPr id="179" name="Shape 179"/>
        <p:cNvGrpSpPr/>
        <p:nvPr/>
      </p:nvGrpSpPr>
      <p:grpSpPr>
        <a:xfrm>
          <a:off x="0" y="0"/>
          <a:ext cx="0" cy="0"/>
          <a:chOff x="0" y="0"/>
          <a:chExt cx="0" cy="0"/>
        </a:xfrm>
      </p:grpSpPr>
      <p:sp>
        <p:nvSpPr>
          <p:cNvPr id="180" name="Google Shape;180;p7"/>
          <p:cNvSpPr txBox="1"/>
          <p:nvPr>
            <p:ph type="title"/>
          </p:nvPr>
        </p:nvSpPr>
        <p:spPr>
          <a:xfrm>
            <a:off x="992071" y="1521350"/>
            <a:ext cx="2649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accent5"/>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1" name="Google Shape;181;p7"/>
          <p:cNvSpPr txBox="1"/>
          <p:nvPr>
            <p:ph idx="1" type="subTitle"/>
          </p:nvPr>
        </p:nvSpPr>
        <p:spPr>
          <a:xfrm>
            <a:off x="949496" y="2215050"/>
            <a:ext cx="29076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182" name="Shape 182"/>
        <p:cNvGrpSpPr/>
        <p:nvPr/>
      </p:nvGrpSpPr>
      <p:grpSpPr>
        <a:xfrm>
          <a:off x="0" y="0"/>
          <a:ext cx="0" cy="0"/>
          <a:chOff x="0" y="0"/>
          <a:chExt cx="0" cy="0"/>
        </a:xfrm>
      </p:grpSpPr>
      <p:grpSp>
        <p:nvGrpSpPr>
          <p:cNvPr id="183" name="Google Shape;183;p8"/>
          <p:cNvGrpSpPr/>
          <p:nvPr/>
        </p:nvGrpSpPr>
        <p:grpSpPr>
          <a:xfrm>
            <a:off x="319043" y="283350"/>
            <a:ext cx="8505900" cy="4576800"/>
            <a:chOff x="319043" y="283350"/>
            <a:chExt cx="8505900" cy="4576800"/>
          </a:xfrm>
        </p:grpSpPr>
        <p:sp>
          <p:nvSpPr>
            <p:cNvPr id="184" name="Google Shape;184;p8"/>
            <p:cNvSpPr/>
            <p:nvPr/>
          </p:nvSpPr>
          <p:spPr>
            <a:xfrm flipH="1">
              <a:off x="319043" y="283350"/>
              <a:ext cx="8505900" cy="4576800"/>
            </a:xfrm>
            <a:prstGeom prst="roundRect">
              <a:avLst>
                <a:gd fmla="val 3396" name="adj"/>
              </a:avLst>
            </a:prstGeom>
            <a:solidFill>
              <a:schemeClr val="accen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flipH="1" rot="10800000">
              <a:off x="694692" y="580875"/>
              <a:ext cx="7754700" cy="39816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p:nvPr/>
          </p:nvSpPr>
          <p:spPr>
            <a:xfrm flipH="1">
              <a:off x="1289186" y="298550"/>
              <a:ext cx="1611114" cy="120209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p:nvPr/>
          </p:nvSpPr>
          <p:spPr>
            <a:xfrm flipH="1">
              <a:off x="2162181" y="298550"/>
              <a:ext cx="1348069" cy="995345"/>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 name="Google Shape;188;p8"/>
          <p:cNvGrpSpPr/>
          <p:nvPr/>
        </p:nvGrpSpPr>
        <p:grpSpPr>
          <a:xfrm>
            <a:off x="4281415" y="375214"/>
            <a:ext cx="581170" cy="125403"/>
            <a:chOff x="4685288" y="186288"/>
            <a:chExt cx="419375" cy="90485"/>
          </a:xfrm>
        </p:grpSpPr>
        <p:sp>
          <p:nvSpPr>
            <p:cNvPr id="189" name="Google Shape;189;p8"/>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 name="Google Shape;190;p8"/>
            <p:cNvGrpSpPr/>
            <p:nvPr/>
          </p:nvGrpSpPr>
          <p:grpSpPr>
            <a:xfrm>
              <a:off x="4685288" y="186300"/>
              <a:ext cx="419375" cy="90473"/>
              <a:chOff x="4390000" y="182175"/>
              <a:chExt cx="419375" cy="90473"/>
            </a:xfrm>
          </p:grpSpPr>
          <p:sp>
            <p:nvSpPr>
              <p:cNvPr id="191" name="Google Shape;191;p8"/>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3" name="Google Shape;193;p8"/>
          <p:cNvSpPr txBox="1"/>
          <p:nvPr>
            <p:ph type="title"/>
          </p:nvPr>
        </p:nvSpPr>
        <p:spPr>
          <a:xfrm>
            <a:off x="2046600" y="1414500"/>
            <a:ext cx="5050800" cy="23145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4" name="Shape 194"/>
        <p:cNvGrpSpPr/>
        <p:nvPr/>
      </p:nvGrpSpPr>
      <p:grpSpPr>
        <a:xfrm>
          <a:off x="0" y="0"/>
          <a:ext cx="0" cy="0"/>
          <a:chOff x="0" y="0"/>
          <a:chExt cx="0" cy="0"/>
        </a:xfrm>
      </p:grpSpPr>
      <p:grpSp>
        <p:nvGrpSpPr>
          <p:cNvPr id="195" name="Google Shape;195;p9"/>
          <p:cNvGrpSpPr/>
          <p:nvPr/>
        </p:nvGrpSpPr>
        <p:grpSpPr>
          <a:xfrm>
            <a:off x="-9513" y="-6"/>
            <a:ext cx="9177947" cy="5143519"/>
            <a:chOff x="-9513" y="-6"/>
            <a:chExt cx="9177947" cy="5143519"/>
          </a:xfrm>
        </p:grpSpPr>
        <p:sp>
          <p:nvSpPr>
            <p:cNvPr id="196" name="Google Shape;196;p9"/>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
            <p:cNvSpPr/>
            <p:nvPr/>
          </p:nvSpPr>
          <p:spPr>
            <a:xfrm>
              <a:off x="7132742" y="2"/>
              <a:ext cx="1612254" cy="120848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
            <p:cNvSpPr/>
            <p:nvPr/>
          </p:nvSpPr>
          <p:spPr>
            <a:xfrm>
              <a:off x="6426313" y="-6"/>
              <a:ext cx="1250789" cy="93763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
            <p:cNvSpPr/>
            <p:nvPr/>
          </p:nvSpPr>
          <p:spPr>
            <a:xfrm>
              <a:off x="743298" y="3878776"/>
              <a:ext cx="1664900" cy="1264737"/>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9"/>
            <p:cNvSpPr/>
            <p:nvPr/>
          </p:nvSpPr>
          <p:spPr>
            <a:xfrm rot="10800000">
              <a:off x="-9513" y="3652041"/>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9"/>
            <p:cNvSpPr/>
            <p:nvPr/>
          </p:nvSpPr>
          <p:spPr>
            <a:xfrm rot="10800000">
              <a:off x="-9513" y="2774418"/>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9"/>
            <p:cNvSpPr/>
            <p:nvPr/>
          </p:nvSpPr>
          <p:spPr>
            <a:xfrm>
              <a:off x="7972352" y="13811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2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9"/>
          <p:cNvSpPr txBox="1"/>
          <p:nvPr>
            <p:ph type="ctrTitle"/>
          </p:nvPr>
        </p:nvSpPr>
        <p:spPr>
          <a:xfrm>
            <a:off x="4969070" y="1686150"/>
            <a:ext cx="3441000" cy="426900"/>
          </a:xfrm>
          <a:prstGeom prst="rect">
            <a:avLst/>
          </a:prstGeom>
        </p:spPr>
        <p:txBody>
          <a:bodyPr anchorCtr="0" anchor="b" bIns="0" lIns="0" spcFirstLastPara="1" rIns="0" wrap="square" tIns="0">
            <a:noAutofit/>
          </a:bodyPr>
          <a:lstStyle>
            <a:lvl1pPr lvl="0" rtl="0">
              <a:spcBef>
                <a:spcPts val="0"/>
              </a:spcBef>
              <a:spcAft>
                <a:spcPts val="0"/>
              </a:spcAft>
              <a:buSzPts val="3000"/>
              <a:buNone/>
              <a:defRPr sz="30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grpSp>
        <p:nvGrpSpPr>
          <p:cNvPr id="204" name="Google Shape;204;p9"/>
          <p:cNvGrpSpPr/>
          <p:nvPr/>
        </p:nvGrpSpPr>
        <p:grpSpPr>
          <a:xfrm>
            <a:off x="4281415" y="75177"/>
            <a:ext cx="581170" cy="125403"/>
            <a:chOff x="4685288" y="186288"/>
            <a:chExt cx="419375" cy="90485"/>
          </a:xfrm>
        </p:grpSpPr>
        <p:sp>
          <p:nvSpPr>
            <p:cNvPr id="205" name="Google Shape;205;p9"/>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 name="Google Shape;206;p9"/>
            <p:cNvGrpSpPr/>
            <p:nvPr/>
          </p:nvGrpSpPr>
          <p:grpSpPr>
            <a:xfrm>
              <a:off x="4685288" y="186300"/>
              <a:ext cx="419375" cy="90473"/>
              <a:chOff x="4390000" y="182175"/>
              <a:chExt cx="419375" cy="90473"/>
            </a:xfrm>
          </p:grpSpPr>
          <p:sp>
            <p:nvSpPr>
              <p:cNvPr id="207" name="Google Shape;207;p9"/>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9" name="Google Shape;209;p9"/>
          <p:cNvSpPr txBox="1"/>
          <p:nvPr>
            <p:ph idx="1" type="subTitle"/>
          </p:nvPr>
        </p:nvSpPr>
        <p:spPr>
          <a:xfrm>
            <a:off x="4876800" y="2313025"/>
            <a:ext cx="3029100" cy="122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accent5"/>
                </a:solidFill>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0" name="Shape 210"/>
        <p:cNvGrpSpPr/>
        <p:nvPr/>
      </p:nvGrpSpPr>
      <p:grpSpPr>
        <a:xfrm>
          <a:off x="0" y="0"/>
          <a:ext cx="0" cy="0"/>
          <a:chOff x="0" y="0"/>
          <a:chExt cx="0" cy="0"/>
        </a:xfrm>
      </p:grpSpPr>
      <p:sp>
        <p:nvSpPr>
          <p:cNvPr id="211" name="Google Shape;211;p10"/>
          <p:cNvSpPr txBox="1"/>
          <p:nvPr>
            <p:ph type="ctrTitle"/>
          </p:nvPr>
        </p:nvSpPr>
        <p:spPr>
          <a:xfrm>
            <a:off x="712850" y="539500"/>
            <a:ext cx="4278300" cy="1173600"/>
          </a:xfrm>
          <a:prstGeom prst="rect">
            <a:avLst/>
          </a:prstGeom>
        </p:spPr>
        <p:txBody>
          <a:bodyPr anchorCtr="0" anchor="b" bIns="0" lIns="0" spcFirstLastPara="1" rIns="0" wrap="square" tIns="0">
            <a:noAutofit/>
          </a:bodyPr>
          <a:lstStyle>
            <a:lvl1pPr lvl="0" rtl="0">
              <a:spcBef>
                <a:spcPts val="0"/>
              </a:spcBef>
              <a:spcAft>
                <a:spcPts val="0"/>
              </a:spcAft>
              <a:buSzPts val="3000"/>
              <a:buNone/>
              <a:defRPr sz="2400">
                <a:solidFill>
                  <a:schemeClr val="accent5"/>
                </a:solidFill>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5"/>
              </a:buClr>
              <a:buSzPts val="2800"/>
              <a:buFont typeface="Aldrich"/>
              <a:buNone/>
              <a:defRPr sz="2800">
                <a:solidFill>
                  <a:schemeClr val="accent5"/>
                </a:solidFill>
                <a:latin typeface="Aldrich"/>
                <a:ea typeface="Aldrich"/>
                <a:cs typeface="Aldrich"/>
                <a:sym typeface="Aldrich"/>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5"/>
              </a:buClr>
              <a:buSzPts val="1800"/>
              <a:buFont typeface="Didact Gothic"/>
              <a:buChar char="●"/>
              <a:defRPr sz="1800">
                <a:solidFill>
                  <a:schemeClr val="accent5"/>
                </a:solidFill>
                <a:latin typeface="Didact Gothic"/>
                <a:ea typeface="Didact Gothic"/>
                <a:cs typeface="Didact Gothic"/>
                <a:sym typeface="Didact Gothic"/>
              </a:defRPr>
            </a:lvl1pPr>
            <a:lvl2pPr indent="-317500" lvl="1" marL="9144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2pPr>
            <a:lvl3pPr indent="-317500" lvl="2" marL="13716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3pPr>
            <a:lvl4pPr indent="-317500" lvl="3" marL="18288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4pPr>
            <a:lvl5pPr indent="-317500" lvl="4" marL="22860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5pPr>
            <a:lvl6pPr indent="-317500" lvl="5" marL="27432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6pPr>
            <a:lvl7pPr indent="-317500" lvl="6" marL="32004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7pPr>
            <a:lvl8pPr indent="-317500" lvl="7" marL="3657600">
              <a:lnSpc>
                <a:spcPct val="115000"/>
              </a:lnSpc>
              <a:spcBef>
                <a:spcPts val="1600"/>
              </a:spcBef>
              <a:spcAft>
                <a:spcPts val="0"/>
              </a:spcAft>
              <a:buClr>
                <a:schemeClr val="accent5"/>
              </a:buClr>
              <a:buSzPts val="1400"/>
              <a:buFont typeface="Didact Gothic"/>
              <a:buChar char="○"/>
              <a:defRPr>
                <a:solidFill>
                  <a:schemeClr val="accent5"/>
                </a:solidFill>
                <a:latin typeface="Didact Gothic"/>
                <a:ea typeface="Didact Gothic"/>
                <a:cs typeface="Didact Gothic"/>
                <a:sym typeface="Didact Gothic"/>
              </a:defRPr>
            </a:lvl8pPr>
            <a:lvl9pPr indent="-317500" lvl="8" marL="4114800">
              <a:lnSpc>
                <a:spcPct val="115000"/>
              </a:lnSpc>
              <a:spcBef>
                <a:spcPts val="1600"/>
              </a:spcBef>
              <a:spcAft>
                <a:spcPts val="1600"/>
              </a:spcAft>
              <a:buClr>
                <a:schemeClr val="accent5"/>
              </a:buClr>
              <a:buSzPts val="1400"/>
              <a:buFont typeface="Didact Gothic"/>
              <a:buChar char="■"/>
              <a:defRPr>
                <a:solidFill>
                  <a:schemeClr val="accent5"/>
                </a:solidFill>
                <a:latin typeface="Didact Gothic"/>
                <a:ea typeface="Didact Gothic"/>
                <a:cs typeface="Didact Gothic"/>
                <a:sym typeface="Didact Gothic"/>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mc:AlternateContent>
    <mc:Choice Requires="p14">
      <p:transition spd="slow" p14:dur="10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492" name="Shape 492"/>
        <p:cNvGrpSpPr/>
        <p:nvPr/>
      </p:nvGrpSpPr>
      <p:grpSpPr>
        <a:xfrm>
          <a:off x="0" y="0"/>
          <a:ext cx="0" cy="0"/>
          <a:chOff x="0" y="0"/>
          <a:chExt cx="0" cy="0"/>
        </a:xfrm>
      </p:grpSpPr>
      <p:sp>
        <p:nvSpPr>
          <p:cNvPr id="493" name="Google Shape;493;p25"/>
          <p:cNvSpPr txBox="1"/>
          <p:nvPr>
            <p:ph idx="1" type="subTitle"/>
          </p:nvPr>
        </p:nvSpPr>
        <p:spPr>
          <a:xfrm>
            <a:off x="2254050" y="2862700"/>
            <a:ext cx="46359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Century Gothic"/>
                <a:ea typeface="Century Gothic"/>
                <a:cs typeface="Century Gothic"/>
                <a:sym typeface="Century Gothic"/>
              </a:rPr>
              <a:t>A look at telecommunication technology</a:t>
            </a:r>
            <a:endParaRPr sz="1600">
              <a:solidFill>
                <a:schemeClr val="accent5"/>
              </a:solidFill>
              <a:latin typeface="Century Gothic"/>
              <a:ea typeface="Century Gothic"/>
              <a:cs typeface="Century Gothic"/>
              <a:sym typeface="Century Gothic"/>
            </a:endParaRPr>
          </a:p>
        </p:txBody>
      </p:sp>
      <p:sp>
        <p:nvSpPr>
          <p:cNvPr id="494" name="Google Shape;494;p25"/>
          <p:cNvSpPr txBox="1"/>
          <p:nvPr>
            <p:ph type="ctrTitle"/>
          </p:nvPr>
        </p:nvSpPr>
        <p:spPr>
          <a:xfrm>
            <a:off x="1896300" y="1379375"/>
            <a:ext cx="5351400" cy="137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200"/>
              <a:t>MOBILE TELECOMMUNICATIONS</a:t>
            </a:r>
            <a:endParaRPr sz="3200"/>
          </a:p>
        </p:txBody>
      </p:sp>
      <p:grpSp>
        <p:nvGrpSpPr>
          <p:cNvPr id="495" name="Google Shape;495;p25"/>
          <p:cNvGrpSpPr/>
          <p:nvPr/>
        </p:nvGrpSpPr>
        <p:grpSpPr>
          <a:xfrm flipH="1">
            <a:off x="1783208" y="704857"/>
            <a:ext cx="864824" cy="693028"/>
            <a:chOff x="10049025" y="922900"/>
            <a:chExt cx="537625" cy="430800"/>
          </a:xfrm>
        </p:grpSpPr>
        <p:sp>
          <p:nvSpPr>
            <p:cNvPr id="496" name="Google Shape;496;p25"/>
            <p:cNvSpPr/>
            <p:nvPr/>
          </p:nvSpPr>
          <p:spPr>
            <a:xfrm>
              <a:off x="10056525" y="930425"/>
              <a:ext cx="521975" cy="331475"/>
            </a:xfrm>
            <a:custGeom>
              <a:rect b="b" l="l" r="r" t="t"/>
              <a:pathLst>
                <a:path extrusionOk="0" h="13259" w="20879">
                  <a:moveTo>
                    <a:pt x="14412" y="0"/>
                  </a:moveTo>
                  <a:lnTo>
                    <a:pt x="1" y="226"/>
                  </a:lnTo>
                  <a:cubicBezTo>
                    <a:pt x="1254" y="2506"/>
                    <a:pt x="2407" y="4812"/>
                    <a:pt x="3334" y="7218"/>
                  </a:cubicBezTo>
                  <a:lnTo>
                    <a:pt x="12532" y="13258"/>
                  </a:lnTo>
                  <a:lnTo>
                    <a:pt x="20878" y="12757"/>
                  </a:lnTo>
                  <a:lnTo>
                    <a:pt x="144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5"/>
            <p:cNvSpPr/>
            <p:nvPr/>
          </p:nvSpPr>
          <p:spPr>
            <a:xfrm>
              <a:off x="10049025" y="922900"/>
              <a:ext cx="537625" cy="347150"/>
            </a:xfrm>
            <a:custGeom>
              <a:rect b="b" l="l" r="r" t="t"/>
              <a:pathLst>
                <a:path extrusionOk="0" h="13886" w="21505">
                  <a:moveTo>
                    <a:pt x="14574" y="527"/>
                  </a:moveTo>
                  <a:cubicBezTo>
                    <a:pt x="16433" y="4242"/>
                    <a:pt x="18292" y="7862"/>
                    <a:pt x="20151" y="11579"/>
                  </a:cubicBezTo>
                  <a:cubicBezTo>
                    <a:pt x="20376" y="11973"/>
                    <a:pt x="20614" y="12366"/>
                    <a:pt x="20804" y="12760"/>
                  </a:cubicBezTo>
                  <a:lnTo>
                    <a:pt x="20804" y="12760"/>
                  </a:lnTo>
                  <a:cubicBezTo>
                    <a:pt x="18222" y="12953"/>
                    <a:pt x="15639" y="13167"/>
                    <a:pt x="13033" y="13359"/>
                  </a:cubicBezTo>
                  <a:lnTo>
                    <a:pt x="12933" y="13359"/>
                  </a:lnTo>
                  <a:cubicBezTo>
                    <a:pt x="12832" y="13359"/>
                    <a:pt x="12732" y="13259"/>
                    <a:pt x="12732" y="13259"/>
                  </a:cubicBezTo>
                  <a:cubicBezTo>
                    <a:pt x="12206" y="12933"/>
                    <a:pt x="11780" y="12632"/>
                    <a:pt x="11379" y="12306"/>
                  </a:cubicBezTo>
                  <a:cubicBezTo>
                    <a:pt x="9800" y="11379"/>
                    <a:pt x="8346" y="10326"/>
                    <a:pt x="6892" y="9399"/>
                  </a:cubicBezTo>
                  <a:cubicBezTo>
                    <a:pt x="5891" y="8707"/>
                    <a:pt x="4889" y="8106"/>
                    <a:pt x="3909" y="7402"/>
                  </a:cubicBezTo>
                  <a:lnTo>
                    <a:pt x="3909" y="7402"/>
                  </a:lnTo>
                  <a:cubicBezTo>
                    <a:pt x="2933" y="5179"/>
                    <a:pt x="1872" y="2958"/>
                    <a:pt x="726" y="817"/>
                  </a:cubicBezTo>
                  <a:lnTo>
                    <a:pt x="726" y="817"/>
                  </a:lnTo>
                  <a:cubicBezTo>
                    <a:pt x="4768" y="720"/>
                    <a:pt x="8788" y="623"/>
                    <a:pt x="12832" y="527"/>
                  </a:cubicBezTo>
                  <a:close/>
                  <a:moveTo>
                    <a:pt x="14712" y="0"/>
                  </a:moveTo>
                  <a:cubicBezTo>
                    <a:pt x="10527" y="101"/>
                    <a:pt x="6366" y="201"/>
                    <a:pt x="2181" y="301"/>
                  </a:cubicBezTo>
                  <a:lnTo>
                    <a:pt x="301" y="301"/>
                  </a:lnTo>
                  <a:cubicBezTo>
                    <a:pt x="100" y="301"/>
                    <a:pt x="0" y="527"/>
                    <a:pt x="100" y="727"/>
                  </a:cubicBezTo>
                  <a:cubicBezTo>
                    <a:pt x="1343" y="2890"/>
                    <a:pt x="2364" y="5176"/>
                    <a:pt x="3408" y="7560"/>
                  </a:cubicBezTo>
                  <a:lnTo>
                    <a:pt x="3408" y="7560"/>
                  </a:lnTo>
                  <a:cubicBezTo>
                    <a:pt x="3411" y="7606"/>
                    <a:pt x="3428" y="7647"/>
                    <a:pt x="3462" y="7679"/>
                  </a:cubicBezTo>
                  <a:lnTo>
                    <a:pt x="3462" y="7679"/>
                  </a:lnTo>
                  <a:cubicBezTo>
                    <a:pt x="3505" y="7746"/>
                    <a:pt x="3576" y="7784"/>
                    <a:pt x="3651" y="7796"/>
                  </a:cubicBezTo>
                  <a:lnTo>
                    <a:pt x="3651" y="7796"/>
                  </a:lnTo>
                  <a:cubicBezTo>
                    <a:pt x="6015" y="9352"/>
                    <a:pt x="8285" y="10978"/>
                    <a:pt x="10652" y="12532"/>
                  </a:cubicBezTo>
                  <a:cubicBezTo>
                    <a:pt x="11153" y="12832"/>
                    <a:pt x="11679" y="13259"/>
                    <a:pt x="12206" y="13559"/>
                  </a:cubicBezTo>
                  <a:cubicBezTo>
                    <a:pt x="12406" y="13685"/>
                    <a:pt x="12632" y="13885"/>
                    <a:pt x="12832" y="13885"/>
                  </a:cubicBezTo>
                  <a:cubicBezTo>
                    <a:pt x="13258" y="13885"/>
                    <a:pt x="13785" y="13785"/>
                    <a:pt x="14286" y="13785"/>
                  </a:cubicBezTo>
                  <a:cubicBezTo>
                    <a:pt x="15138" y="13685"/>
                    <a:pt x="16065" y="13685"/>
                    <a:pt x="16918" y="13559"/>
                  </a:cubicBezTo>
                  <a:cubicBezTo>
                    <a:pt x="18371" y="13459"/>
                    <a:pt x="19725" y="13359"/>
                    <a:pt x="21178" y="13259"/>
                  </a:cubicBezTo>
                  <a:cubicBezTo>
                    <a:pt x="21404" y="13259"/>
                    <a:pt x="21504" y="13058"/>
                    <a:pt x="21404" y="12933"/>
                  </a:cubicBezTo>
                  <a:lnTo>
                    <a:pt x="15765" y="1654"/>
                  </a:lnTo>
                  <a:cubicBezTo>
                    <a:pt x="15439" y="1153"/>
                    <a:pt x="15138" y="627"/>
                    <a:pt x="14912" y="101"/>
                  </a:cubicBezTo>
                  <a:cubicBezTo>
                    <a:pt x="14812" y="101"/>
                    <a:pt x="14812" y="0"/>
                    <a:pt x="147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5"/>
            <p:cNvSpPr/>
            <p:nvPr/>
          </p:nvSpPr>
          <p:spPr>
            <a:xfrm>
              <a:off x="10351650" y="961750"/>
              <a:ext cx="44500" cy="75825"/>
            </a:xfrm>
            <a:custGeom>
              <a:rect b="b" l="l" r="r" t="t"/>
              <a:pathLst>
                <a:path extrusionOk="0" h="3033" w="1780">
                  <a:moveTo>
                    <a:pt x="1780" y="0"/>
                  </a:moveTo>
                  <a:lnTo>
                    <a:pt x="1780" y="0"/>
                  </a:lnTo>
                  <a:cubicBezTo>
                    <a:pt x="1153" y="953"/>
                    <a:pt x="527" y="1980"/>
                    <a:pt x="0" y="3033"/>
                  </a:cubicBezTo>
                  <a:lnTo>
                    <a:pt x="1780" y="0"/>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5"/>
            <p:cNvSpPr/>
            <p:nvPr/>
          </p:nvSpPr>
          <p:spPr>
            <a:xfrm>
              <a:off x="10344450" y="955525"/>
              <a:ext cx="60000" cy="88025"/>
            </a:xfrm>
            <a:custGeom>
              <a:rect b="b" l="l" r="r" t="t"/>
              <a:pathLst>
                <a:path extrusionOk="0" h="3521" w="2400">
                  <a:moveTo>
                    <a:pt x="2109" y="0"/>
                  </a:moveTo>
                  <a:cubicBezTo>
                    <a:pt x="2021" y="0"/>
                    <a:pt x="1921" y="44"/>
                    <a:pt x="1842" y="149"/>
                  </a:cubicBezTo>
                  <a:cubicBezTo>
                    <a:pt x="1216" y="1101"/>
                    <a:pt x="589" y="2129"/>
                    <a:pt x="88" y="3182"/>
                  </a:cubicBezTo>
                  <a:cubicBezTo>
                    <a:pt x="1" y="3321"/>
                    <a:pt x="180" y="3520"/>
                    <a:pt x="331" y="3520"/>
                  </a:cubicBezTo>
                  <a:cubicBezTo>
                    <a:pt x="397" y="3520"/>
                    <a:pt x="458" y="3482"/>
                    <a:pt x="489" y="3382"/>
                  </a:cubicBezTo>
                  <a:cubicBezTo>
                    <a:pt x="1116" y="2354"/>
                    <a:pt x="1642" y="1302"/>
                    <a:pt x="2268" y="349"/>
                  </a:cubicBezTo>
                  <a:cubicBezTo>
                    <a:pt x="2399" y="154"/>
                    <a:pt x="2274" y="0"/>
                    <a:pt x="210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5"/>
            <p:cNvSpPr/>
            <p:nvPr/>
          </p:nvSpPr>
          <p:spPr>
            <a:xfrm>
              <a:off x="10098525" y="969875"/>
              <a:ext cx="31350" cy="33875"/>
            </a:xfrm>
            <a:custGeom>
              <a:rect b="b" l="l" r="r" t="t"/>
              <a:pathLst>
                <a:path extrusionOk="0" h="1355" w="1254">
                  <a:moveTo>
                    <a:pt x="0" y="1"/>
                  </a:moveTo>
                  <a:lnTo>
                    <a:pt x="0" y="1"/>
                  </a:lnTo>
                  <a:cubicBezTo>
                    <a:pt x="401" y="527"/>
                    <a:pt x="827" y="928"/>
                    <a:pt x="1253" y="1354"/>
                  </a:cubicBezTo>
                  <a:lnTo>
                    <a:pt x="0" y="1"/>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5"/>
            <p:cNvSpPr/>
            <p:nvPr/>
          </p:nvSpPr>
          <p:spPr>
            <a:xfrm>
              <a:off x="10090375" y="965025"/>
              <a:ext cx="44500" cy="45625"/>
            </a:xfrm>
            <a:custGeom>
              <a:rect b="b" l="l" r="r" t="t"/>
              <a:pathLst>
                <a:path extrusionOk="0" h="1825" w="1780">
                  <a:moveTo>
                    <a:pt x="323" y="1"/>
                  </a:moveTo>
                  <a:cubicBezTo>
                    <a:pt x="245" y="1"/>
                    <a:pt x="163" y="32"/>
                    <a:pt x="101" y="95"/>
                  </a:cubicBezTo>
                  <a:cubicBezTo>
                    <a:pt x="0" y="195"/>
                    <a:pt x="0" y="295"/>
                    <a:pt x="101" y="396"/>
                  </a:cubicBezTo>
                  <a:cubicBezTo>
                    <a:pt x="527" y="822"/>
                    <a:pt x="953" y="1348"/>
                    <a:pt x="1354" y="1749"/>
                  </a:cubicBezTo>
                  <a:cubicBezTo>
                    <a:pt x="1416" y="1799"/>
                    <a:pt x="1498" y="1824"/>
                    <a:pt x="1576" y="1824"/>
                  </a:cubicBezTo>
                  <a:cubicBezTo>
                    <a:pt x="1654" y="1824"/>
                    <a:pt x="1730" y="1799"/>
                    <a:pt x="1780" y="1749"/>
                  </a:cubicBezTo>
                  <a:lnTo>
                    <a:pt x="1780" y="1348"/>
                  </a:lnTo>
                  <a:lnTo>
                    <a:pt x="527" y="95"/>
                  </a:lnTo>
                  <a:cubicBezTo>
                    <a:pt x="476" y="32"/>
                    <a:pt x="401" y="1"/>
                    <a:pt x="3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5"/>
            <p:cNvSpPr/>
            <p:nvPr/>
          </p:nvSpPr>
          <p:spPr>
            <a:xfrm>
              <a:off x="10479475" y="1207350"/>
              <a:ext cx="57675" cy="15700"/>
            </a:xfrm>
            <a:custGeom>
              <a:rect b="b" l="l" r="r" t="t"/>
              <a:pathLst>
                <a:path extrusionOk="0" h="628" w="2307">
                  <a:moveTo>
                    <a:pt x="0" y="1"/>
                  </a:moveTo>
                  <a:lnTo>
                    <a:pt x="2306" y="627"/>
                  </a:lnTo>
                  <a:cubicBezTo>
                    <a:pt x="1579" y="427"/>
                    <a:pt x="827" y="201"/>
                    <a:pt x="0" y="1"/>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5"/>
            <p:cNvSpPr/>
            <p:nvPr/>
          </p:nvSpPr>
          <p:spPr>
            <a:xfrm>
              <a:off x="10474450" y="1201025"/>
              <a:ext cx="67700" cy="28075"/>
            </a:xfrm>
            <a:custGeom>
              <a:rect b="b" l="l" r="r" t="t"/>
              <a:pathLst>
                <a:path extrusionOk="0" h="1123" w="2708">
                  <a:moveTo>
                    <a:pt x="193" y="1"/>
                  </a:moveTo>
                  <a:cubicBezTo>
                    <a:pt x="99" y="1"/>
                    <a:pt x="1" y="83"/>
                    <a:pt x="1" y="154"/>
                  </a:cubicBezTo>
                  <a:cubicBezTo>
                    <a:pt x="1" y="354"/>
                    <a:pt x="1" y="454"/>
                    <a:pt x="201" y="555"/>
                  </a:cubicBezTo>
                  <a:cubicBezTo>
                    <a:pt x="928" y="680"/>
                    <a:pt x="1655" y="880"/>
                    <a:pt x="2407" y="1081"/>
                  </a:cubicBezTo>
                  <a:cubicBezTo>
                    <a:pt x="2436" y="1110"/>
                    <a:pt x="2474" y="1122"/>
                    <a:pt x="2513" y="1122"/>
                  </a:cubicBezTo>
                  <a:cubicBezTo>
                    <a:pt x="2607" y="1122"/>
                    <a:pt x="2708" y="1052"/>
                    <a:pt x="2708" y="981"/>
                  </a:cubicBezTo>
                  <a:cubicBezTo>
                    <a:pt x="2708" y="780"/>
                    <a:pt x="2708" y="680"/>
                    <a:pt x="2507" y="555"/>
                  </a:cubicBezTo>
                  <a:cubicBezTo>
                    <a:pt x="1780" y="354"/>
                    <a:pt x="1028" y="154"/>
                    <a:pt x="302" y="53"/>
                  </a:cubicBezTo>
                  <a:cubicBezTo>
                    <a:pt x="272" y="16"/>
                    <a:pt x="233" y="1"/>
                    <a:pt x="19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5"/>
            <p:cNvSpPr/>
            <p:nvPr/>
          </p:nvSpPr>
          <p:spPr>
            <a:xfrm>
              <a:off x="10074700" y="1008725"/>
              <a:ext cx="384125" cy="339625"/>
            </a:xfrm>
            <a:custGeom>
              <a:rect b="b" l="l" r="r" t="t"/>
              <a:pathLst>
                <a:path extrusionOk="0" h="13585" w="15365">
                  <a:moveTo>
                    <a:pt x="3359" y="1"/>
                  </a:moveTo>
                  <a:cubicBezTo>
                    <a:pt x="1981" y="2206"/>
                    <a:pt x="853" y="4487"/>
                    <a:pt x="1" y="6793"/>
                  </a:cubicBezTo>
                  <a:cubicBezTo>
                    <a:pt x="1" y="6793"/>
                    <a:pt x="1154" y="8998"/>
                    <a:pt x="4286" y="11079"/>
                  </a:cubicBezTo>
                  <a:cubicBezTo>
                    <a:pt x="7319" y="13159"/>
                    <a:pt x="10026" y="13585"/>
                    <a:pt x="10026" y="13585"/>
                  </a:cubicBezTo>
                  <a:cubicBezTo>
                    <a:pt x="12006" y="11906"/>
                    <a:pt x="14111" y="9725"/>
                    <a:pt x="15364" y="7520"/>
                  </a:cubicBezTo>
                  <a:cubicBezTo>
                    <a:pt x="15364" y="7520"/>
                    <a:pt x="13585" y="3986"/>
                    <a:pt x="10251" y="1981"/>
                  </a:cubicBezTo>
                  <a:cubicBezTo>
                    <a:pt x="6893" y="101"/>
                    <a:pt x="3359" y="1"/>
                    <a:pt x="33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5"/>
            <p:cNvSpPr/>
            <p:nvPr/>
          </p:nvSpPr>
          <p:spPr>
            <a:xfrm>
              <a:off x="10067175" y="1002600"/>
              <a:ext cx="399150" cy="351100"/>
            </a:xfrm>
            <a:custGeom>
              <a:rect b="b" l="l" r="r" t="t"/>
              <a:pathLst>
                <a:path extrusionOk="0" h="14044" w="15966">
                  <a:moveTo>
                    <a:pt x="3795" y="575"/>
                  </a:moveTo>
                  <a:cubicBezTo>
                    <a:pt x="8594" y="722"/>
                    <a:pt x="13202" y="3473"/>
                    <a:pt x="15385" y="7757"/>
                  </a:cubicBezTo>
                  <a:lnTo>
                    <a:pt x="15385" y="7757"/>
                  </a:lnTo>
                  <a:cubicBezTo>
                    <a:pt x="14070" y="9966"/>
                    <a:pt x="12272" y="11875"/>
                    <a:pt x="10281" y="13504"/>
                  </a:cubicBezTo>
                  <a:lnTo>
                    <a:pt x="10227" y="13504"/>
                  </a:lnTo>
                  <a:cubicBezTo>
                    <a:pt x="10126" y="13504"/>
                    <a:pt x="10026" y="13404"/>
                    <a:pt x="9801" y="13404"/>
                  </a:cubicBezTo>
                  <a:cubicBezTo>
                    <a:pt x="9400" y="13304"/>
                    <a:pt x="8973" y="13203"/>
                    <a:pt x="8447" y="13003"/>
                  </a:cubicBezTo>
                  <a:cubicBezTo>
                    <a:pt x="6993" y="12477"/>
                    <a:pt x="5540" y="11750"/>
                    <a:pt x="4161" y="10697"/>
                  </a:cubicBezTo>
                  <a:cubicBezTo>
                    <a:pt x="3034" y="9870"/>
                    <a:pt x="1981" y="8918"/>
                    <a:pt x="1154" y="7865"/>
                  </a:cubicBezTo>
                  <a:cubicBezTo>
                    <a:pt x="928" y="7564"/>
                    <a:pt x="728" y="7364"/>
                    <a:pt x="628" y="7038"/>
                  </a:cubicBezTo>
                  <a:cubicBezTo>
                    <a:pt x="543" y="7038"/>
                    <a:pt x="530" y="6967"/>
                    <a:pt x="528" y="6944"/>
                  </a:cubicBezTo>
                  <a:lnTo>
                    <a:pt x="528" y="6944"/>
                  </a:lnTo>
                  <a:cubicBezTo>
                    <a:pt x="528" y="6950"/>
                    <a:pt x="530" y="6953"/>
                    <a:pt x="533" y="6953"/>
                  </a:cubicBezTo>
                  <a:cubicBezTo>
                    <a:pt x="567" y="6953"/>
                    <a:pt x="728" y="6612"/>
                    <a:pt x="728" y="6612"/>
                  </a:cubicBezTo>
                  <a:cubicBezTo>
                    <a:pt x="828" y="6311"/>
                    <a:pt x="928" y="5985"/>
                    <a:pt x="1029" y="5785"/>
                  </a:cubicBezTo>
                  <a:cubicBezTo>
                    <a:pt x="1863" y="3944"/>
                    <a:pt x="2769" y="2200"/>
                    <a:pt x="3795" y="575"/>
                  </a:cubicBezTo>
                  <a:close/>
                  <a:moveTo>
                    <a:pt x="3780" y="1"/>
                  </a:moveTo>
                  <a:cubicBezTo>
                    <a:pt x="3694" y="1"/>
                    <a:pt x="3610" y="12"/>
                    <a:pt x="3535" y="45"/>
                  </a:cubicBezTo>
                  <a:cubicBezTo>
                    <a:pt x="3234" y="146"/>
                    <a:pt x="3134" y="672"/>
                    <a:pt x="2908" y="872"/>
                  </a:cubicBezTo>
                  <a:cubicBezTo>
                    <a:pt x="2708" y="1399"/>
                    <a:pt x="2407" y="1825"/>
                    <a:pt x="2181" y="2351"/>
                  </a:cubicBezTo>
                  <a:cubicBezTo>
                    <a:pt x="1655" y="3278"/>
                    <a:pt x="1154" y="4331"/>
                    <a:pt x="728" y="5359"/>
                  </a:cubicBezTo>
                  <a:cubicBezTo>
                    <a:pt x="527" y="5785"/>
                    <a:pt x="302" y="6211"/>
                    <a:pt x="201" y="6612"/>
                  </a:cubicBezTo>
                  <a:cubicBezTo>
                    <a:pt x="101" y="6837"/>
                    <a:pt x="1" y="7038"/>
                    <a:pt x="101" y="7238"/>
                  </a:cubicBezTo>
                  <a:cubicBezTo>
                    <a:pt x="201" y="7464"/>
                    <a:pt x="402" y="7765"/>
                    <a:pt x="628" y="7990"/>
                  </a:cubicBezTo>
                  <a:cubicBezTo>
                    <a:pt x="1029" y="8492"/>
                    <a:pt x="1455" y="9018"/>
                    <a:pt x="1881" y="9444"/>
                  </a:cubicBezTo>
                  <a:cubicBezTo>
                    <a:pt x="3435" y="10998"/>
                    <a:pt x="5314" y="12251"/>
                    <a:pt x="7294" y="13103"/>
                  </a:cubicBezTo>
                  <a:cubicBezTo>
                    <a:pt x="8247" y="13504"/>
                    <a:pt x="9299" y="13930"/>
                    <a:pt x="10327" y="14030"/>
                  </a:cubicBezTo>
                  <a:cubicBezTo>
                    <a:pt x="10356" y="14039"/>
                    <a:pt x="10383" y="14044"/>
                    <a:pt x="10407" y="14044"/>
                  </a:cubicBezTo>
                  <a:cubicBezTo>
                    <a:pt x="10491" y="14044"/>
                    <a:pt x="10542" y="13993"/>
                    <a:pt x="10562" y="13922"/>
                  </a:cubicBezTo>
                  <a:lnTo>
                    <a:pt x="10562" y="13922"/>
                  </a:lnTo>
                  <a:cubicBezTo>
                    <a:pt x="12112" y="12671"/>
                    <a:pt x="13562" y="11220"/>
                    <a:pt x="14713" y="9644"/>
                  </a:cubicBezTo>
                  <a:cubicBezTo>
                    <a:pt x="15039" y="9243"/>
                    <a:pt x="15339" y="8817"/>
                    <a:pt x="15565" y="8391"/>
                  </a:cubicBezTo>
                  <a:cubicBezTo>
                    <a:pt x="15765" y="8191"/>
                    <a:pt x="15966" y="7865"/>
                    <a:pt x="15866" y="7664"/>
                  </a:cubicBezTo>
                  <a:cubicBezTo>
                    <a:pt x="15866" y="7464"/>
                    <a:pt x="15665" y="7238"/>
                    <a:pt x="15565" y="7038"/>
                  </a:cubicBezTo>
                  <a:cubicBezTo>
                    <a:pt x="13986" y="4431"/>
                    <a:pt x="11680" y="2351"/>
                    <a:pt x="8873" y="1198"/>
                  </a:cubicBezTo>
                  <a:cubicBezTo>
                    <a:pt x="7420" y="572"/>
                    <a:pt x="5841" y="246"/>
                    <a:pt x="4287" y="45"/>
                  </a:cubicBezTo>
                  <a:cubicBezTo>
                    <a:pt x="4136" y="45"/>
                    <a:pt x="3953" y="1"/>
                    <a:pt x="37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5"/>
            <p:cNvSpPr/>
            <p:nvPr/>
          </p:nvSpPr>
          <p:spPr>
            <a:xfrm>
              <a:off x="10111675" y="1019375"/>
              <a:ext cx="94000" cy="198650"/>
            </a:xfrm>
            <a:custGeom>
              <a:rect b="b" l="l" r="r" t="t"/>
              <a:pathLst>
                <a:path extrusionOk="0" h="7946" w="3760">
                  <a:moveTo>
                    <a:pt x="3760" y="1"/>
                  </a:moveTo>
                  <a:lnTo>
                    <a:pt x="3760" y="1"/>
                  </a:lnTo>
                  <a:cubicBezTo>
                    <a:pt x="2507" y="2607"/>
                    <a:pt x="1128" y="5214"/>
                    <a:pt x="0" y="7946"/>
                  </a:cubicBezTo>
                  <a:lnTo>
                    <a:pt x="3760" y="1"/>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5"/>
            <p:cNvSpPr/>
            <p:nvPr/>
          </p:nvSpPr>
          <p:spPr>
            <a:xfrm>
              <a:off x="10101750" y="1013500"/>
              <a:ext cx="113225" cy="210150"/>
            </a:xfrm>
            <a:custGeom>
              <a:rect b="b" l="l" r="r" t="t"/>
              <a:pathLst>
                <a:path extrusionOk="0" h="8406" w="4529">
                  <a:moveTo>
                    <a:pt x="4160" y="0"/>
                  </a:moveTo>
                  <a:cubicBezTo>
                    <a:pt x="4080" y="0"/>
                    <a:pt x="3998" y="40"/>
                    <a:pt x="3931" y="136"/>
                  </a:cubicBezTo>
                  <a:cubicBezTo>
                    <a:pt x="2678" y="2742"/>
                    <a:pt x="1325" y="5349"/>
                    <a:pt x="72" y="7955"/>
                  </a:cubicBezTo>
                  <a:cubicBezTo>
                    <a:pt x="0" y="8186"/>
                    <a:pt x="194" y="8405"/>
                    <a:pt x="385" y="8405"/>
                  </a:cubicBezTo>
                  <a:cubicBezTo>
                    <a:pt x="462" y="8405"/>
                    <a:pt x="540" y="8368"/>
                    <a:pt x="598" y="8281"/>
                  </a:cubicBezTo>
                  <a:cubicBezTo>
                    <a:pt x="1851" y="5675"/>
                    <a:pt x="3104" y="3043"/>
                    <a:pt x="4458" y="436"/>
                  </a:cubicBezTo>
                  <a:cubicBezTo>
                    <a:pt x="4528" y="225"/>
                    <a:pt x="4350" y="0"/>
                    <a:pt x="41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5"/>
            <p:cNvSpPr/>
            <p:nvPr/>
          </p:nvSpPr>
          <p:spPr>
            <a:xfrm>
              <a:off x="10139875" y="1035050"/>
              <a:ext cx="120325" cy="219325"/>
            </a:xfrm>
            <a:custGeom>
              <a:rect b="b" l="l" r="r" t="t"/>
              <a:pathLst>
                <a:path extrusionOk="0" h="8773" w="4813">
                  <a:moveTo>
                    <a:pt x="4812" y="1"/>
                  </a:moveTo>
                  <a:lnTo>
                    <a:pt x="1692" y="5688"/>
                  </a:lnTo>
                  <a:lnTo>
                    <a:pt x="1692" y="5688"/>
                  </a:lnTo>
                  <a:cubicBezTo>
                    <a:pt x="2744" y="3794"/>
                    <a:pt x="3805" y="1902"/>
                    <a:pt x="4812" y="1"/>
                  </a:cubicBezTo>
                  <a:close/>
                  <a:moveTo>
                    <a:pt x="1692" y="5688"/>
                  </a:moveTo>
                  <a:cubicBezTo>
                    <a:pt x="1122" y="6714"/>
                    <a:pt x="555" y="7742"/>
                    <a:pt x="0" y="8773"/>
                  </a:cubicBezTo>
                  <a:lnTo>
                    <a:pt x="1692" y="5688"/>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5"/>
            <p:cNvSpPr/>
            <p:nvPr/>
          </p:nvSpPr>
          <p:spPr>
            <a:xfrm>
              <a:off x="10131375" y="1029075"/>
              <a:ext cx="137750" cy="231275"/>
            </a:xfrm>
            <a:custGeom>
              <a:rect b="b" l="l" r="r" t="t"/>
              <a:pathLst>
                <a:path extrusionOk="0" h="9251" w="5510">
                  <a:moveTo>
                    <a:pt x="5130" y="1"/>
                  </a:moveTo>
                  <a:cubicBezTo>
                    <a:pt x="5053" y="1"/>
                    <a:pt x="4982" y="40"/>
                    <a:pt x="4952" y="139"/>
                  </a:cubicBezTo>
                  <a:cubicBezTo>
                    <a:pt x="3273" y="3047"/>
                    <a:pt x="1719" y="5979"/>
                    <a:pt x="140" y="8911"/>
                  </a:cubicBezTo>
                  <a:cubicBezTo>
                    <a:pt x="1" y="9050"/>
                    <a:pt x="212" y="9250"/>
                    <a:pt x="387" y="9250"/>
                  </a:cubicBezTo>
                  <a:cubicBezTo>
                    <a:pt x="465" y="9250"/>
                    <a:pt x="535" y="9211"/>
                    <a:pt x="566" y="9112"/>
                  </a:cubicBezTo>
                  <a:cubicBezTo>
                    <a:pt x="2120" y="6179"/>
                    <a:pt x="3799" y="3272"/>
                    <a:pt x="5353" y="340"/>
                  </a:cubicBezTo>
                  <a:cubicBezTo>
                    <a:pt x="5509" y="201"/>
                    <a:pt x="5304" y="1"/>
                    <a:pt x="51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5"/>
            <p:cNvSpPr/>
            <p:nvPr/>
          </p:nvSpPr>
          <p:spPr>
            <a:xfrm>
              <a:off x="10176825" y="1053225"/>
              <a:ext cx="132875" cy="224325"/>
            </a:xfrm>
            <a:custGeom>
              <a:rect b="b" l="l" r="r" t="t"/>
              <a:pathLst>
                <a:path extrusionOk="0" h="8973" w="5315">
                  <a:moveTo>
                    <a:pt x="5314" y="0"/>
                  </a:moveTo>
                  <a:lnTo>
                    <a:pt x="5314" y="0"/>
                  </a:lnTo>
                  <a:cubicBezTo>
                    <a:pt x="3334" y="2933"/>
                    <a:pt x="1555" y="5965"/>
                    <a:pt x="1" y="8973"/>
                  </a:cubicBezTo>
                  <a:lnTo>
                    <a:pt x="5314" y="0"/>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5"/>
            <p:cNvSpPr/>
            <p:nvPr/>
          </p:nvSpPr>
          <p:spPr>
            <a:xfrm>
              <a:off x="10166900" y="1045925"/>
              <a:ext cx="152025" cy="240375"/>
            </a:xfrm>
            <a:custGeom>
              <a:rect b="b" l="l" r="r" t="t"/>
              <a:pathLst>
                <a:path extrusionOk="0" h="9615" w="6081">
                  <a:moveTo>
                    <a:pt x="5672" y="0"/>
                  </a:moveTo>
                  <a:cubicBezTo>
                    <a:pt x="5602" y="0"/>
                    <a:pt x="5539" y="28"/>
                    <a:pt x="5511" y="92"/>
                  </a:cubicBezTo>
                  <a:cubicBezTo>
                    <a:pt x="3531" y="3124"/>
                    <a:pt x="1751" y="6032"/>
                    <a:pt x="72" y="9165"/>
                  </a:cubicBezTo>
                  <a:cubicBezTo>
                    <a:pt x="1" y="9396"/>
                    <a:pt x="195" y="9614"/>
                    <a:pt x="385" y="9614"/>
                  </a:cubicBezTo>
                  <a:cubicBezTo>
                    <a:pt x="463" y="9614"/>
                    <a:pt x="540" y="9578"/>
                    <a:pt x="598" y="9490"/>
                  </a:cubicBezTo>
                  <a:cubicBezTo>
                    <a:pt x="2177" y="6358"/>
                    <a:pt x="3932" y="3325"/>
                    <a:pt x="5937" y="393"/>
                  </a:cubicBezTo>
                  <a:cubicBezTo>
                    <a:pt x="6080" y="177"/>
                    <a:pt x="5851" y="0"/>
                    <a:pt x="567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a:off x="10208175" y="1082050"/>
              <a:ext cx="138475" cy="216800"/>
            </a:xfrm>
            <a:custGeom>
              <a:rect b="b" l="l" r="r" t="t"/>
              <a:pathLst>
                <a:path extrusionOk="0" h="8672" w="5539">
                  <a:moveTo>
                    <a:pt x="5539" y="0"/>
                  </a:moveTo>
                  <a:lnTo>
                    <a:pt x="0" y="8672"/>
                  </a:lnTo>
                  <a:cubicBezTo>
                    <a:pt x="1980" y="5840"/>
                    <a:pt x="3760" y="2933"/>
                    <a:pt x="5539" y="0"/>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p:nvPr/>
          </p:nvSpPr>
          <p:spPr>
            <a:xfrm>
              <a:off x="10199025" y="1074750"/>
              <a:ext cx="154450" cy="229800"/>
            </a:xfrm>
            <a:custGeom>
              <a:rect b="b" l="l" r="r" t="t"/>
              <a:pathLst>
                <a:path extrusionOk="0" h="9192" w="6178">
                  <a:moveTo>
                    <a:pt x="5787" y="0"/>
                  </a:moveTo>
                  <a:cubicBezTo>
                    <a:pt x="5711" y="0"/>
                    <a:pt x="5636" y="28"/>
                    <a:pt x="5579" y="92"/>
                  </a:cubicBezTo>
                  <a:cubicBezTo>
                    <a:pt x="3900" y="3099"/>
                    <a:pt x="2020" y="5931"/>
                    <a:pt x="141" y="8864"/>
                  </a:cubicBezTo>
                  <a:cubicBezTo>
                    <a:pt x="1" y="9003"/>
                    <a:pt x="214" y="9191"/>
                    <a:pt x="390" y="9191"/>
                  </a:cubicBezTo>
                  <a:cubicBezTo>
                    <a:pt x="466" y="9191"/>
                    <a:pt x="536" y="9156"/>
                    <a:pt x="567" y="9064"/>
                  </a:cubicBezTo>
                  <a:cubicBezTo>
                    <a:pt x="2547" y="6232"/>
                    <a:pt x="4326" y="3325"/>
                    <a:pt x="6105" y="392"/>
                  </a:cubicBezTo>
                  <a:cubicBezTo>
                    <a:pt x="6177" y="177"/>
                    <a:pt x="5979" y="0"/>
                    <a:pt x="578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5"/>
            <p:cNvSpPr/>
            <p:nvPr/>
          </p:nvSpPr>
          <p:spPr>
            <a:xfrm>
              <a:off x="10249525" y="1105225"/>
              <a:ext cx="130975" cy="211800"/>
            </a:xfrm>
            <a:custGeom>
              <a:rect b="b" l="l" r="r" t="t"/>
              <a:pathLst>
                <a:path extrusionOk="0" h="8472" w="5239">
                  <a:moveTo>
                    <a:pt x="5238" y="1"/>
                  </a:moveTo>
                  <a:lnTo>
                    <a:pt x="1466" y="6101"/>
                  </a:lnTo>
                  <a:lnTo>
                    <a:pt x="1466" y="6101"/>
                  </a:lnTo>
                  <a:cubicBezTo>
                    <a:pt x="2796" y="4100"/>
                    <a:pt x="4064" y="2088"/>
                    <a:pt x="5238" y="1"/>
                  </a:cubicBezTo>
                  <a:close/>
                  <a:moveTo>
                    <a:pt x="1466" y="6101"/>
                  </a:moveTo>
                  <a:cubicBezTo>
                    <a:pt x="1263" y="6407"/>
                    <a:pt x="1058" y="6713"/>
                    <a:pt x="852" y="7018"/>
                  </a:cubicBezTo>
                  <a:cubicBezTo>
                    <a:pt x="527" y="7519"/>
                    <a:pt x="226" y="7945"/>
                    <a:pt x="0" y="8472"/>
                  </a:cubicBezTo>
                  <a:lnTo>
                    <a:pt x="1466" y="6101"/>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5"/>
            <p:cNvSpPr/>
            <p:nvPr/>
          </p:nvSpPr>
          <p:spPr>
            <a:xfrm>
              <a:off x="10241025" y="1099025"/>
              <a:ext cx="147775" cy="223975"/>
            </a:xfrm>
            <a:custGeom>
              <a:rect b="b" l="l" r="r" t="t"/>
              <a:pathLst>
                <a:path extrusionOk="0" h="8959" w="5911">
                  <a:moveTo>
                    <a:pt x="5617" y="1"/>
                  </a:moveTo>
                  <a:cubicBezTo>
                    <a:pt x="5529" y="1"/>
                    <a:pt x="5430" y="45"/>
                    <a:pt x="5353" y="148"/>
                  </a:cubicBezTo>
                  <a:cubicBezTo>
                    <a:pt x="4526" y="1627"/>
                    <a:pt x="3699" y="2980"/>
                    <a:pt x="2746" y="4434"/>
                  </a:cubicBezTo>
                  <a:cubicBezTo>
                    <a:pt x="2345" y="5161"/>
                    <a:pt x="1919" y="5787"/>
                    <a:pt x="1393" y="6514"/>
                  </a:cubicBezTo>
                  <a:cubicBezTo>
                    <a:pt x="967" y="7141"/>
                    <a:pt x="466" y="7893"/>
                    <a:pt x="140" y="8620"/>
                  </a:cubicBezTo>
                  <a:cubicBezTo>
                    <a:pt x="1" y="8759"/>
                    <a:pt x="151" y="8958"/>
                    <a:pt x="332" y="8958"/>
                  </a:cubicBezTo>
                  <a:cubicBezTo>
                    <a:pt x="411" y="8958"/>
                    <a:pt x="497" y="8920"/>
                    <a:pt x="566" y="8820"/>
                  </a:cubicBezTo>
                  <a:cubicBezTo>
                    <a:pt x="967" y="8093"/>
                    <a:pt x="1393" y="7467"/>
                    <a:pt x="1919" y="6740"/>
                  </a:cubicBezTo>
                  <a:cubicBezTo>
                    <a:pt x="2345" y="6113"/>
                    <a:pt x="2746" y="5386"/>
                    <a:pt x="3273" y="4760"/>
                  </a:cubicBezTo>
                  <a:cubicBezTo>
                    <a:pt x="4100" y="3281"/>
                    <a:pt x="4952" y="1828"/>
                    <a:pt x="5779" y="374"/>
                  </a:cubicBezTo>
                  <a:cubicBezTo>
                    <a:pt x="5910" y="160"/>
                    <a:pt x="5783" y="1"/>
                    <a:pt x="5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5"/>
            <p:cNvSpPr/>
            <p:nvPr/>
          </p:nvSpPr>
          <p:spPr>
            <a:xfrm>
              <a:off x="10289000" y="1142200"/>
              <a:ext cx="125325" cy="190500"/>
            </a:xfrm>
            <a:custGeom>
              <a:rect b="b" l="l" r="r" t="t"/>
              <a:pathLst>
                <a:path extrusionOk="0" h="7620" w="5013">
                  <a:moveTo>
                    <a:pt x="5013" y="0"/>
                  </a:moveTo>
                  <a:lnTo>
                    <a:pt x="0" y="7619"/>
                  </a:lnTo>
                  <a:cubicBezTo>
                    <a:pt x="1780" y="5113"/>
                    <a:pt x="3434" y="2607"/>
                    <a:pt x="5013" y="0"/>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5"/>
            <p:cNvSpPr/>
            <p:nvPr/>
          </p:nvSpPr>
          <p:spPr>
            <a:xfrm>
              <a:off x="10279925" y="1135550"/>
              <a:ext cx="143025" cy="201675"/>
            </a:xfrm>
            <a:custGeom>
              <a:rect b="b" l="l" r="r" t="t"/>
              <a:pathLst>
                <a:path extrusionOk="0" h="8067" w="5721">
                  <a:moveTo>
                    <a:pt x="5437" y="0"/>
                  </a:moveTo>
                  <a:cubicBezTo>
                    <a:pt x="5348" y="0"/>
                    <a:pt x="5247" y="49"/>
                    <a:pt x="5175" y="166"/>
                  </a:cubicBezTo>
                  <a:cubicBezTo>
                    <a:pt x="3596" y="2773"/>
                    <a:pt x="1917" y="5279"/>
                    <a:pt x="163" y="7685"/>
                  </a:cubicBezTo>
                  <a:cubicBezTo>
                    <a:pt x="0" y="7902"/>
                    <a:pt x="176" y="8066"/>
                    <a:pt x="362" y="8066"/>
                  </a:cubicBezTo>
                  <a:cubicBezTo>
                    <a:pt x="434" y="8066"/>
                    <a:pt x="508" y="8042"/>
                    <a:pt x="564" y="7986"/>
                  </a:cubicBezTo>
                  <a:cubicBezTo>
                    <a:pt x="2343" y="5580"/>
                    <a:pt x="4022" y="2973"/>
                    <a:pt x="5576" y="367"/>
                  </a:cubicBezTo>
                  <a:cubicBezTo>
                    <a:pt x="5721" y="157"/>
                    <a:pt x="5597" y="0"/>
                    <a:pt x="54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5"/>
            <p:cNvSpPr/>
            <p:nvPr/>
          </p:nvSpPr>
          <p:spPr>
            <a:xfrm>
              <a:off x="10377975" y="1199200"/>
              <a:ext cx="49525" cy="68325"/>
            </a:xfrm>
            <a:custGeom>
              <a:rect b="b" l="l" r="r" t="t"/>
              <a:pathLst>
                <a:path extrusionOk="0" h="2733" w="1981">
                  <a:moveTo>
                    <a:pt x="1980" y="1"/>
                  </a:moveTo>
                  <a:lnTo>
                    <a:pt x="0" y="2733"/>
                  </a:lnTo>
                  <a:cubicBezTo>
                    <a:pt x="627" y="1881"/>
                    <a:pt x="1353" y="953"/>
                    <a:pt x="1980" y="1"/>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5"/>
            <p:cNvSpPr/>
            <p:nvPr/>
          </p:nvSpPr>
          <p:spPr>
            <a:xfrm>
              <a:off x="10369825" y="1193550"/>
              <a:ext cx="66175" cy="80875"/>
            </a:xfrm>
            <a:custGeom>
              <a:rect b="b" l="l" r="r" t="t"/>
              <a:pathLst>
                <a:path extrusionOk="0" h="3235" w="2647">
                  <a:moveTo>
                    <a:pt x="2311" y="0"/>
                  </a:moveTo>
                  <a:cubicBezTo>
                    <a:pt x="2232" y="0"/>
                    <a:pt x="2148" y="36"/>
                    <a:pt x="2080" y="127"/>
                  </a:cubicBezTo>
                  <a:cubicBezTo>
                    <a:pt x="1454" y="1079"/>
                    <a:pt x="827" y="1906"/>
                    <a:pt x="101" y="2859"/>
                  </a:cubicBezTo>
                  <a:cubicBezTo>
                    <a:pt x="0" y="2959"/>
                    <a:pt x="0" y="3059"/>
                    <a:pt x="101" y="3159"/>
                  </a:cubicBezTo>
                  <a:cubicBezTo>
                    <a:pt x="151" y="3209"/>
                    <a:pt x="232" y="3235"/>
                    <a:pt x="301" y="3235"/>
                  </a:cubicBezTo>
                  <a:cubicBezTo>
                    <a:pt x="370" y="3235"/>
                    <a:pt x="426" y="3209"/>
                    <a:pt x="426" y="3159"/>
                  </a:cubicBezTo>
                  <a:cubicBezTo>
                    <a:pt x="1153" y="2332"/>
                    <a:pt x="1880" y="1280"/>
                    <a:pt x="2507" y="352"/>
                  </a:cubicBezTo>
                  <a:cubicBezTo>
                    <a:pt x="2647" y="195"/>
                    <a:pt x="2493" y="0"/>
                    <a:pt x="231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a:off x="10202525" y="1050725"/>
              <a:ext cx="13175" cy="28825"/>
            </a:xfrm>
            <a:custGeom>
              <a:rect b="b" l="l" r="r" t="t"/>
              <a:pathLst>
                <a:path extrusionOk="0" h="1153" w="527">
                  <a:moveTo>
                    <a:pt x="527" y="0"/>
                  </a:moveTo>
                  <a:lnTo>
                    <a:pt x="527" y="0"/>
                  </a:lnTo>
                  <a:cubicBezTo>
                    <a:pt x="494" y="69"/>
                    <a:pt x="465" y="135"/>
                    <a:pt x="436" y="198"/>
                  </a:cubicBezTo>
                  <a:lnTo>
                    <a:pt x="436" y="198"/>
                  </a:lnTo>
                  <a:lnTo>
                    <a:pt x="527" y="0"/>
                  </a:lnTo>
                  <a:close/>
                  <a:moveTo>
                    <a:pt x="436" y="198"/>
                  </a:moveTo>
                  <a:lnTo>
                    <a:pt x="1" y="1153"/>
                  </a:lnTo>
                  <a:cubicBezTo>
                    <a:pt x="190" y="796"/>
                    <a:pt x="291" y="527"/>
                    <a:pt x="436" y="198"/>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5"/>
            <p:cNvSpPr/>
            <p:nvPr/>
          </p:nvSpPr>
          <p:spPr>
            <a:xfrm>
              <a:off x="10195000" y="1045700"/>
              <a:ext cx="28850" cy="38875"/>
            </a:xfrm>
            <a:custGeom>
              <a:rect b="b" l="l" r="r" t="t"/>
              <a:pathLst>
                <a:path extrusionOk="0" h="1555" w="1154">
                  <a:moveTo>
                    <a:pt x="928" y="1"/>
                  </a:moveTo>
                  <a:cubicBezTo>
                    <a:pt x="828" y="1"/>
                    <a:pt x="728" y="1"/>
                    <a:pt x="627" y="101"/>
                  </a:cubicBezTo>
                  <a:cubicBezTo>
                    <a:pt x="427" y="502"/>
                    <a:pt x="201" y="828"/>
                    <a:pt x="101" y="1128"/>
                  </a:cubicBezTo>
                  <a:cubicBezTo>
                    <a:pt x="1" y="1254"/>
                    <a:pt x="1" y="1454"/>
                    <a:pt x="101" y="1554"/>
                  </a:cubicBezTo>
                  <a:cubicBezTo>
                    <a:pt x="302" y="1554"/>
                    <a:pt x="427" y="1554"/>
                    <a:pt x="527" y="1454"/>
                  </a:cubicBezTo>
                  <a:cubicBezTo>
                    <a:pt x="728" y="1028"/>
                    <a:pt x="928" y="727"/>
                    <a:pt x="1053" y="402"/>
                  </a:cubicBezTo>
                  <a:cubicBezTo>
                    <a:pt x="1154" y="301"/>
                    <a:pt x="1154" y="101"/>
                    <a:pt x="92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5"/>
            <p:cNvSpPr/>
            <p:nvPr/>
          </p:nvSpPr>
          <p:spPr>
            <a:xfrm>
              <a:off x="10098525" y="1136550"/>
              <a:ext cx="20700" cy="39500"/>
            </a:xfrm>
            <a:custGeom>
              <a:rect b="b" l="l" r="r" t="t"/>
              <a:pathLst>
                <a:path extrusionOk="0" h="1580" w="828">
                  <a:moveTo>
                    <a:pt x="827" y="1"/>
                  </a:moveTo>
                  <a:lnTo>
                    <a:pt x="0" y="1580"/>
                  </a:lnTo>
                  <a:cubicBezTo>
                    <a:pt x="301" y="1053"/>
                    <a:pt x="627" y="527"/>
                    <a:pt x="827" y="1"/>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5"/>
            <p:cNvSpPr/>
            <p:nvPr/>
          </p:nvSpPr>
          <p:spPr>
            <a:xfrm>
              <a:off x="10090375" y="1129675"/>
              <a:ext cx="36975" cy="52425"/>
            </a:xfrm>
            <a:custGeom>
              <a:rect b="b" l="l" r="r" t="t"/>
              <a:pathLst>
                <a:path extrusionOk="0" h="2097" w="1479">
                  <a:moveTo>
                    <a:pt x="1116" y="0"/>
                  </a:moveTo>
                  <a:cubicBezTo>
                    <a:pt x="1053" y="0"/>
                    <a:pt x="1003" y="25"/>
                    <a:pt x="953" y="75"/>
                  </a:cubicBezTo>
                  <a:cubicBezTo>
                    <a:pt x="627" y="602"/>
                    <a:pt x="426" y="1228"/>
                    <a:pt x="101" y="1754"/>
                  </a:cubicBezTo>
                  <a:cubicBezTo>
                    <a:pt x="0" y="1855"/>
                    <a:pt x="101" y="1955"/>
                    <a:pt x="226" y="2055"/>
                  </a:cubicBezTo>
                  <a:cubicBezTo>
                    <a:pt x="255" y="2085"/>
                    <a:pt x="285" y="2097"/>
                    <a:pt x="314" y="2097"/>
                  </a:cubicBezTo>
                  <a:cubicBezTo>
                    <a:pt x="385" y="2097"/>
                    <a:pt x="456" y="2026"/>
                    <a:pt x="527" y="1955"/>
                  </a:cubicBezTo>
                  <a:cubicBezTo>
                    <a:pt x="852" y="1429"/>
                    <a:pt x="1153" y="902"/>
                    <a:pt x="1479" y="401"/>
                  </a:cubicBezTo>
                  <a:cubicBezTo>
                    <a:pt x="1479" y="276"/>
                    <a:pt x="1479" y="75"/>
                    <a:pt x="1354" y="75"/>
                  </a:cubicBezTo>
                  <a:cubicBezTo>
                    <a:pt x="1253" y="25"/>
                    <a:pt x="1178" y="0"/>
                    <a:pt x="11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5"/>
            <p:cNvSpPr/>
            <p:nvPr/>
          </p:nvSpPr>
          <p:spPr>
            <a:xfrm>
              <a:off x="10278350" y="1100225"/>
              <a:ext cx="28825" cy="55150"/>
            </a:xfrm>
            <a:custGeom>
              <a:rect b="b" l="l" r="r" t="t"/>
              <a:pathLst>
                <a:path extrusionOk="0" h="2206" w="1153">
                  <a:moveTo>
                    <a:pt x="1153" y="0"/>
                  </a:moveTo>
                  <a:lnTo>
                    <a:pt x="1153" y="0"/>
                  </a:lnTo>
                  <a:cubicBezTo>
                    <a:pt x="905" y="424"/>
                    <a:pt x="699" y="847"/>
                    <a:pt x="486" y="1276"/>
                  </a:cubicBezTo>
                  <a:lnTo>
                    <a:pt x="486" y="1276"/>
                  </a:lnTo>
                  <a:lnTo>
                    <a:pt x="1153" y="0"/>
                  </a:lnTo>
                  <a:close/>
                  <a:moveTo>
                    <a:pt x="486" y="1276"/>
                  </a:moveTo>
                  <a:lnTo>
                    <a:pt x="0" y="2206"/>
                  </a:lnTo>
                  <a:cubicBezTo>
                    <a:pt x="178" y="1892"/>
                    <a:pt x="334" y="1582"/>
                    <a:pt x="486" y="1276"/>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5"/>
            <p:cNvSpPr/>
            <p:nvPr/>
          </p:nvSpPr>
          <p:spPr>
            <a:xfrm>
              <a:off x="10269825" y="1093700"/>
              <a:ext cx="46050" cy="67350"/>
            </a:xfrm>
            <a:custGeom>
              <a:rect b="b" l="l" r="r" t="t"/>
              <a:pathLst>
                <a:path extrusionOk="0" h="2694" w="1842">
                  <a:moveTo>
                    <a:pt x="1503" y="1"/>
                  </a:moveTo>
                  <a:cubicBezTo>
                    <a:pt x="1415" y="1"/>
                    <a:pt x="1328" y="48"/>
                    <a:pt x="1294" y="161"/>
                  </a:cubicBezTo>
                  <a:cubicBezTo>
                    <a:pt x="867" y="888"/>
                    <a:pt x="441" y="1614"/>
                    <a:pt x="141" y="2341"/>
                  </a:cubicBezTo>
                  <a:cubicBezTo>
                    <a:pt x="0" y="2499"/>
                    <a:pt x="154" y="2693"/>
                    <a:pt x="337" y="2693"/>
                  </a:cubicBezTo>
                  <a:cubicBezTo>
                    <a:pt x="415" y="2693"/>
                    <a:pt x="499" y="2657"/>
                    <a:pt x="567" y="2567"/>
                  </a:cubicBezTo>
                  <a:cubicBezTo>
                    <a:pt x="968" y="1840"/>
                    <a:pt x="1294" y="1088"/>
                    <a:pt x="1695" y="361"/>
                  </a:cubicBezTo>
                  <a:cubicBezTo>
                    <a:pt x="1842" y="165"/>
                    <a:pt x="1669" y="1"/>
                    <a:pt x="15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5"/>
            <p:cNvSpPr/>
            <p:nvPr/>
          </p:nvSpPr>
          <p:spPr>
            <a:xfrm>
              <a:off x="10346625" y="1191700"/>
              <a:ext cx="7550" cy="15675"/>
            </a:xfrm>
            <a:custGeom>
              <a:rect b="b" l="l" r="r" t="t"/>
              <a:pathLst>
                <a:path extrusionOk="0" h="627" w="302">
                  <a:moveTo>
                    <a:pt x="302" y="0"/>
                  </a:moveTo>
                  <a:lnTo>
                    <a:pt x="302" y="0"/>
                  </a:lnTo>
                  <a:cubicBezTo>
                    <a:pt x="252" y="100"/>
                    <a:pt x="201" y="207"/>
                    <a:pt x="151" y="314"/>
                  </a:cubicBezTo>
                  <a:lnTo>
                    <a:pt x="302" y="0"/>
                  </a:lnTo>
                  <a:close/>
                  <a:moveTo>
                    <a:pt x="151" y="314"/>
                  </a:moveTo>
                  <a:lnTo>
                    <a:pt x="1" y="627"/>
                  </a:lnTo>
                  <a:cubicBezTo>
                    <a:pt x="51" y="527"/>
                    <a:pt x="101" y="420"/>
                    <a:pt x="151" y="314"/>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5"/>
            <p:cNvSpPr/>
            <p:nvPr/>
          </p:nvSpPr>
          <p:spPr>
            <a:xfrm>
              <a:off x="10338500" y="1184575"/>
              <a:ext cx="23825" cy="30325"/>
            </a:xfrm>
            <a:custGeom>
              <a:rect b="b" l="l" r="r" t="t"/>
              <a:pathLst>
                <a:path extrusionOk="0" h="1213" w="953">
                  <a:moveTo>
                    <a:pt x="617" y="1"/>
                  </a:moveTo>
                  <a:cubicBezTo>
                    <a:pt x="541" y="1"/>
                    <a:pt x="484" y="56"/>
                    <a:pt x="426" y="185"/>
                  </a:cubicBezTo>
                  <a:cubicBezTo>
                    <a:pt x="326" y="385"/>
                    <a:pt x="201" y="586"/>
                    <a:pt x="0" y="812"/>
                  </a:cubicBezTo>
                  <a:cubicBezTo>
                    <a:pt x="0" y="912"/>
                    <a:pt x="0" y="1112"/>
                    <a:pt x="100" y="1213"/>
                  </a:cubicBezTo>
                  <a:cubicBezTo>
                    <a:pt x="201" y="1213"/>
                    <a:pt x="426" y="1213"/>
                    <a:pt x="526" y="1112"/>
                  </a:cubicBezTo>
                  <a:cubicBezTo>
                    <a:pt x="627" y="812"/>
                    <a:pt x="727" y="586"/>
                    <a:pt x="827" y="385"/>
                  </a:cubicBezTo>
                  <a:cubicBezTo>
                    <a:pt x="953" y="285"/>
                    <a:pt x="953" y="85"/>
                    <a:pt x="827" y="85"/>
                  </a:cubicBezTo>
                  <a:cubicBezTo>
                    <a:pt x="742" y="31"/>
                    <a:pt x="674" y="1"/>
                    <a:pt x="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8" name="Google Shape;528;p25"/>
          <p:cNvGrpSpPr/>
          <p:nvPr/>
        </p:nvGrpSpPr>
        <p:grpSpPr>
          <a:xfrm rot="1628208">
            <a:off x="6677278" y="3040846"/>
            <a:ext cx="587736" cy="781797"/>
            <a:chOff x="3600400" y="2783875"/>
            <a:chExt cx="402275" cy="535100"/>
          </a:xfrm>
        </p:grpSpPr>
        <p:sp>
          <p:nvSpPr>
            <p:cNvPr id="529" name="Google Shape;529;p25"/>
            <p:cNvSpPr/>
            <p:nvPr/>
          </p:nvSpPr>
          <p:spPr>
            <a:xfrm>
              <a:off x="3631725" y="3070825"/>
              <a:ext cx="195525" cy="237500"/>
            </a:xfrm>
            <a:custGeom>
              <a:rect b="b" l="l" r="r" t="t"/>
              <a:pathLst>
                <a:path extrusionOk="0" h="9500" w="7821">
                  <a:moveTo>
                    <a:pt x="3033" y="1"/>
                  </a:moveTo>
                  <a:lnTo>
                    <a:pt x="1" y="7620"/>
                  </a:lnTo>
                  <a:lnTo>
                    <a:pt x="2808" y="7520"/>
                  </a:lnTo>
                  <a:lnTo>
                    <a:pt x="4687" y="9500"/>
                  </a:lnTo>
                  <a:lnTo>
                    <a:pt x="7820" y="1881"/>
                  </a:lnTo>
                  <a:lnTo>
                    <a:pt x="30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5"/>
            <p:cNvSpPr/>
            <p:nvPr/>
          </p:nvSpPr>
          <p:spPr>
            <a:xfrm>
              <a:off x="3623575" y="3062700"/>
              <a:ext cx="211825" cy="256275"/>
            </a:xfrm>
            <a:custGeom>
              <a:rect b="b" l="l" r="r" t="t"/>
              <a:pathLst>
                <a:path extrusionOk="0" h="10251" w="8473">
                  <a:moveTo>
                    <a:pt x="3459" y="627"/>
                  </a:moveTo>
                  <a:lnTo>
                    <a:pt x="7845" y="2306"/>
                  </a:lnTo>
                  <a:lnTo>
                    <a:pt x="5009" y="9483"/>
                  </a:lnTo>
                  <a:lnTo>
                    <a:pt x="3259" y="7644"/>
                  </a:lnTo>
                  <a:lnTo>
                    <a:pt x="627" y="7744"/>
                  </a:lnTo>
                  <a:lnTo>
                    <a:pt x="3459" y="627"/>
                  </a:lnTo>
                  <a:close/>
                  <a:moveTo>
                    <a:pt x="3259" y="0"/>
                  </a:moveTo>
                  <a:lnTo>
                    <a:pt x="1" y="8145"/>
                  </a:lnTo>
                  <a:lnTo>
                    <a:pt x="1" y="8145"/>
                  </a:lnTo>
                  <a:lnTo>
                    <a:pt x="3033" y="8045"/>
                  </a:lnTo>
                  <a:lnTo>
                    <a:pt x="5139" y="10251"/>
                  </a:lnTo>
                  <a:lnTo>
                    <a:pt x="5239" y="9925"/>
                  </a:lnTo>
                  <a:lnTo>
                    <a:pt x="8472" y="2105"/>
                  </a:lnTo>
                  <a:lnTo>
                    <a:pt x="3259"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5"/>
            <p:cNvSpPr/>
            <p:nvPr/>
          </p:nvSpPr>
          <p:spPr>
            <a:xfrm>
              <a:off x="3775225" y="3070825"/>
              <a:ext cx="196125" cy="237500"/>
            </a:xfrm>
            <a:custGeom>
              <a:rect b="b" l="l" r="r" t="t"/>
              <a:pathLst>
                <a:path extrusionOk="0" h="9500" w="7845">
                  <a:moveTo>
                    <a:pt x="4812" y="1"/>
                  </a:moveTo>
                  <a:lnTo>
                    <a:pt x="0" y="1881"/>
                  </a:lnTo>
                  <a:lnTo>
                    <a:pt x="3033" y="9500"/>
                  </a:lnTo>
                  <a:lnTo>
                    <a:pt x="5013" y="7520"/>
                  </a:lnTo>
                  <a:lnTo>
                    <a:pt x="7845" y="7620"/>
                  </a:lnTo>
                  <a:lnTo>
                    <a:pt x="7845" y="7620"/>
                  </a:lnTo>
                  <a:lnTo>
                    <a:pt x="48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5"/>
            <p:cNvSpPr/>
            <p:nvPr/>
          </p:nvSpPr>
          <p:spPr>
            <a:xfrm>
              <a:off x="3767700" y="3062700"/>
              <a:ext cx="211175" cy="256275"/>
            </a:xfrm>
            <a:custGeom>
              <a:rect b="b" l="l" r="r" t="t"/>
              <a:pathLst>
                <a:path extrusionOk="0" h="10251" w="8447">
                  <a:moveTo>
                    <a:pt x="5013" y="627"/>
                  </a:moveTo>
                  <a:lnTo>
                    <a:pt x="7820" y="7744"/>
                  </a:lnTo>
                  <a:lnTo>
                    <a:pt x="5213" y="7644"/>
                  </a:lnTo>
                  <a:lnTo>
                    <a:pt x="3421" y="9436"/>
                  </a:lnTo>
                  <a:lnTo>
                    <a:pt x="3421" y="9436"/>
                  </a:lnTo>
                  <a:lnTo>
                    <a:pt x="627" y="2306"/>
                  </a:lnTo>
                  <a:lnTo>
                    <a:pt x="5013" y="627"/>
                  </a:lnTo>
                  <a:close/>
                  <a:moveTo>
                    <a:pt x="5213" y="0"/>
                  </a:moveTo>
                  <a:lnTo>
                    <a:pt x="0" y="2105"/>
                  </a:lnTo>
                  <a:lnTo>
                    <a:pt x="3233" y="10251"/>
                  </a:lnTo>
                  <a:lnTo>
                    <a:pt x="3434" y="10025"/>
                  </a:lnTo>
                  <a:lnTo>
                    <a:pt x="5314" y="8045"/>
                  </a:lnTo>
                  <a:lnTo>
                    <a:pt x="8446" y="8145"/>
                  </a:lnTo>
                  <a:lnTo>
                    <a:pt x="5213"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5"/>
            <p:cNvSpPr/>
            <p:nvPr/>
          </p:nvSpPr>
          <p:spPr>
            <a:xfrm>
              <a:off x="3605425" y="2788875"/>
              <a:ext cx="391625" cy="396650"/>
            </a:xfrm>
            <a:custGeom>
              <a:rect b="b" l="l" r="r" t="t"/>
              <a:pathLst>
                <a:path extrusionOk="0" h="15866" w="15665">
                  <a:moveTo>
                    <a:pt x="7845" y="1"/>
                  </a:moveTo>
                  <a:lnTo>
                    <a:pt x="6491" y="527"/>
                  </a:lnTo>
                  <a:lnTo>
                    <a:pt x="5113" y="527"/>
                  </a:lnTo>
                  <a:lnTo>
                    <a:pt x="4085" y="1454"/>
                  </a:lnTo>
                  <a:lnTo>
                    <a:pt x="2732" y="1880"/>
                  </a:lnTo>
                  <a:lnTo>
                    <a:pt x="2105" y="3133"/>
                  </a:lnTo>
                  <a:lnTo>
                    <a:pt x="952" y="3961"/>
                  </a:lnTo>
                  <a:lnTo>
                    <a:pt x="727" y="5314"/>
                  </a:lnTo>
                  <a:lnTo>
                    <a:pt x="0" y="6567"/>
                  </a:lnTo>
                  <a:lnTo>
                    <a:pt x="326" y="7946"/>
                  </a:lnTo>
                  <a:lnTo>
                    <a:pt x="0" y="9299"/>
                  </a:lnTo>
                  <a:lnTo>
                    <a:pt x="727" y="10552"/>
                  </a:lnTo>
                  <a:lnTo>
                    <a:pt x="952" y="11905"/>
                  </a:lnTo>
                  <a:lnTo>
                    <a:pt x="2105" y="12833"/>
                  </a:lnTo>
                  <a:lnTo>
                    <a:pt x="2732" y="14086"/>
                  </a:lnTo>
                  <a:lnTo>
                    <a:pt x="4085" y="14512"/>
                  </a:lnTo>
                  <a:lnTo>
                    <a:pt x="5113" y="15464"/>
                  </a:lnTo>
                  <a:lnTo>
                    <a:pt x="6491" y="15339"/>
                  </a:lnTo>
                  <a:lnTo>
                    <a:pt x="7845" y="15865"/>
                  </a:lnTo>
                  <a:lnTo>
                    <a:pt x="9198" y="15339"/>
                  </a:lnTo>
                  <a:lnTo>
                    <a:pt x="10551" y="15464"/>
                  </a:lnTo>
                  <a:lnTo>
                    <a:pt x="11604" y="14512"/>
                  </a:lnTo>
                  <a:lnTo>
                    <a:pt x="12957" y="14086"/>
                  </a:lnTo>
                  <a:lnTo>
                    <a:pt x="13584" y="12833"/>
                  </a:lnTo>
                  <a:lnTo>
                    <a:pt x="14737" y="11905"/>
                  </a:lnTo>
                  <a:lnTo>
                    <a:pt x="14937" y="10552"/>
                  </a:lnTo>
                  <a:lnTo>
                    <a:pt x="15664" y="9299"/>
                  </a:lnTo>
                  <a:lnTo>
                    <a:pt x="15363" y="7946"/>
                  </a:lnTo>
                  <a:lnTo>
                    <a:pt x="15664" y="6567"/>
                  </a:lnTo>
                  <a:lnTo>
                    <a:pt x="14937" y="5314"/>
                  </a:lnTo>
                  <a:lnTo>
                    <a:pt x="14737" y="3961"/>
                  </a:lnTo>
                  <a:lnTo>
                    <a:pt x="13584" y="3133"/>
                  </a:lnTo>
                  <a:lnTo>
                    <a:pt x="12957" y="1880"/>
                  </a:lnTo>
                  <a:lnTo>
                    <a:pt x="11604" y="1454"/>
                  </a:lnTo>
                  <a:lnTo>
                    <a:pt x="10551" y="527"/>
                  </a:lnTo>
                  <a:lnTo>
                    <a:pt x="9198" y="527"/>
                  </a:lnTo>
                  <a:lnTo>
                    <a:pt x="784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5"/>
            <p:cNvSpPr/>
            <p:nvPr/>
          </p:nvSpPr>
          <p:spPr>
            <a:xfrm>
              <a:off x="3600400" y="2783875"/>
              <a:ext cx="402275" cy="409800"/>
            </a:xfrm>
            <a:custGeom>
              <a:rect b="b" l="l" r="r" t="t"/>
              <a:pathLst>
                <a:path extrusionOk="0" h="16392" w="16091">
                  <a:moveTo>
                    <a:pt x="8046" y="401"/>
                  </a:moveTo>
                  <a:lnTo>
                    <a:pt x="9299" y="927"/>
                  </a:lnTo>
                  <a:lnTo>
                    <a:pt x="10652" y="927"/>
                  </a:lnTo>
                  <a:lnTo>
                    <a:pt x="11705" y="1755"/>
                  </a:lnTo>
                  <a:lnTo>
                    <a:pt x="13058" y="2181"/>
                  </a:lnTo>
                  <a:lnTo>
                    <a:pt x="13685" y="3434"/>
                  </a:lnTo>
                  <a:lnTo>
                    <a:pt x="14712" y="4261"/>
                  </a:lnTo>
                  <a:lnTo>
                    <a:pt x="14938" y="5639"/>
                  </a:lnTo>
                  <a:lnTo>
                    <a:pt x="15665" y="6767"/>
                  </a:lnTo>
                  <a:lnTo>
                    <a:pt x="15339" y="8146"/>
                  </a:lnTo>
                  <a:lnTo>
                    <a:pt x="15339" y="8246"/>
                  </a:lnTo>
                  <a:lnTo>
                    <a:pt x="15665" y="9499"/>
                  </a:lnTo>
                  <a:lnTo>
                    <a:pt x="14938" y="10652"/>
                  </a:lnTo>
                  <a:lnTo>
                    <a:pt x="14712" y="12005"/>
                  </a:lnTo>
                  <a:lnTo>
                    <a:pt x="13685" y="12832"/>
                  </a:lnTo>
                  <a:lnTo>
                    <a:pt x="13058" y="14085"/>
                  </a:lnTo>
                  <a:lnTo>
                    <a:pt x="11705" y="14511"/>
                  </a:lnTo>
                  <a:lnTo>
                    <a:pt x="10652" y="15439"/>
                  </a:lnTo>
                  <a:lnTo>
                    <a:pt x="9299" y="15339"/>
                  </a:lnTo>
                  <a:lnTo>
                    <a:pt x="8046" y="15865"/>
                  </a:lnTo>
                  <a:lnTo>
                    <a:pt x="6793" y="15339"/>
                  </a:lnTo>
                  <a:lnTo>
                    <a:pt x="5439" y="15439"/>
                  </a:lnTo>
                  <a:lnTo>
                    <a:pt x="4386" y="14511"/>
                  </a:lnTo>
                  <a:lnTo>
                    <a:pt x="3033" y="14085"/>
                  </a:lnTo>
                  <a:lnTo>
                    <a:pt x="2407" y="12832"/>
                  </a:lnTo>
                  <a:lnTo>
                    <a:pt x="1354" y="12005"/>
                  </a:lnTo>
                  <a:lnTo>
                    <a:pt x="1153" y="10652"/>
                  </a:lnTo>
                  <a:lnTo>
                    <a:pt x="427" y="9499"/>
                  </a:lnTo>
                  <a:lnTo>
                    <a:pt x="727" y="8146"/>
                  </a:lnTo>
                  <a:lnTo>
                    <a:pt x="427" y="6767"/>
                  </a:lnTo>
                  <a:lnTo>
                    <a:pt x="1153" y="5639"/>
                  </a:lnTo>
                  <a:lnTo>
                    <a:pt x="1354" y="4261"/>
                  </a:lnTo>
                  <a:lnTo>
                    <a:pt x="2407" y="3434"/>
                  </a:lnTo>
                  <a:lnTo>
                    <a:pt x="3033" y="2181"/>
                  </a:lnTo>
                  <a:lnTo>
                    <a:pt x="4386" y="1755"/>
                  </a:lnTo>
                  <a:lnTo>
                    <a:pt x="5439" y="927"/>
                  </a:lnTo>
                  <a:lnTo>
                    <a:pt x="6793" y="927"/>
                  </a:lnTo>
                  <a:lnTo>
                    <a:pt x="8046" y="401"/>
                  </a:lnTo>
                  <a:close/>
                  <a:moveTo>
                    <a:pt x="8046" y="0"/>
                  </a:moveTo>
                  <a:lnTo>
                    <a:pt x="6692" y="501"/>
                  </a:lnTo>
                  <a:lnTo>
                    <a:pt x="5214" y="501"/>
                  </a:lnTo>
                  <a:lnTo>
                    <a:pt x="4186" y="1454"/>
                  </a:lnTo>
                  <a:lnTo>
                    <a:pt x="2808" y="1880"/>
                  </a:lnTo>
                  <a:lnTo>
                    <a:pt x="2081" y="3133"/>
                  </a:lnTo>
                  <a:lnTo>
                    <a:pt x="928" y="4060"/>
                  </a:lnTo>
                  <a:lnTo>
                    <a:pt x="727" y="5514"/>
                  </a:lnTo>
                  <a:lnTo>
                    <a:pt x="1" y="6767"/>
                  </a:lnTo>
                  <a:lnTo>
                    <a:pt x="301" y="8146"/>
                  </a:lnTo>
                  <a:lnTo>
                    <a:pt x="1" y="9599"/>
                  </a:lnTo>
                  <a:lnTo>
                    <a:pt x="727" y="10852"/>
                  </a:lnTo>
                  <a:lnTo>
                    <a:pt x="928" y="12206"/>
                  </a:lnTo>
                  <a:lnTo>
                    <a:pt x="2081" y="13158"/>
                  </a:lnTo>
                  <a:lnTo>
                    <a:pt x="2808" y="14411"/>
                  </a:lnTo>
                  <a:lnTo>
                    <a:pt x="4186" y="14912"/>
                  </a:lnTo>
                  <a:lnTo>
                    <a:pt x="5214" y="15865"/>
                  </a:lnTo>
                  <a:lnTo>
                    <a:pt x="6692" y="15765"/>
                  </a:lnTo>
                  <a:lnTo>
                    <a:pt x="8046" y="16391"/>
                  </a:lnTo>
                  <a:lnTo>
                    <a:pt x="9399" y="15765"/>
                  </a:lnTo>
                  <a:lnTo>
                    <a:pt x="10853" y="15865"/>
                  </a:lnTo>
                  <a:lnTo>
                    <a:pt x="11905" y="14912"/>
                  </a:lnTo>
                  <a:lnTo>
                    <a:pt x="13259" y="14411"/>
                  </a:lnTo>
                  <a:lnTo>
                    <a:pt x="13986" y="13158"/>
                  </a:lnTo>
                  <a:lnTo>
                    <a:pt x="15138" y="12206"/>
                  </a:lnTo>
                  <a:lnTo>
                    <a:pt x="15339" y="10852"/>
                  </a:lnTo>
                  <a:lnTo>
                    <a:pt x="16091" y="9599"/>
                  </a:lnTo>
                  <a:lnTo>
                    <a:pt x="15776" y="8195"/>
                  </a:lnTo>
                  <a:lnTo>
                    <a:pt x="16091" y="6767"/>
                  </a:lnTo>
                  <a:lnTo>
                    <a:pt x="15339" y="5514"/>
                  </a:lnTo>
                  <a:lnTo>
                    <a:pt x="15138" y="4060"/>
                  </a:lnTo>
                  <a:lnTo>
                    <a:pt x="13986" y="3133"/>
                  </a:lnTo>
                  <a:lnTo>
                    <a:pt x="13259" y="1880"/>
                  </a:lnTo>
                  <a:lnTo>
                    <a:pt x="11905" y="1454"/>
                  </a:lnTo>
                  <a:lnTo>
                    <a:pt x="10853" y="501"/>
                  </a:lnTo>
                  <a:lnTo>
                    <a:pt x="9399" y="501"/>
                  </a:lnTo>
                  <a:lnTo>
                    <a:pt x="8046"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5"/>
            <p:cNvSpPr/>
            <p:nvPr/>
          </p:nvSpPr>
          <p:spPr>
            <a:xfrm>
              <a:off x="3663050" y="2851525"/>
              <a:ext cx="276975" cy="273850"/>
            </a:xfrm>
            <a:custGeom>
              <a:rect b="b" l="l" r="r" t="t"/>
              <a:pathLst>
                <a:path extrusionOk="0" h="10954" w="11079">
                  <a:moveTo>
                    <a:pt x="5540" y="302"/>
                  </a:moveTo>
                  <a:cubicBezTo>
                    <a:pt x="6993" y="302"/>
                    <a:pt x="8246" y="828"/>
                    <a:pt x="9199" y="1780"/>
                  </a:cubicBezTo>
                  <a:cubicBezTo>
                    <a:pt x="10126" y="2708"/>
                    <a:pt x="10753" y="4061"/>
                    <a:pt x="10753" y="5440"/>
                  </a:cubicBezTo>
                  <a:cubicBezTo>
                    <a:pt x="10753" y="6893"/>
                    <a:pt x="10126" y="8146"/>
                    <a:pt x="9199" y="9074"/>
                  </a:cubicBezTo>
                  <a:cubicBezTo>
                    <a:pt x="8246" y="10026"/>
                    <a:pt x="6993" y="10653"/>
                    <a:pt x="5540" y="10653"/>
                  </a:cubicBezTo>
                  <a:cubicBezTo>
                    <a:pt x="4061" y="10653"/>
                    <a:pt x="2808" y="10026"/>
                    <a:pt x="1880" y="9074"/>
                  </a:cubicBezTo>
                  <a:cubicBezTo>
                    <a:pt x="928" y="8146"/>
                    <a:pt x="302" y="6893"/>
                    <a:pt x="302" y="5440"/>
                  </a:cubicBezTo>
                  <a:cubicBezTo>
                    <a:pt x="302" y="4061"/>
                    <a:pt x="928" y="2708"/>
                    <a:pt x="1880" y="1780"/>
                  </a:cubicBezTo>
                  <a:cubicBezTo>
                    <a:pt x="2808" y="828"/>
                    <a:pt x="4061" y="302"/>
                    <a:pt x="5540" y="302"/>
                  </a:cubicBezTo>
                  <a:close/>
                  <a:moveTo>
                    <a:pt x="5540" y="1"/>
                  </a:moveTo>
                  <a:cubicBezTo>
                    <a:pt x="2507" y="1"/>
                    <a:pt x="1" y="2407"/>
                    <a:pt x="1" y="5440"/>
                  </a:cubicBezTo>
                  <a:cubicBezTo>
                    <a:pt x="1" y="8447"/>
                    <a:pt x="2507" y="10953"/>
                    <a:pt x="5540" y="10953"/>
                  </a:cubicBezTo>
                  <a:cubicBezTo>
                    <a:pt x="8572" y="10953"/>
                    <a:pt x="11079" y="8447"/>
                    <a:pt x="11079" y="5440"/>
                  </a:cubicBezTo>
                  <a:cubicBezTo>
                    <a:pt x="11079" y="2407"/>
                    <a:pt x="8572" y="1"/>
                    <a:pt x="5540"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34"/>
          <p:cNvSpPr txBox="1"/>
          <p:nvPr>
            <p:ph type="ctrTitle"/>
          </p:nvPr>
        </p:nvSpPr>
        <p:spPr>
          <a:xfrm>
            <a:off x="413124" y="415775"/>
            <a:ext cx="6138000" cy="426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WHAT’S COMING NEXT?</a:t>
            </a:r>
            <a:endParaRPr/>
          </a:p>
        </p:txBody>
      </p:sp>
      <p:sp>
        <p:nvSpPr>
          <p:cNvPr id="715" name="Google Shape;715;p34"/>
          <p:cNvSpPr txBox="1"/>
          <p:nvPr>
            <p:ph idx="1" type="subTitle"/>
          </p:nvPr>
        </p:nvSpPr>
        <p:spPr>
          <a:xfrm>
            <a:off x="413125" y="888225"/>
            <a:ext cx="8324700" cy="3852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a:t>5G i.e., fifth generation mobile network- it is the new global wireless standard after 1G, 2G, 3G and 4G </a:t>
            </a:r>
            <a:r>
              <a:rPr lang="en"/>
              <a:t>networks</a:t>
            </a:r>
            <a:r>
              <a:rPr lang="en"/>
              <a:t>.</a:t>
            </a:r>
            <a:endParaRPr/>
          </a:p>
          <a:p>
            <a:pPr indent="-330200" lvl="0" marL="457200" rtl="0" algn="l">
              <a:spcBef>
                <a:spcPts val="0"/>
              </a:spcBef>
              <a:spcAft>
                <a:spcPts val="0"/>
              </a:spcAft>
              <a:buSzPts val="1600"/>
              <a:buAutoNum type="arabicPeriod"/>
            </a:pPr>
            <a:r>
              <a:rPr lang="en"/>
              <a:t>It enables a new kind of network that is designed to connect virtually everyone and everything together including machines, objects and devices.</a:t>
            </a:r>
            <a:endParaRPr/>
          </a:p>
          <a:p>
            <a:pPr indent="-330200" lvl="0" marL="457200" rtl="0" algn="l">
              <a:spcBef>
                <a:spcPts val="0"/>
              </a:spcBef>
              <a:spcAft>
                <a:spcPts val="0"/>
              </a:spcAft>
              <a:buSzPts val="1600"/>
              <a:buAutoNum type="arabicPeriod"/>
            </a:pPr>
            <a:r>
              <a:rPr lang="en"/>
              <a:t>This </a:t>
            </a:r>
            <a:r>
              <a:rPr lang="en"/>
              <a:t>technology is meant to deliver higher multi-Gaps peak data speeds, ultra low latency, more reliability, massive network capacity, increased availability, and a more uniform user experience to more users. Higher performance and improved efficiency empower new user experiences and connects new industries,.</a:t>
            </a:r>
            <a:endParaRPr/>
          </a:p>
        </p:txBody>
      </p:sp>
      <p:pic>
        <p:nvPicPr>
          <p:cNvPr id="716" name="Google Shape;716;p34"/>
          <p:cNvPicPr preferRelativeResize="0"/>
          <p:nvPr/>
        </p:nvPicPr>
        <p:blipFill>
          <a:blip r:embed="rId3">
            <a:alphaModFix/>
          </a:blip>
          <a:stretch>
            <a:fillRect/>
          </a:stretch>
        </p:blipFill>
        <p:spPr>
          <a:xfrm>
            <a:off x="1177425" y="3015850"/>
            <a:ext cx="6919975" cy="1665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35"/>
          <p:cNvSpPr txBox="1"/>
          <p:nvPr>
            <p:ph type="ctrTitle"/>
          </p:nvPr>
        </p:nvSpPr>
        <p:spPr>
          <a:xfrm>
            <a:off x="422399" y="374450"/>
            <a:ext cx="6652500" cy="426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WHY IS 5G BETTER THAN 46?</a:t>
            </a:r>
            <a:endParaRPr/>
          </a:p>
        </p:txBody>
      </p:sp>
      <p:sp>
        <p:nvSpPr>
          <p:cNvPr id="722" name="Google Shape;722;p35"/>
          <p:cNvSpPr txBox="1"/>
          <p:nvPr>
            <p:ph idx="1" type="subTitle"/>
          </p:nvPr>
        </p:nvSpPr>
        <p:spPr>
          <a:xfrm>
            <a:off x="4812975" y="1224825"/>
            <a:ext cx="4059300" cy="2503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a:t>5G is significantly faster than 4G.</a:t>
            </a:r>
            <a:endParaRPr/>
          </a:p>
          <a:p>
            <a:pPr indent="-330200" lvl="0" marL="457200" rtl="0" algn="l">
              <a:spcBef>
                <a:spcPts val="0"/>
              </a:spcBef>
              <a:spcAft>
                <a:spcPts val="0"/>
              </a:spcAft>
              <a:buSzPts val="1600"/>
              <a:buAutoNum type="arabicPeriod"/>
            </a:pPr>
            <a:r>
              <a:rPr lang="en"/>
              <a:t>5G has more capacity than 4G.</a:t>
            </a:r>
            <a:endParaRPr/>
          </a:p>
          <a:p>
            <a:pPr indent="-330200" lvl="0" marL="457200" rtl="0" algn="l">
              <a:spcBef>
                <a:spcPts val="0"/>
              </a:spcBef>
              <a:spcAft>
                <a:spcPts val="0"/>
              </a:spcAft>
              <a:buSzPts val="1600"/>
              <a:buAutoNum type="arabicPeriod"/>
            </a:pPr>
            <a:r>
              <a:rPr lang="en"/>
              <a:t>5G has signified lower latency than 4G.</a:t>
            </a:r>
            <a:endParaRPr/>
          </a:p>
          <a:p>
            <a:pPr indent="-330200" lvl="0" marL="457200" rtl="0" algn="l">
              <a:spcBef>
                <a:spcPts val="0"/>
              </a:spcBef>
              <a:spcAft>
                <a:spcPts val="0"/>
              </a:spcAft>
              <a:buSzPts val="1600"/>
              <a:buAutoNum type="arabicPeriod"/>
            </a:pPr>
            <a:r>
              <a:rPr lang="en"/>
              <a:t>5G is a unified platform that is more capable than 4G</a:t>
            </a:r>
            <a:endParaRPr/>
          </a:p>
          <a:p>
            <a:pPr indent="-330200" lvl="0" marL="457200" rtl="0" algn="l">
              <a:spcBef>
                <a:spcPts val="0"/>
              </a:spcBef>
              <a:spcAft>
                <a:spcPts val="0"/>
              </a:spcAft>
              <a:buSzPts val="1600"/>
              <a:buAutoNum type="arabicPeriod"/>
            </a:pPr>
            <a:r>
              <a:rPr lang="en"/>
              <a:t>5G uses spectrum better than 4G.</a:t>
            </a:r>
            <a:endParaRPr/>
          </a:p>
          <a:p>
            <a:pPr indent="-330200" lvl="0" marL="457200" rtl="0" algn="l">
              <a:spcBef>
                <a:spcPts val="0"/>
              </a:spcBef>
              <a:spcAft>
                <a:spcPts val="0"/>
              </a:spcAft>
              <a:buSzPts val="1600"/>
              <a:buAutoNum type="arabicPeriod"/>
            </a:pPr>
            <a:r>
              <a:rPr lang="en"/>
              <a:t>It is a unified platform.</a:t>
            </a:r>
            <a:endParaRPr/>
          </a:p>
          <a:p>
            <a:pPr indent="-330200" lvl="0" marL="457200" rtl="0" algn="l">
              <a:spcBef>
                <a:spcPts val="0"/>
              </a:spcBef>
              <a:spcAft>
                <a:spcPts val="0"/>
              </a:spcAft>
              <a:buSzPts val="1600"/>
              <a:buAutoNum type="arabicPeriod"/>
            </a:pPr>
            <a:r>
              <a:rPr lang="en"/>
              <a:t>It uses better spectrum.</a:t>
            </a:r>
            <a:endParaRPr/>
          </a:p>
          <a:p>
            <a:pPr indent="-330200" lvl="0" marL="457200" rtl="0" algn="l">
              <a:spcBef>
                <a:spcPts val="0"/>
              </a:spcBef>
              <a:spcAft>
                <a:spcPts val="0"/>
              </a:spcAft>
              <a:buSzPts val="1600"/>
              <a:buAutoNum type="arabicPeriod"/>
            </a:pPr>
            <a:r>
              <a:rPr lang="en"/>
              <a:t>Faster than 4G</a:t>
            </a:r>
            <a:endParaRPr/>
          </a:p>
          <a:p>
            <a:pPr indent="-330200" lvl="0" marL="457200" rtl="0" algn="l">
              <a:spcBef>
                <a:spcPts val="0"/>
              </a:spcBef>
              <a:spcAft>
                <a:spcPts val="0"/>
              </a:spcAft>
              <a:buSzPts val="1600"/>
              <a:buAutoNum type="arabicPeriod"/>
            </a:pPr>
            <a:r>
              <a:rPr lang="en"/>
              <a:t>5G has more capacity then 4G</a:t>
            </a:r>
            <a:endParaRPr/>
          </a:p>
          <a:p>
            <a:pPr indent="-330200" lvl="0" marL="457200" rtl="0" algn="l">
              <a:spcBef>
                <a:spcPts val="0"/>
              </a:spcBef>
              <a:spcAft>
                <a:spcPts val="0"/>
              </a:spcAft>
              <a:buSzPts val="1600"/>
              <a:buAutoNum type="arabicPeriod"/>
            </a:pPr>
            <a:r>
              <a:rPr lang="en"/>
              <a:t>It has lower latency than 4G</a:t>
            </a:r>
            <a:endParaRPr/>
          </a:p>
        </p:txBody>
      </p:sp>
      <p:pic>
        <p:nvPicPr>
          <p:cNvPr id="723" name="Google Shape;723;p35"/>
          <p:cNvPicPr preferRelativeResize="0"/>
          <p:nvPr/>
        </p:nvPicPr>
        <p:blipFill>
          <a:blip r:embed="rId3">
            <a:alphaModFix/>
          </a:blip>
          <a:stretch>
            <a:fillRect/>
          </a:stretch>
        </p:blipFill>
        <p:spPr>
          <a:xfrm>
            <a:off x="422400" y="929550"/>
            <a:ext cx="4508176" cy="38008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36"/>
          <p:cNvSpPr txBox="1"/>
          <p:nvPr>
            <p:ph type="ctrTitle"/>
          </p:nvPr>
        </p:nvSpPr>
        <p:spPr>
          <a:xfrm>
            <a:off x="433780" y="446750"/>
            <a:ext cx="7222200" cy="426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WHERE IS 5G USED?</a:t>
            </a:r>
            <a:endParaRPr/>
          </a:p>
        </p:txBody>
      </p:sp>
      <p:sp>
        <p:nvSpPr>
          <p:cNvPr id="729" name="Google Shape;729;p36"/>
          <p:cNvSpPr txBox="1"/>
          <p:nvPr>
            <p:ph idx="1" type="subTitle"/>
          </p:nvPr>
        </p:nvSpPr>
        <p:spPr>
          <a:xfrm>
            <a:off x="433775" y="950200"/>
            <a:ext cx="8324700" cy="3759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a:t>Broadly speaking, 5G is used across three main types of connected services, including enhanced mobile broadband, mission critical communication, and the massive IoT.</a:t>
            </a:r>
            <a:endParaRPr/>
          </a:p>
          <a:p>
            <a:pPr indent="0" lvl="0" marL="457200" rtl="0" algn="l">
              <a:spcBef>
                <a:spcPts val="1600"/>
              </a:spcBef>
              <a:spcAft>
                <a:spcPts val="0"/>
              </a:spcAft>
              <a:buNone/>
            </a:pPr>
            <a:r>
              <a:rPr lang="en"/>
              <a:t>I. </a:t>
            </a:r>
            <a:r>
              <a:rPr b="1" lang="en" u="sng"/>
              <a:t>Enhanced Mobile Broadband</a:t>
            </a:r>
            <a:r>
              <a:rPr lang="en"/>
              <a:t>: In addition to making our </a:t>
            </a:r>
            <a:r>
              <a:rPr lang="en"/>
              <a:t>smartphones better, the technology can usher in new immersive experiences such as VR and AR with faster, more uniform data rates, lower latency, and lower cost-per-bit.</a:t>
            </a:r>
            <a:endParaRPr/>
          </a:p>
          <a:p>
            <a:pPr indent="0" lvl="0" marL="457200" rtl="0" algn="l">
              <a:spcBef>
                <a:spcPts val="1600"/>
              </a:spcBef>
              <a:spcAft>
                <a:spcPts val="0"/>
              </a:spcAft>
              <a:buNone/>
            </a:pPr>
            <a:r>
              <a:rPr lang="en"/>
              <a:t>II. Mission-Critical Communication: This can transform industries with ultra-reliable, available, low latency links like remote control of critical infrastructure, vehicles and medical procedure.</a:t>
            </a:r>
            <a:endParaRPr/>
          </a:p>
          <a:p>
            <a:pPr indent="0" lvl="0" marL="457200" rtl="0" algn="l">
              <a:spcBef>
                <a:spcPts val="1600"/>
              </a:spcBef>
              <a:spcAft>
                <a:spcPts val="1600"/>
              </a:spcAft>
              <a:buNone/>
            </a:pPr>
            <a:r>
              <a:rPr lang="en"/>
              <a:t>III. Massive IoT: It is meant to seamlessly connect a massive number of sensors virtually everything through the ability to scale down in data rates, power and mobility- providing extremely lean and low-cost connectivity rates.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733" name="Shape 733"/>
        <p:cNvGrpSpPr/>
        <p:nvPr/>
      </p:nvGrpSpPr>
      <p:grpSpPr>
        <a:xfrm>
          <a:off x="0" y="0"/>
          <a:ext cx="0" cy="0"/>
          <a:chOff x="0" y="0"/>
          <a:chExt cx="0" cy="0"/>
        </a:xfrm>
      </p:grpSpPr>
      <p:sp>
        <p:nvSpPr>
          <p:cNvPr id="734" name="Google Shape;734;p37"/>
          <p:cNvSpPr txBox="1"/>
          <p:nvPr>
            <p:ph type="ctrTitle"/>
          </p:nvPr>
        </p:nvSpPr>
        <p:spPr>
          <a:xfrm>
            <a:off x="722350" y="685800"/>
            <a:ext cx="3702600" cy="100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735" name="Google Shape;735;p37"/>
          <p:cNvSpPr/>
          <p:nvPr/>
        </p:nvSpPr>
        <p:spPr>
          <a:xfrm>
            <a:off x="3737471" y="3592044"/>
            <a:ext cx="8933" cy="3970"/>
          </a:xfrm>
          <a:custGeom>
            <a:rect b="b" l="l" r="r" t="t"/>
            <a:pathLst>
              <a:path extrusionOk="0" h="164" w="369">
                <a:moveTo>
                  <a:pt x="1" y="0"/>
                </a:moveTo>
                <a:cubicBezTo>
                  <a:pt x="164" y="0"/>
                  <a:pt x="164" y="0"/>
                  <a:pt x="369" y="164"/>
                </a:cubicBezTo>
                <a:lnTo>
                  <a:pt x="369" y="0"/>
                </a:lnTo>
                <a:close/>
              </a:path>
            </a:pathLst>
          </a:custGeom>
          <a:solidFill>
            <a:srgbClr val="BBDE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7"/>
          <p:cNvSpPr/>
          <p:nvPr/>
        </p:nvSpPr>
        <p:spPr>
          <a:xfrm>
            <a:off x="4071957" y="3717705"/>
            <a:ext cx="3970" cy="7941"/>
          </a:xfrm>
          <a:custGeom>
            <a:rect b="b" l="l" r="r" t="t"/>
            <a:pathLst>
              <a:path extrusionOk="0" h="328" w="164">
                <a:moveTo>
                  <a:pt x="164" y="1"/>
                </a:moveTo>
                <a:cubicBezTo>
                  <a:pt x="164" y="164"/>
                  <a:pt x="164" y="328"/>
                  <a:pt x="0" y="328"/>
                </a:cubicBezTo>
                <a:lnTo>
                  <a:pt x="0" y="328"/>
                </a:lnTo>
                <a:cubicBezTo>
                  <a:pt x="164" y="328"/>
                  <a:pt x="164" y="164"/>
                  <a:pt x="164" y="1"/>
                </a:cubicBezTo>
                <a:close/>
              </a:path>
            </a:pathLst>
          </a:custGeom>
          <a:solidFill>
            <a:srgbClr val="6095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7" name="Google Shape;737;p37"/>
          <p:cNvGrpSpPr/>
          <p:nvPr/>
        </p:nvGrpSpPr>
        <p:grpSpPr>
          <a:xfrm>
            <a:off x="5774556" y="990842"/>
            <a:ext cx="434447" cy="434447"/>
            <a:chOff x="2866317" y="3817357"/>
            <a:chExt cx="356865" cy="356865"/>
          </a:xfrm>
        </p:grpSpPr>
        <p:sp>
          <p:nvSpPr>
            <p:cNvPr id="738" name="Google Shape;738;p37"/>
            <p:cNvSpPr/>
            <p:nvPr/>
          </p:nvSpPr>
          <p:spPr>
            <a:xfrm>
              <a:off x="2866317" y="3817357"/>
              <a:ext cx="356865" cy="356498"/>
            </a:xfrm>
            <a:custGeom>
              <a:rect b="b" l="l" r="r" t="t"/>
              <a:pathLst>
                <a:path extrusionOk="0" h="13599" w="13613">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6"/>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7"/>
            <p:cNvSpPr/>
            <p:nvPr/>
          </p:nvSpPr>
          <p:spPr>
            <a:xfrm>
              <a:off x="2928367" y="3894561"/>
              <a:ext cx="194175" cy="279662"/>
            </a:xfrm>
            <a:custGeom>
              <a:rect b="b" l="l" r="r" t="t"/>
              <a:pathLst>
                <a:path extrusionOk="0" h="10668" w="7407">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0" name="Google Shape;740;p37"/>
          <p:cNvGrpSpPr/>
          <p:nvPr/>
        </p:nvGrpSpPr>
        <p:grpSpPr>
          <a:xfrm>
            <a:off x="6429669" y="991017"/>
            <a:ext cx="434447" cy="434000"/>
            <a:chOff x="3761646" y="3817357"/>
            <a:chExt cx="356865" cy="356498"/>
          </a:xfrm>
        </p:grpSpPr>
        <p:sp>
          <p:nvSpPr>
            <p:cNvPr id="741" name="Google Shape;741;p37"/>
            <p:cNvSpPr/>
            <p:nvPr/>
          </p:nvSpPr>
          <p:spPr>
            <a:xfrm>
              <a:off x="3761646" y="3817357"/>
              <a:ext cx="356865" cy="356498"/>
            </a:xfrm>
            <a:custGeom>
              <a:rect b="b" l="l" r="r" t="t"/>
              <a:pathLst>
                <a:path extrusionOk="0" h="13599" w="13613">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7"/>
            <p:cNvSpPr/>
            <p:nvPr/>
          </p:nvSpPr>
          <p:spPr>
            <a:xfrm>
              <a:off x="3848330" y="3964188"/>
              <a:ext cx="39375" cy="116945"/>
            </a:xfrm>
            <a:custGeom>
              <a:rect b="b" l="l" r="r" t="t"/>
              <a:pathLst>
                <a:path extrusionOk="0" h="4461" w="1502">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7"/>
            <p:cNvSpPr/>
            <p:nvPr/>
          </p:nvSpPr>
          <p:spPr>
            <a:xfrm>
              <a:off x="3832418" y="3894403"/>
              <a:ext cx="55287" cy="47475"/>
            </a:xfrm>
            <a:custGeom>
              <a:rect b="b" l="l" r="r" t="t"/>
              <a:pathLst>
                <a:path extrusionOk="0" h="1811" w="2109">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7"/>
            <p:cNvSpPr/>
            <p:nvPr/>
          </p:nvSpPr>
          <p:spPr>
            <a:xfrm>
              <a:off x="3925901" y="3964161"/>
              <a:ext cx="124914" cy="117365"/>
            </a:xfrm>
            <a:custGeom>
              <a:rect b="b" l="l" r="r" t="t"/>
              <a:pathLst>
                <a:path extrusionOk="0" h="4477" w="4765">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5" name="Google Shape;745;p37"/>
          <p:cNvGrpSpPr/>
          <p:nvPr/>
        </p:nvGrpSpPr>
        <p:grpSpPr>
          <a:xfrm>
            <a:off x="7089005" y="991017"/>
            <a:ext cx="434000" cy="434000"/>
            <a:chOff x="4211985" y="3817357"/>
            <a:chExt cx="356498" cy="356498"/>
          </a:xfrm>
        </p:grpSpPr>
        <p:sp>
          <p:nvSpPr>
            <p:cNvPr id="746" name="Google Shape;746;p37"/>
            <p:cNvSpPr/>
            <p:nvPr/>
          </p:nvSpPr>
          <p:spPr>
            <a:xfrm>
              <a:off x="4211985" y="3817357"/>
              <a:ext cx="356498" cy="356498"/>
            </a:xfrm>
            <a:custGeom>
              <a:rect b="b" l="l" r="r" t="t"/>
              <a:pathLst>
                <a:path extrusionOk="0" h="13599" w="13599">
                  <a:moveTo>
                    <a:pt x="6800" y="0"/>
                  </a:moveTo>
                  <a:cubicBezTo>
                    <a:pt x="3047" y="0"/>
                    <a:pt x="1" y="3046"/>
                    <a:pt x="1" y="6799"/>
                  </a:cubicBezTo>
                  <a:cubicBezTo>
                    <a:pt x="1" y="10552"/>
                    <a:pt x="3047" y="13598"/>
                    <a:pt x="6800" y="13598"/>
                  </a:cubicBezTo>
                  <a:cubicBezTo>
                    <a:pt x="10553" y="13598"/>
                    <a:pt x="13599" y="10552"/>
                    <a:pt x="13599" y="6799"/>
                  </a:cubicBezTo>
                  <a:cubicBezTo>
                    <a:pt x="13599" y="3046"/>
                    <a:pt x="10553" y="0"/>
                    <a:pt x="6800" y="0"/>
                  </a:cubicBezTo>
                  <a:close/>
                </a:path>
              </a:pathLst>
            </a:custGeom>
            <a:solidFill>
              <a:schemeClr val="accent3"/>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7"/>
            <p:cNvSpPr/>
            <p:nvPr/>
          </p:nvSpPr>
          <p:spPr>
            <a:xfrm>
              <a:off x="4288061" y="3909555"/>
              <a:ext cx="227756" cy="187463"/>
            </a:xfrm>
            <a:custGeom>
              <a:rect b="b" l="l" r="r" t="t"/>
              <a:pathLst>
                <a:path extrusionOk="0" h="7151" w="8688">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8" name="Google Shape;748;p37"/>
          <p:cNvSpPr/>
          <p:nvPr/>
        </p:nvSpPr>
        <p:spPr>
          <a:xfrm>
            <a:off x="8374101" y="2829563"/>
            <a:ext cx="16689" cy="109795"/>
          </a:xfrm>
          <a:custGeom>
            <a:rect b="b" l="l" r="r" t="t"/>
            <a:pathLst>
              <a:path extrusionOk="0" h="4579" w="696">
                <a:moveTo>
                  <a:pt x="0" y="0"/>
                </a:moveTo>
                <a:lnTo>
                  <a:pt x="0" y="4088"/>
                </a:lnTo>
                <a:lnTo>
                  <a:pt x="695" y="4578"/>
                </a:lnTo>
                <a:lnTo>
                  <a:pt x="695" y="695"/>
                </a:lnTo>
                <a:lnTo>
                  <a:pt x="0" y="0"/>
                </a:lnTo>
                <a:close/>
              </a:path>
            </a:pathLst>
          </a:custGeom>
          <a:solidFill>
            <a:srgbClr val="0652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7"/>
          <p:cNvSpPr/>
          <p:nvPr/>
        </p:nvSpPr>
        <p:spPr>
          <a:xfrm>
            <a:off x="8190811" y="3404875"/>
            <a:ext cx="3956" cy="86273"/>
          </a:xfrm>
          <a:custGeom>
            <a:rect b="b" l="l" r="r" t="t"/>
            <a:pathLst>
              <a:path extrusionOk="0" h="3598" w="165">
                <a:moveTo>
                  <a:pt x="164" y="0"/>
                </a:moveTo>
                <a:lnTo>
                  <a:pt x="1" y="3597"/>
                </a:lnTo>
                <a:lnTo>
                  <a:pt x="1" y="3597"/>
                </a:lnTo>
                <a:lnTo>
                  <a:pt x="164" y="0"/>
                </a:lnTo>
                <a:lnTo>
                  <a:pt x="164" y="0"/>
                </a:lnTo>
                <a:close/>
                <a:moveTo>
                  <a:pt x="164" y="0"/>
                </a:moveTo>
                <a:lnTo>
                  <a:pt x="164" y="0"/>
                </a:lnTo>
                <a:lnTo>
                  <a:pt x="164" y="0"/>
                </a:lnTo>
                <a:close/>
              </a:path>
            </a:pathLst>
          </a:custGeom>
          <a:solidFill>
            <a:srgbClr val="F7EA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7"/>
          <p:cNvSpPr/>
          <p:nvPr/>
        </p:nvSpPr>
        <p:spPr>
          <a:xfrm>
            <a:off x="8292743" y="2997148"/>
            <a:ext cx="24" cy="24"/>
          </a:xfrm>
          <a:custGeom>
            <a:rect b="b" l="l" r="r" t="t"/>
            <a:pathLst>
              <a:path extrusionOk="0" h="1" w="1">
                <a:moveTo>
                  <a:pt x="1" y="1"/>
                </a:moveTo>
                <a:lnTo>
                  <a:pt x="1" y="1"/>
                </a:lnTo>
                <a:lnTo>
                  <a:pt x="1" y="1"/>
                </a:lnTo>
                <a:close/>
                <a:moveTo>
                  <a:pt x="1" y="1"/>
                </a:moveTo>
                <a:lnTo>
                  <a:pt x="1" y="1"/>
                </a:lnTo>
                <a:lnTo>
                  <a:pt x="1" y="1"/>
                </a:lnTo>
                <a:lnTo>
                  <a:pt x="1" y="1"/>
                </a:lnTo>
                <a:close/>
              </a:path>
            </a:pathLst>
          </a:custGeom>
          <a:solidFill>
            <a:srgbClr val="DCDA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7"/>
          <p:cNvSpPr/>
          <p:nvPr/>
        </p:nvSpPr>
        <p:spPr>
          <a:xfrm>
            <a:off x="8153573" y="2993239"/>
            <a:ext cx="143124" cy="109795"/>
          </a:xfrm>
          <a:custGeom>
            <a:rect b="b" l="l" r="r" t="t"/>
            <a:pathLst>
              <a:path extrusionOk="0" h="4579" w="5969">
                <a:moveTo>
                  <a:pt x="4783" y="0"/>
                </a:moveTo>
                <a:cubicBezTo>
                  <a:pt x="3066" y="1186"/>
                  <a:pt x="1554" y="2535"/>
                  <a:pt x="1" y="3720"/>
                </a:cubicBezTo>
                <a:cubicBezTo>
                  <a:pt x="328" y="4088"/>
                  <a:pt x="859" y="4251"/>
                  <a:pt x="1186" y="4578"/>
                </a:cubicBezTo>
                <a:cubicBezTo>
                  <a:pt x="2739" y="3393"/>
                  <a:pt x="4415" y="2044"/>
                  <a:pt x="5968" y="818"/>
                </a:cubicBezTo>
                <a:cubicBezTo>
                  <a:pt x="5968" y="491"/>
                  <a:pt x="5968" y="327"/>
                  <a:pt x="5805" y="164"/>
                </a:cubicBezTo>
                <a:cubicBezTo>
                  <a:pt x="5641" y="0"/>
                  <a:pt x="5437" y="0"/>
                  <a:pt x="5273" y="0"/>
                </a:cubicBezTo>
                <a:close/>
              </a:path>
            </a:pathLst>
          </a:custGeom>
          <a:solidFill>
            <a:srgbClr val="B8D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7"/>
          <p:cNvSpPr/>
          <p:nvPr/>
        </p:nvSpPr>
        <p:spPr>
          <a:xfrm>
            <a:off x="7884056" y="3291194"/>
            <a:ext cx="12756" cy="45103"/>
          </a:xfrm>
          <a:custGeom>
            <a:rect b="b" l="l" r="r" t="t"/>
            <a:pathLst>
              <a:path extrusionOk="0" h="1881" w="532">
                <a:moveTo>
                  <a:pt x="327" y="164"/>
                </a:moveTo>
                <a:cubicBezTo>
                  <a:pt x="532" y="491"/>
                  <a:pt x="164" y="1185"/>
                  <a:pt x="0" y="1880"/>
                </a:cubicBezTo>
                <a:lnTo>
                  <a:pt x="0" y="1880"/>
                </a:lnTo>
                <a:cubicBezTo>
                  <a:pt x="164" y="1185"/>
                  <a:pt x="532" y="491"/>
                  <a:pt x="327" y="164"/>
                </a:cubicBezTo>
                <a:close/>
                <a:moveTo>
                  <a:pt x="327" y="0"/>
                </a:moveTo>
                <a:lnTo>
                  <a:pt x="327" y="164"/>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7"/>
          <p:cNvSpPr/>
          <p:nvPr/>
        </p:nvSpPr>
        <p:spPr>
          <a:xfrm>
            <a:off x="7884056" y="3274529"/>
            <a:ext cx="41170" cy="61767"/>
          </a:xfrm>
          <a:custGeom>
            <a:rect b="b" l="l" r="r" t="t"/>
            <a:pathLst>
              <a:path extrusionOk="0" h="2576" w="1717">
                <a:moveTo>
                  <a:pt x="1186" y="0"/>
                </a:moveTo>
                <a:cubicBezTo>
                  <a:pt x="859" y="164"/>
                  <a:pt x="532" y="327"/>
                  <a:pt x="327" y="695"/>
                </a:cubicBezTo>
                <a:lnTo>
                  <a:pt x="327" y="859"/>
                </a:lnTo>
                <a:cubicBezTo>
                  <a:pt x="532" y="1186"/>
                  <a:pt x="164" y="1880"/>
                  <a:pt x="0" y="2575"/>
                </a:cubicBezTo>
                <a:cubicBezTo>
                  <a:pt x="532" y="2044"/>
                  <a:pt x="1022" y="1717"/>
                  <a:pt x="1717" y="1186"/>
                </a:cubicBezTo>
                <a:cubicBezTo>
                  <a:pt x="1349" y="859"/>
                  <a:pt x="1186" y="327"/>
                  <a:pt x="1186" y="0"/>
                </a:cubicBezTo>
                <a:close/>
              </a:path>
            </a:pathLst>
          </a:custGeom>
          <a:solidFill>
            <a:srgbClr val="B8D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7"/>
          <p:cNvSpPr/>
          <p:nvPr/>
        </p:nvSpPr>
        <p:spPr>
          <a:xfrm>
            <a:off x="8259413" y="3148091"/>
            <a:ext cx="24529" cy="16689"/>
          </a:xfrm>
          <a:custGeom>
            <a:rect b="b" l="l" r="r" t="t"/>
            <a:pathLst>
              <a:path extrusionOk="0" h="696" w="1023">
                <a:moveTo>
                  <a:pt x="1" y="0"/>
                </a:moveTo>
                <a:lnTo>
                  <a:pt x="1" y="0"/>
                </a:lnTo>
                <a:cubicBezTo>
                  <a:pt x="205" y="327"/>
                  <a:pt x="532" y="491"/>
                  <a:pt x="1023" y="695"/>
                </a:cubicBezTo>
                <a:lnTo>
                  <a:pt x="1023" y="491"/>
                </a:lnTo>
                <a:cubicBezTo>
                  <a:pt x="532" y="491"/>
                  <a:pt x="369" y="327"/>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7"/>
          <p:cNvSpPr/>
          <p:nvPr/>
        </p:nvSpPr>
        <p:spPr>
          <a:xfrm>
            <a:off x="7945800" y="3397035"/>
            <a:ext cx="32370" cy="12756"/>
          </a:xfrm>
          <a:custGeom>
            <a:rect b="b" l="l" r="r" t="t"/>
            <a:pathLst>
              <a:path extrusionOk="0" h="532" w="1350">
                <a:moveTo>
                  <a:pt x="1349" y="0"/>
                </a:moveTo>
                <a:cubicBezTo>
                  <a:pt x="1022" y="0"/>
                  <a:pt x="491" y="164"/>
                  <a:pt x="0" y="532"/>
                </a:cubicBezTo>
                <a:lnTo>
                  <a:pt x="0" y="532"/>
                </a:lnTo>
                <a:cubicBezTo>
                  <a:pt x="491" y="164"/>
                  <a:pt x="1022" y="0"/>
                  <a:pt x="134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7"/>
          <p:cNvSpPr/>
          <p:nvPr/>
        </p:nvSpPr>
        <p:spPr>
          <a:xfrm>
            <a:off x="7978147" y="3397035"/>
            <a:ext cx="24" cy="24"/>
          </a:xfrm>
          <a:custGeom>
            <a:rect b="b" l="l" r="r" t="t"/>
            <a:pathLst>
              <a:path extrusionOk="0" h="1" w="1">
                <a:moveTo>
                  <a:pt x="0" y="0"/>
                </a:moveTo>
                <a:lnTo>
                  <a:pt x="0" y="0"/>
                </a:lnTo>
                <a:lnTo>
                  <a:pt x="0" y="0"/>
                </a:lnTo>
                <a:close/>
              </a:path>
            </a:pathLst>
          </a:custGeom>
          <a:solidFill>
            <a:srgbClr val="FFEE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7"/>
          <p:cNvSpPr/>
          <p:nvPr/>
        </p:nvSpPr>
        <p:spPr>
          <a:xfrm>
            <a:off x="7978147" y="3393102"/>
            <a:ext cx="20597" cy="3956"/>
          </a:xfrm>
          <a:custGeom>
            <a:rect b="b" l="l" r="r" t="t"/>
            <a:pathLst>
              <a:path extrusionOk="0" h="165" w="859">
                <a:moveTo>
                  <a:pt x="858" y="164"/>
                </a:moveTo>
                <a:lnTo>
                  <a:pt x="858" y="164"/>
                </a:lnTo>
                <a:lnTo>
                  <a:pt x="858" y="164"/>
                </a:lnTo>
                <a:lnTo>
                  <a:pt x="858" y="164"/>
                </a:lnTo>
                <a:close/>
                <a:moveTo>
                  <a:pt x="491" y="1"/>
                </a:moveTo>
                <a:cubicBezTo>
                  <a:pt x="327" y="1"/>
                  <a:pt x="164" y="164"/>
                  <a:pt x="0" y="164"/>
                </a:cubicBezTo>
                <a:lnTo>
                  <a:pt x="0" y="164"/>
                </a:lnTo>
                <a:cubicBezTo>
                  <a:pt x="164" y="164"/>
                  <a:pt x="327" y="1"/>
                  <a:pt x="491" y="1"/>
                </a:cubicBezTo>
                <a:cubicBezTo>
                  <a:pt x="491" y="1"/>
                  <a:pt x="695" y="164"/>
                  <a:pt x="858" y="164"/>
                </a:cubicBezTo>
                <a:cubicBezTo>
                  <a:pt x="695" y="164"/>
                  <a:pt x="491" y="1"/>
                  <a:pt x="491" y="1"/>
                </a:cubicBezTo>
                <a:close/>
              </a:path>
            </a:pathLst>
          </a:custGeom>
          <a:solidFill>
            <a:srgbClr val="FAE4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7"/>
          <p:cNvSpPr/>
          <p:nvPr/>
        </p:nvSpPr>
        <p:spPr>
          <a:xfrm>
            <a:off x="7945800" y="3372529"/>
            <a:ext cx="68625" cy="37262"/>
          </a:xfrm>
          <a:custGeom>
            <a:rect b="b" l="l" r="r" t="t"/>
            <a:pathLst>
              <a:path extrusionOk="0" h="1554" w="2862">
                <a:moveTo>
                  <a:pt x="1676" y="1"/>
                </a:moveTo>
                <a:cubicBezTo>
                  <a:pt x="1186" y="532"/>
                  <a:pt x="491" y="1022"/>
                  <a:pt x="0" y="1554"/>
                </a:cubicBezTo>
                <a:cubicBezTo>
                  <a:pt x="491" y="1186"/>
                  <a:pt x="1022" y="1022"/>
                  <a:pt x="1349" y="1022"/>
                </a:cubicBezTo>
                <a:cubicBezTo>
                  <a:pt x="1513" y="1022"/>
                  <a:pt x="1676" y="859"/>
                  <a:pt x="1840" y="859"/>
                </a:cubicBezTo>
                <a:cubicBezTo>
                  <a:pt x="1840" y="859"/>
                  <a:pt x="2044" y="1022"/>
                  <a:pt x="2207" y="1022"/>
                </a:cubicBezTo>
                <a:cubicBezTo>
                  <a:pt x="2534" y="859"/>
                  <a:pt x="2698" y="695"/>
                  <a:pt x="2861" y="532"/>
                </a:cubicBezTo>
                <a:cubicBezTo>
                  <a:pt x="2371" y="328"/>
                  <a:pt x="2044" y="164"/>
                  <a:pt x="1676" y="1"/>
                </a:cubicBezTo>
                <a:close/>
              </a:path>
            </a:pathLst>
          </a:custGeom>
          <a:solidFill>
            <a:srgbClr val="B8D8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7"/>
          <p:cNvSpPr/>
          <p:nvPr/>
        </p:nvSpPr>
        <p:spPr>
          <a:xfrm>
            <a:off x="8072238" y="3523472"/>
            <a:ext cx="7865" cy="3932"/>
          </a:xfrm>
          <a:custGeom>
            <a:rect b="b" l="l" r="r" t="t"/>
            <a:pathLst>
              <a:path extrusionOk="0" h="164" w="328">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0"/>
                </a:moveTo>
                <a:lnTo>
                  <a:pt x="164" y="0"/>
                </a:lnTo>
                <a:lnTo>
                  <a:pt x="164" y="0"/>
                </a:lnTo>
                <a:close/>
                <a:moveTo>
                  <a:pt x="164" y="0"/>
                </a:moveTo>
                <a:lnTo>
                  <a:pt x="164" y="0"/>
                </a:lnTo>
                <a:lnTo>
                  <a:pt x="164" y="0"/>
                </a:lnTo>
                <a:close/>
                <a:moveTo>
                  <a:pt x="164" y="0"/>
                </a:moveTo>
                <a:lnTo>
                  <a:pt x="164" y="0"/>
                </a:lnTo>
                <a:lnTo>
                  <a:pt x="164"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close/>
              </a:path>
            </a:pathLst>
          </a:custGeom>
          <a:solidFill>
            <a:srgbClr val="FAE4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7"/>
          <p:cNvSpPr/>
          <p:nvPr/>
        </p:nvSpPr>
        <p:spPr>
          <a:xfrm>
            <a:off x="8194743" y="3404875"/>
            <a:ext cx="24" cy="24"/>
          </a:xfrm>
          <a:custGeom>
            <a:rect b="b" l="l" r="r" t="t"/>
            <a:pathLst>
              <a:path extrusionOk="0" h="1" w="1">
                <a:moveTo>
                  <a:pt x="0" y="0"/>
                </a:moveTo>
                <a:lnTo>
                  <a:pt x="0" y="0"/>
                </a:lnTo>
                <a:lnTo>
                  <a:pt x="0" y="0"/>
                </a:lnTo>
                <a:lnTo>
                  <a:pt x="0" y="0"/>
                </a:lnTo>
                <a:lnTo>
                  <a:pt x="0" y="0"/>
                </a:lnTo>
                <a:close/>
              </a:path>
            </a:pathLst>
          </a:custGeom>
          <a:solidFill>
            <a:srgbClr val="FAF3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7"/>
          <p:cNvSpPr/>
          <p:nvPr/>
        </p:nvSpPr>
        <p:spPr>
          <a:xfrm>
            <a:off x="8194743" y="3404875"/>
            <a:ext cx="24" cy="24"/>
          </a:xfrm>
          <a:custGeom>
            <a:rect b="b" l="l" r="r" t="t"/>
            <a:pathLst>
              <a:path extrusionOk="0" h="1" w="1">
                <a:moveTo>
                  <a:pt x="0" y="0"/>
                </a:moveTo>
                <a:lnTo>
                  <a:pt x="0" y="0"/>
                </a:lnTo>
                <a:lnTo>
                  <a:pt x="0" y="0"/>
                </a:lnTo>
                <a:close/>
              </a:path>
            </a:pathLst>
          </a:custGeom>
          <a:solidFill>
            <a:srgbClr val="FAE4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2" name="Google Shape;762;p37"/>
          <p:cNvGrpSpPr/>
          <p:nvPr/>
        </p:nvGrpSpPr>
        <p:grpSpPr>
          <a:xfrm>
            <a:off x="3524229" y="4307540"/>
            <a:ext cx="6289257" cy="539081"/>
            <a:chOff x="3457434" y="4469778"/>
            <a:chExt cx="6350017" cy="544289"/>
          </a:xfrm>
        </p:grpSpPr>
        <p:sp>
          <p:nvSpPr>
            <p:cNvPr id="763" name="Google Shape;763;p37"/>
            <p:cNvSpPr/>
            <p:nvPr/>
          </p:nvSpPr>
          <p:spPr>
            <a:xfrm>
              <a:off x="3457434" y="4667694"/>
              <a:ext cx="1467538" cy="346372"/>
            </a:xfrm>
            <a:custGeom>
              <a:rect b="b" l="l" r="r" t="t"/>
              <a:pathLst>
                <a:path extrusionOk="0" h="14307" w="60617">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7"/>
            <p:cNvSpPr/>
            <p:nvPr/>
          </p:nvSpPr>
          <p:spPr>
            <a:xfrm>
              <a:off x="3531662" y="4713209"/>
              <a:ext cx="1393310" cy="255319"/>
            </a:xfrm>
            <a:custGeom>
              <a:rect b="b" l="l" r="r" t="t"/>
              <a:pathLst>
                <a:path extrusionOk="0" h="10546" w="57551">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7"/>
            <p:cNvSpPr/>
            <p:nvPr/>
          </p:nvSpPr>
          <p:spPr>
            <a:xfrm>
              <a:off x="3531662" y="4750807"/>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7"/>
            <p:cNvSpPr/>
            <p:nvPr/>
          </p:nvSpPr>
          <p:spPr>
            <a:xfrm>
              <a:off x="3598337" y="4741898"/>
              <a:ext cx="1422023" cy="16850"/>
            </a:xfrm>
            <a:custGeom>
              <a:rect b="b" l="l" r="r" t="t"/>
              <a:pathLst>
                <a:path extrusionOk="0" h="696" w="58737">
                  <a:moveTo>
                    <a:pt x="0" y="1"/>
                  </a:moveTo>
                  <a:lnTo>
                    <a:pt x="0" y="696"/>
                  </a:lnTo>
                  <a:lnTo>
                    <a:pt x="58736" y="696"/>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7"/>
            <p:cNvSpPr/>
            <p:nvPr/>
          </p:nvSpPr>
          <p:spPr>
            <a:xfrm>
              <a:off x="3531662" y="4812156"/>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7"/>
            <p:cNvSpPr/>
            <p:nvPr/>
          </p:nvSpPr>
          <p:spPr>
            <a:xfrm>
              <a:off x="3531662" y="4804239"/>
              <a:ext cx="1422023" cy="15858"/>
            </a:xfrm>
            <a:custGeom>
              <a:rect b="b" l="l" r="r" t="t"/>
              <a:pathLst>
                <a:path extrusionOk="0" h="655" w="58737">
                  <a:moveTo>
                    <a:pt x="0" y="1"/>
                  </a:moveTo>
                  <a:lnTo>
                    <a:pt x="0" y="655"/>
                  </a:lnTo>
                  <a:lnTo>
                    <a:pt x="58736" y="655"/>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7"/>
            <p:cNvSpPr/>
            <p:nvPr/>
          </p:nvSpPr>
          <p:spPr>
            <a:xfrm>
              <a:off x="3531662" y="4869557"/>
              <a:ext cx="1422023" cy="24"/>
            </a:xfrm>
            <a:custGeom>
              <a:rect b="b" l="l" r="r" t="t"/>
              <a:pathLst>
                <a:path extrusionOk="0" h="1" w="58737">
                  <a:moveTo>
                    <a:pt x="0" y="0"/>
                  </a:moveTo>
                  <a:lnTo>
                    <a:pt x="587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7"/>
            <p:cNvSpPr/>
            <p:nvPr/>
          </p:nvSpPr>
          <p:spPr>
            <a:xfrm>
              <a:off x="3531662" y="4861641"/>
              <a:ext cx="1422023" cy="16850"/>
            </a:xfrm>
            <a:custGeom>
              <a:rect b="b" l="l" r="r" t="t"/>
              <a:pathLst>
                <a:path extrusionOk="0" h="696" w="58737">
                  <a:moveTo>
                    <a:pt x="0" y="0"/>
                  </a:moveTo>
                  <a:lnTo>
                    <a:pt x="0" y="695"/>
                  </a:lnTo>
                  <a:lnTo>
                    <a:pt x="58736" y="695"/>
                  </a:lnTo>
                  <a:lnTo>
                    <a:pt x="587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7"/>
            <p:cNvSpPr/>
            <p:nvPr/>
          </p:nvSpPr>
          <p:spPr>
            <a:xfrm>
              <a:off x="3531662" y="4931898"/>
              <a:ext cx="1422023" cy="24"/>
            </a:xfrm>
            <a:custGeom>
              <a:rect b="b" l="l" r="r" t="t"/>
              <a:pathLst>
                <a:path extrusionOk="0" h="1" w="58737">
                  <a:moveTo>
                    <a:pt x="0" y="0"/>
                  </a:moveTo>
                  <a:lnTo>
                    <a:pt x="587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7"/>
            <p:cNvSpPr/>
            <p:nvPr/>
          </p:nvSpPr>
          <p:spPr>
            <a:xfrm>
              <a:off x="3607862" y="4923982"/>
              <a:ext cx="1422023" cy="15858"/>
            </a:xfrm>
            <a:custGeom>
              <a:rect b="b" l="l" r="r" t="t"/>
              <a:pathLst>
                <a:path extrusionOk="0" h="655" w="58737">
                  <a:moveTo>
                    <a:pt x="0" y="0"/>
                  </a:moveTo>
                  <a:lnTo>
                    <a:pt x="0" y="654"/>
                  </a:lnTo>
                  <a:lnTo>
                    <a:pt x="58736" y="654"/>
                  </a:lnTo>
                  <a:lnTo>
                    <a:pt x="587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7"/>
            <p:cNvSpPr/>
            <p:nvPr/>
          </p:nvSpPr>
          <p:spPr>
            <a:xfrm>
              <a:off x="3457434" y="4469778"/>
              <a:ext cx="1467538" cy="197941"/>
            </a:xfrm>
            <a:custGeom>
              <a:rect b="b" l="l" r="r" t="t"/>
              <a:pathLst>
                <a:path extrusionOk="0" h="8176" w="60617">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7"/>
            <p:cNvSpPr/>
            <p:nvPr/>
          </p:nvSpPr>
          <p:spPr>
            <a:xfrm>
              <a:off x="3531662" y="4494520"/>
              <a:ext cx="1393310" cy="144485"/>
            </a:xfrm>
            <a:custGeom>
              <a:rect b="b" l="l" r="r" t="t"/>
              <a:pathLst>
                <a:path extrusionOk="0" h="5968" w="57551">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7"/>
            <p:cNvSpPr/>
            <p:nvPr/>
          </p:nvSpPr>
          <p:spPr>
            <a:xfrm>
              <a:off x="3531662" y="4515293"/>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7"/>
            <p:cNvSpPr/>
            <p:nvPr/>
          </p:nvSpPr>
          <p:spPr>
            <a:xfrm>
              <a:off x="3607862" y="4507376"/>
              <a:ext cx="1422023" cy="15858"/>
            </a:xfrm>
            <a:custGeom>
              <a:rect b="b" l="l" r="r" t="t"/>
              <a:pathLst>
                <a:path extrusionOk="0" h="655" w="58737">
                  <a:moveTo>
                    <a:pt x="0" y="1"/>
                  </a:moveTo>
                  <a:lnTo>
                    <a:pt x="0" y="655"/>
                  </a:lnTo>
                  <a:lnTo>
                    <a:pt x="58736" y="655"/>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7"/>
            <p:cNvSpPr/>
            <p:nvPr/>
          </p:nvSpPr>
          <p:spPr>
            <a:xfrm>
              <a:off x="3531662" y="4552891"/>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7"/>
            <p:cNvSpPr/>
            <p:nvPr/>
          </p:nvSpPr>
          <p:spPr>
            <a:xfrm>
              <a:off x="3541187" y="4543981"/>
              <a:ext cx="1422023" cy="16850"/>
            </a:xfrm>
            <a:custGeom>
              <a:rect b="b" l="l" r="r" t="t"/>
              <a:pathLst>
                <a:path extrusionOk="0" h="696" w="58737">
                  <a:moveTo>
                    <a:pt x="0" y="1"/>
                  </a:moveTo>
                  <a:lnTo>
                    <a:pt x="0" y="696"/>
                  </a:lnTo>
                  <a:lnTo>
                    <a:pt x="58736" y="696"/>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7"/>
            <p:cNvSpPr/>
            <p:nvPr/>
          </p:nvSpPr>
          <p:spPr>
            <a:xfrm>
              <a:off x="3531662" y="4585550"/>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7"/>
            <p:cNvSpPr/>
            <p:nvPr/>
          </p:nvSpPr>
          <p:spPr>
            <a:xfrm>
              <a:off x="3531662" y="4618209"/>
              <a:ext cx="1422023" cy="24"/>
            </a:xfrm>
            <a:custGeom>
              <a:rect b="b" l="l" r="r" t="t"/>
              <a:pathLst>
                <a:path extrusionOk="0" h="1" w="58737">
                  <a:moveTo>
                    <a:pt x="0" y="0"/>
                  </a:moveTo>
                  <a:lnTo>
                    <a:pt x="587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7"/>
            <p:cNvSpPr/>
            <p:nvPr/>
          </p:nvSpPr>
          <p:spPr>
            <a:xfrm>
              <a:off x="3607862" y="4610293"/>
              <a:ext cx="1422023" cy="16850"/>
            </a:xfrm>
            <a:custGeom>
              <a:rect b="b" l="l" r="r" t="t"/>
              <a:pathLst>
                <a:path extrusionOk="0" h="696" w="58737">
                  <a:moveTo>
                    <a:pt x="0" y="0"/>
                  </a:moveTo>
                  <a:lnTo>
                    <a:pt x="0" y="695"/>
                  </a:lnTo>
                  <a:lnTo>
                    <a:pt x="58736" y="695"/>
                  </a:lnTo>
                  <a:lnTo>
                    <a:pt x="5873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7"/>
            <p:cNvSpPr/>
            <p:nvPr/>
          </p:nvSpPr>
          <p:spPr>
            <a:xfrm>
              <a:off x="3541187" y="4577633"/>
              <a:ext cx="1422023" cy="15858"/>
            </a:xfrm>
            <a:custGeom>
              <a:rect b="b" l="l" r="r" t="t"/>
              <a:pathLst>
                <a:path extrusionOk="0" h="655" w="58737">
                  <a:moveTo>
                    <a:pt x="0" y="1"/>
                  </a:moveTo>
                  <a:lnTo>
                    <a:pt x="0" y="655"/>
                  </a:lnTo>
                  <a:lnTo>
                    <a:pt x="58736" y="655"/>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7"/>
            <p:cNvSpPr/>
            <p:nvPr/>
          </p:nvSpPr>
          <p:spPr>
            <a:xfrm>
              <a:off x="3494040" y="4494520"/>
              <a:ext cx="6313411" cy="12880"/>
            </a:xfrm>
            <a:custGeom>
              <a:rect b="b" l="l" r="r" t="t"/>
              <a:pathLst>
                <a:path extrusionOk="0" h="532" w="260777">
                  <a:moveTo>
                    <a:pt x="1" y="0"/>
                  </a:moveTo>
                  <a:lnTo>
                    <a:pt x="1" y="532"/>
                  </a:lnTo>
                  <a:cubicBezTo>
                    <a:pt x="369" y="368"/>
                    <a:pt x="696" y="164"/>
                    <a:pt x="1227" y="0"/>
                  </a:cubicBezTo>
                  <a:close/>
                  <a:moveTo>
                    <a:pt x="217491" y="0"/>
                  </a:moveTo>
                  <a:lnTo>
                    <a:pt x="218350" y="532"/>
                  </a:lnTo>
                  <a:lnTo>
                    <a:pt x="224317" y="532"/>
                  </a:lnTo>
                  <a:lnTo>
                    <a:pt x="224154" y="0"/>
                  </a:lnTo>
                  <a:close/>
                  <a:moveTo>
                    <a:pt x="255463" y="0"/>
                  </a:moveTo>
                  <a:lnTo>
                    <a:pt x="255463" y="532"/>
                  </a:lnTo>
                  <a:lnTo>
                    <a:pt x="260777" y="532"/>
                  </a:lnTo>
                  <a:lnTo>
                    <a:pt x="26077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4" name="Google Shape;784;p37"/>
          <p:cNvSpPr/>
          <p:nvPr/>
        </p:nvSpPr>
        <p:spPr>
          <a:xfrm>
            <a:off x="4124124" y="1940852"/>
            <a:ext cx="5114140" cy="3032321"/>
          </a:xfrm>
          <a:custGeom>
            <a:rect b="b" l="l" r="r" t="t"/>
            <a:pathLst>
              <a:path extrusionOk="0" h="134190" w="225135">
                <a:moveTo>
                  <a:pt x="41896" y="1"/>
                </a:moveTo>
                <a:cubicBezTo>
                  <a:pt x="37114" y="1"/>
                  <a:pt x="33190" y="3924"/>
                  <a:pt x="33190" y="8707"/>
                </a:cubicBezTo>
                <a:lnTo>
                  <a:pt x="33190" y="102349"/>
                </a:lnTo>
                <a:lnTo>
                  <a:pt x="1676" y="125197"/>
                </a:lnTo>
                <a:lnTo>
                  <a:pt x="2044" y="125197"/>
                </a:lnTo>
                <a:cubicBezTo>
                  <a:pt x="859" y="126015"/>
                  <a:pt x="0" y="127568"/>
                  <a:pt x="0" y="129081"/>
                </a:cubicBezTo>
                <a:cubicBezTo>
                  <a:pt x="0" y="131819"/>
                  <a:pt x="2371" y="134190"/>
                  <a:pt x="5109" y="134190"/>
                </a:cubicBezTo>
                <a:lnTo>
                  <a:pt x="220188" y="134190"/>
                </a:lnTo>
                <a:cubicBezTo>
                  <a:pt x="222927" y="134190"/>
                  <a:pt x="225134" y="131819"/>
                  <a:pt x="225134" y="129081"/>
                </a:cubicBezTo>
                <a:cubicBezTo>
                  <a:pt x="225134" y="127732"/>
                  <a:pt x="224644" y="126383"/>
                  <a:pt x="223622" y="125524"/>
                </a:cubicBezTo>
                <a:lnTo>
                  <a:pt x="223785" y="125524"/>
                </a:lnTo>
                <a:lnTo>
                  <a:pt x="192762" y="102349"/>
                </a:lnTo>
                <a:lnTo>
                  <a:pt x="192762" y="8707"/>
                </a:lnTo>
                <a:cubicBezTo>
                  <a:pt x="192762" y="3924"/>
                  <a:pt x="188879" y="1"/>
                  <a:pt x="1840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5" name="Google Shape;785;p37"/>
          <p:cNvGrpSpPr/>
          <p:nvPr/>
        </p:nvGrpSpPr>
        <p:grpSpPr>
          <a:xfrm>
            <a:off x="8710866" y="1686515"/>
            <a:ext cx="1176128" cy="2845470"/>
            <a:chOff x="7907551" y="-114309"/>
            <a:chExt cx="1908059" cy="4616272"/>
          </a:xfrm>
        </p:grpSpPr>
        <p:sp>
          <p:nvSpPr>
            <p:cNvPr id="786" name="Google Shape;786;p37"/>
            <p:cNvSpPr/>
            <p:nvPr/>
          </p:nvSpPr>
          <p:spPr>
            <a:xfrm>
              <a:off x="8606186" y="3608365"/>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7"/>
            <p:cNvSpPr/>
            <p:nvPr/>
          </p:nvSpPr>
          <p:spPr>
            <a:xfrm>
              <a:off x="8566430" y="3568608"/>
              <a:ext cx="79551" cy="562883"/>
            </a:xfrm>
            <a:custGeom>
              <a:rect b="b" l="l" r="r" t="t"/>
              <a:pathLst>
                <a:path extrusionOk="0" h="14470" w="2045">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7"/>
            <p:cNvSpPr/>
            <p:nvPr/>
          </p:nvSpPr>
          <p:spPr>
            <a:xfrm>
              <a:off x="8798589" y="3873900"/>
              <a:ext cx="39" cy="483371"/>
            </a:xfrm>
            <a:custGeom>
              <a:rect b="b" l="l" r="r" t="t"/>
              <a:pathLst>
                <a:path extrusionOk="0" h="12426" w="1">
                  <a:moveTo>
                    <a:pt x="0" y="0"/>
                  </a:moveTo>
                  <a:lnTo>
                    <a:pt x="0"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7"/>
            <p:cNvSpPr/>
            <p:nvPr/>
          </p:nvSpPr>
          <p:spPr>
            <a:xfrm>
              <a:off x="8758832" y="3834144"/>
              <a:ext cx="79551" cy="562883"/>
            </a:xfrm>
            <a:custGeom>
              <a:rect b="b" l="l" r="r" t="t"/>
              <a:pathLst>
                <a:path extrusionOk="0" h="14470" w="2045">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7"/>
            <p:cNvSpPr/>
            <p:nvPr/>
          </p:nvSpPr>
          <p:spPr>
            <a:xfrm>
              <a:off x="7907551" y="-114309"/>
              <a:ext cx="1238654" cy="3139619"/>
            </a:xfrm>
            <a:custGeom>
              <a:rect b="b" l="l" r="r" t="t"/>
              <a:pathLst>
                <a:path extrusionOk="0" h="80710" w="31842">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6"/>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7"/>
            <p:cNvSpPr/>
            <p:nvPr/>
          </p:nvSpPr>
          <p:spPr>
            <a:xfrm>
              <a:off x="8119015" y="89647"/>
              <a:ext cx="596298" cy="2776176"/>
            </a:xfrm>
            <a:custGeom>
              <a:rect b="b" l="l" r="r" t="t"/>
              <a:pathLst>
                <a:path extrusionOk="0" h="71367" w="15329">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7"/>
            <p:cNvSpPr/>
            <p:nvPr/>
          </p:nvSpPr>
          <p:spPr>
            <a:xfrm>
              <a:off x="8424307" y="938692"/>
              <a:ext cx="111332" cy="318046"/>
            </a:xfrm>
            <a:custGeom>
              <a:rect b="b" l="l" r="r" t="t"/>
              <a:pathLst>
                <a:path extrusionOk="0" h="8176" w="2862">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7"/>
            <p:cNvSpPr/>
            <p:nvPr/>
          </p:nvSpPr>
          <p:spPr>
            <a:xfrm>
              <a:off x="8788417" y="298310"/>
              <a:ext cx="1027193" cy="2682583"/>
            </a:xfrm>
            <a:custGeom>
              <a:rect b="b" l="l" r="r" t="t"/>
              <a:pathLst>
                <a:path extrusionOk="0" h="68961" w="26406">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7"/>
            <p:cNvSpPr/>
            <p:nvPr/>
          </p:nvSpPr>
          <p:spPr>
            <a:xfrm>
              <a:off x="9179562" y="495109"/>
              <a:ext cx="410278" cy="2370722"/>
            </a:xfrm>
            <a:custGeom>
              <a:rect b="b" l="l" r="r" t="t"/>
              <a:pathLst>
                <a:path extrusionOk="0" h="60944" w="10547">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7"/>
            <p:cNvSpPr/>
            <p:nvPr/>
          </p:nvSpPr>
          <p:spPr>
            <a:xfrm>
              <a:off x="9476919" y="1275805"/>
              <a:ext cx="179718" cy="225815"/>
            </a:xfrm>
            <a:custGeom>
              <a:rect b="b" l="l" r="r" t="t"/>
              <a:pathLst>
                <a:path extrusionOk="0" h="5805" w="462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7"/>
            <p:cNvSpPr/>
            <p:nvPr/>
          </p:nvSpPr>
          <p:spPr>
            <a:xfrm>
              <a:off x="8106294" y="2865830"/>
              <a:ext cx="1510565" cy="1636134"/>
            </a:xfrm>
            <a:custGeom>
              <a:rect b="b" l="l" r="r" t="t"/>
              <a:pathLst>
                <a:path extrusionOk="0" h="42060" w="38832">
                  <a:moveTo>
                    <a:pt x="1" y="0"/>
                  </a:moveTo>
                  <a:lnTo>
                    <a:pt x="5437" y="42059"/>
                  </a:lnTo>
                  <a:lnTo>
                    <a:pt x="34744" y="42059"/>
                  </a:lnTo>
                  <a:lnTo>
                    <a:pt x="38831" y="0"/>
                  </a:lnTo>
                  <a:close/>
                </a:path>
              </a:pathLst>
            </a:custGeom>
            <a:solidFill>
              <a:schemeClr val="accent3"/>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7"/>
            <p:cNvSpPr/>
            <p:nvPr/>
          </p:nvSpPr>
          <p:spPr>
            <a:xfrm>
              <a:off x="8522881" y="3144086"/>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7"/>
            <p:cNvSpPr/>
            <p:nvPr/>
          </p:nvSpPr>
          <p:spPr>
            <a:xfrm>
              <a:off x="8483163" y="3104329"/>
              <a:ext cx="79512" cy="562883"/>
            </a:xfrm>
            <a:custGeom>
              <a:rect b="b" l="l" r="r" t="t"/>
              <a:pathLst>
                <a:path extrusionOk="0" h="14470" w="2044">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7"/>
            <p:cNvSpPr/>
            <p:nvPr/>
          </p:nvSpPr>
          <p:spPr>
            <a:xfrm>
              <a:off x="9139845" y="3031196"/>
              <a:ext cx="79512" cy="564478"/>
            </a:xfrm>
            <a:custGeom>
              <a:rect b="b" l="l" r="r" t="t"/>
              <a:pathLst>
                <a:path extrusionOk="0" h="14511" w="2044">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7"/>
            <p:cNvSpPr/>
            <p:nvPr/>
          </p:nvSpPr>
          <p:spPr>
            <a:xfrm>
              <a:off x="8993540" y="3323729"/>
              <a:ext cx="79551" cy="562922"/>
            </a:xfrm>
            <a:custGeom>
              <a:rect b="b" l="l" r="r" t="t"/>
              <a:pathLst>
                <a:path extrusionOk="0" h="14471" w="2045">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7"/>
            <p:cNvSpPr/>
            <p:nvPr/>
          </p:nvSpPr>
          <p:spPr>
            <a:xfrm>
              <a:off x="9165286" y="3733975"/>
              <a:ext cx="79512" cy="569263"/>
            </a:xfrm>
            <a:custGeom>
              <a:rect b="b" l="l" r="r" t="t"/>
              <a:pathLst>
                <a:path extrusionOk="0" h="14634" w="2044">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2" name="Google Shape;802;p37"/>
          <p:cNvSpPr/>
          <p:nvPr/>
        </p:nvSpPr>
        <p:spPr>
          <a:xfrm>
            <a:off x="4108715" y="1945809"/>
            <a:ext cx="5145459" cy="3032302"/>
          </a:xfrm>
          <a:custGeom>
            <a:rect b="b" l="l" r="r" t="t"/>
            <a:pathLst>
              <a:path extrusionOk="0" h="134722" w="225626">
                <a:moveTo>
                  <a:pt x="184261" y="491"/>
                </a:moveTo>
                <a:cubicBezTo>
                  <a:pt x="186468" y="491"/>
                  <a:pt x="188675" y="1513"/>
                  <a:pt x="190228" y="3066"/>
                </a:cubicBezTo>
                <a:cubicBezTo>
                  <a:pt x="191577" y="4578"/>
                  <a:pt x="192599" y="6622"/>
                  <a:pt x="192599" y="9034"/>
                </a:cubicBezTo>
                <a:lnTo>
                  <a:pt x="192599" y="102839"/>
                </a:lnTo>
                <a:lnTo>
                  <a:pt x="223381" y="125714"/>
                </a:lnTo>
                <a:lnTo>
                  <a:pt x="223581" y="126015"/>
                </a:lnTo>
                <a:cubicBezTo>
                  <a:pt x="224440" y="126873"/>
                  <a:pt x="225135" y="128059"/>
                  <a:pt x="225135" y="129408"/>
                </a:cubicBezTo>
                <a:cubicBezTo>
                  <a:pt x="225135" y="130797"/>
                  <a:pt x="224603" y="131983"/>
                  <a:pt x="223581" y="132841"/>
                </a:cubicBezTo>
                <a:cubicBezTo>
                  <a:pt x="222764" y="133699"/>
                  <a:pt x="221538" y="134190"/>
                  <a:pt x="220352" y="134190"/>
                </a:cubicBezTo>
                <a:lnTo>
                  <a:pt x="5273" y="134190"/>
                </a:lnTo>
                <a:cubicBezTo>
                  <a:pt x="3884" y="134190"/>
                  <a:pt x="2698" y="133699"/>
                  <a:pt x="1840" y="132841"/>
                </a:cubicBezTo>
                <a:cubicBezTo>
                  <a:pt x="1023" y="131983"/>
                  <a:pt x="491" y="130797"/>
                  <a:pt x="491" y="129408"/>
                </a:cubicBezTo>
                <a:cubicBezTo>
                  <a:pt x="491" y="127895"/>
                  <a:pt x="1186" y="126546"/>
                  <a:pt x="2371" y="125688"/>
                </a:cubicBezTo>
                <a:lnTo>
                  <a:pt x="2862" y="125157"/>
                </a:lnTo>
                <a:lnTo>
                  <a:pt x="2698" y="125157"/>
                </a:lnTo>
                <a:lnTo>
                  <a:pt x="33722" y="102839"/>
                </a:lnTo>
                <a:lnTo>
                  <a:pt x="33722" y="9034"/>
                </a:lnTo>
                <a:cubicBezTo>
                  <a:pt x="33722" y="6622"/>
                  <a:pt x="34539" y="4578"/>
                  <a:pt x="36092" y="3066"/>
                </a:cubicBezTo>
                <a:cubicBezTo>
                  <a:pt x="37605" y="1513"/>
                  <a:pt x="39853" y="491"/>
                  <a:pt x="42060" y="491"/>
                </a:cubicBezTo>
                <a:close/>
                <a:moveTo>
                  <a:pt x="42060" y="1"/>
                </a:moveTo>
                <a:cubicBezTo>
                  <a:pt x="37114" y="1"/>
                  <a:pt x="33190" y="4088"/>
                  <a:pt x="33190" y="9034"/>
                </a:cubicBezTo>
                <a:lnTo>
                  <a:pt x="33190" y="102676"/>
                </a:lnTo>
                <a:lnTo>
                  <a:pt x="1023" y="125688"/>
                </a:lnTo>
                <a:lnTo>
                  <a:pt x="1589" y="125688"/>
                </a:lnTo>
                <a:cubicBezTo>
                  <a:pt x="620" y="126584"/>
                  <a:pt x="1" y="127949"/>
                  <a:pt x="1" y="129408"/>
                </a:cubicBezTo>
                <a:cubicBezTo>
                  <a:pt x="1" y="132310"/>
                  <a:pt x="2371" y="134721"/>
                  <a:pt x="5273" y="134721"/>
                </a:cubicBezTo>
                <a:lnTo>
                  <a:pt x="220352" y="134721"/>
                </a:lnTo>
                <a:cubicBezTo>
                  <a:pt x="223254" y="134721"/>
                  <a:pt x="225625" y="132310"/>
                  <a:pt x="225625" y="129408"/>
                </a:cubicBezTo>
                <a:cubicBezTo>
                  <a:pt x="225625" y="128054"/>
                  <a:pt x="225101" y="126962"/>
                  <a:pt x="224258" y="126015"/>
                </a:cubicBezTo>
                <a:lnTo>
                  <a:pt x="224603" y="126015"/>
                </a:lnTo>
                <a:lnTo>
                  <a:pt x="223949" y="125530"/>
                </a:lnTo>
                <a:lnTo>
                  <a:pt x="223949" y="125530"/>
                </a:lnTo>
                <a:lnTo>
                  <a:pt x="223949" y="125524"/>
                </a:lnTo>
                <a:lnTo>
                  <a:pt x="223942" y="125524"/>
                </a:lnTo>
                <a:lnTo>
                  <a:pt x="193130" y="102676"/>
                </a:lnTo>
                <a:lnTo>
                  <a:pt x="193130" y="9034"/>
                </a:lnTo>
                <a:cubicBezTo>
                  <a:pt x="193130" y="4088"/>
                  <a:pt x="189043" y="1"/>
                  <a:pt x="184261" y="1"/>
                </a:cubicBezTo>
                <a:close/>
              </a:path>
            </a:pathLst>
          </a:custGeom>
          <a:solidFill>
            <a:srgbClr val="006FE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7"/>
          <p:cNvSpPr/>
          <p:nvPr/>
        </p:nvSpPr>
        <p:spPr>
          <a:xfrm>
            <a:off x="4195225" y="4784947"/>
            <a:ext cx="5013245" cy="10622"/>
          </a:xfrm>
          <a:custGeom>
            <a:rect b="b" l="l" r="r" t="t"/>
            <a:pathLst>
              <a:path extrusionOk="0" h="696" w="219044">
                <a:moveTo>
                  <a:pt x="0" y="1"/>
                </a:moveTo>
                <a:lnTo>
                  <a:pt x="0" y="695"/>
                </a:lnTo>
                <a:lnTo>
                  <a:pt x="219044" y="695"/>
                </a:lnTo>
                <a:lnTo>
                  <a:pt x="219044"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7"/>
          <p:cNvSpPr/>
          <p:nvPr/>
        </p:nvSpPr>
        <p:spPr>
          <a:xfrm>
            <a:off x="4496502" y="4310732"/>
            <a:ext cx="4422199" cy="367558"/>
          </a:xfrm>
          <a:custGeom>
            <a:rect b="b" l="l" r="r" t="t"/>
            <a:pathLst>
              <a:path extrusionOk="0" h="15329" w="192313">
                <a:moveTo>
                  <a:pt x="20806" y="164"/>
                </a:moveTo>
                <a:lnTo>
                  <a:pt x="44043" y="327"/>
                </a:lnTo>
                <a:lnTo>
                  <a:pt x="43777" y="327"/>
                </a:lnTo>
                <a:lnTo>
                  <a:pt x="42428" y="1840"/>
                </a:lnTo>
                <a:lnTo>
                  <a:pt x="30329" y="1676"/>
                </a:lnTo>
                <a:lnTo>
                  <a:pt x="32046" y="327"/>
                </a:lnTo>
                <a:lnTo>
                  <a:pt x="31188" y="327"/>
                </a:lnTo>
                <a:lnTo>
                  <a:pt x="29471" y="1676"/>
                </a:lnTo>
                <a:lnTo>
                  <a:pt x="18925" y="1676"/>
                </a:lnTo>
                <a:lnTo>
                  <a:pt x="20806" y="164"/>
                </a:lnTo>
                <a:close/>
                <a:moveTo>
                  <a:pt x="44632" y="332"/>
                </a:moveTo>
                <a:lnTo>
                  <a:pt x="67279" y="491"/>
                </a:lnTo>
                <a:lnTo>
                  <a:pt x="66625" y="2044"/>
                </a:lnTo>
                <a:lnTo>
                  <a:pt x="55876" y="2044"/>
                </a:lnTo>
                <a:lnTo>
                  <a:pt x="56897" y="491"/>
                </a:lnTo>
                <a:lnTo>
                  <a:pt x="56039" y="491"/>
                </a:lnTo>
                <a:lnTo>
                  <a:pt x="55017" y="1840"/>
                </a:lnTo>
                <a:lnTo>
                  <a:pt x="43286" y="1840"/>
                </a:lnTo>
                <a:lnTo>
                  <a:pt x="44632" y="332"/>
                </a:lnTo>
                <a:close/>
                <a:moveTo>
                  <a:pt x="68138" y="491"/>
                </a:moveTo>
                <a:lnTo>
                  <a:pt x="80073" y="654"/>
                </a:lnTo>
                <a:lnTo>
                  <a:pt x="79542" y="2208"/>
                </a:lnTo>
                <a:lnTo>
                  <a:pt x="67443" y="2044"/>
                </a:lnTo>
                <a:lnTo>
                  <a:pt x="68138" y="491"/>
                </a:lnTo>
                <a:close/>
                <a:moveTo>
                  <a:pt x="80727" y="654"/>
                </a:moveTo>
                <a:lnTo>
                  <a:pt x="92335" y="818"/>
                </a:lnTo>
                <a:lnTo>
                  <a:pt x="92335" y="2208"/>
                </a:lnTo>
                <a:lnTo>
                  <a:pt x="80400" y="2208"/>
                </a:lnTo>
                <a:lnTo>
                  <a:pt x="80727" y="654"/>
                </a:lnTo>
                <a:close/>
                <a:moveTo>
                  <a:pt x="104597" y="818"/>
                </a:moveTo>
                <a:lnTo>
                  <a:pt x="104761" y="2371"/>
                </a:lnTo>
                <a:lnTo>
                  <a:pt x="93194" y="2208"/>
                </a:lnTo>
                <a:lnTo>
                  <a:pt x="93194" y="818"/>
                </a:lnTo>
                <a:close/>
                <a:moveTo>
                  <a:pt x="105456" y="818"/>
                </a:moveTo>
                <a:lnTo>
                  <a:pt x="116492" y="1022"/>
                </a:lnTo>
                <a:lnTo>
                  <a:pt x="116860" y="2371"/>
                </a:lnTo>
                <a:lnTo>
                  <a:pt x="105619" y="2371"/>
                </a:lnTo>
                <a:lnTo>
                  <a:pt x="105456" y="818"/>
                </a:lnTo>
                <a:close/>
                <a:moveTo>
                  <a:pt x="128100" y="1022"/>
                </a:moveTo>
                <a:lnTo>
                  <a:pt x="128754" y="2535"/>
                </a:lnTo>
                <a:lnTo>
                  <a:pt x="117718" y="2371"/>
                </a:lnTo>
                <a:lnTo>
                  <a:pt x="117187" y="1022"/>
                </a:lnTo>
                <a:close/>
                <a:moveTo>
                  <a:pt x="128958" y="1022"/>
                </a:moveTo>
                <a:lnTo>
                  <a:pt x="139504" y="1186"/>
                </a:lnTo>
                <a:lnTo>
                  <a:pt x="140526" y="2535"/>
                </a:lnTo>
                <a:lnTo>
                  <a:pt x="129612" y="2535"/>
                </a:lnTo>
                <a:lnTo>
                  <a:pt x="128958" y="1022"/>
                </a:lnTo>
                <a:close/>
                <a:moveTo>
                  <a:pt x="150744" y="1186"/>
                </a:moveTo>
                <a:lnTo>
                  <a:pt x="151929" y="2698"/>
                </a:lnTo>
                <a:lnTo>
                  <a:pt x="141220" y="2535"/>
                </a:lnTo>
                <a:lnTo>
                  <a:pt x="140362" y="1186"/>
                </a:lnTo>
                <a:close/>
                <a:moveTo>
                  <a:pt x="151439" y="1186"/>
                </a:moveTo>
                <a:lnTo>
                  <a:pt x="162843" y="1349"/>
                </a:lnTo>
                <a:lnTo>
                  <a:pt x="164355" y="2698"/>
                </a:lnTo>
                <a:lnTo>
                  <a:pt x="152624" y="2698"/>
                </a:lnTo>
                <a:lnTo>
                  <a:pt x="151439" y="1186"/>
                </a:lnTo>
                <a:close/>
                <a:moveTo>
                  <a:pt x="163701" y="1349"/>
                </a:moveTo>
                <a:lnTo>
                  <a:pt x="174574" y="1513"/>
                </a:lnTo>
                <a:lnTo>
                  <a:pt x="176290" y="2862"/>
                </a:lnTo>
                <a:lnTo>
                  <a:pt x="165050" y="2698"/>
                </a:lnTo>
                <a:lnTo>
                  <a:pt x="163701" y="1349"/>
                </a:lnTo>
                <a:close/>
                <a:moveTo>
                  <a:pt x="18598" y="1840"/>
                </a:moveTo>
                <a:lnTo>
                  <a:pt x="29307" y="2044"/>
                </a:lnTo>
                <a:lnTo>
                  <a:pt x="27427" y="3556"/>
                </a:lnTo>
                <a:lnTo>
                  <a:pt x="16350" y="3556"/>
                </a:lnTo>
                <a:lnTo>
                  <a:pt x="18598" y="1840"/>
                </a:lnTo>
                <a:close/>
                <a:moveTo>
                  <a:pt x="42265" y="2044"/>
                </a:moveTo>
                <a:lnTo>
                  <a:pt x="40711" y="3720"/>
                </a:lnTo>
                <a:lnTo>
                  <a:pt x="28286" y="3556"/>
                </a:lnTo>
                <a:lnTo>
                  <a:pt x="30166" y="2044"/>
                </a:lnTo>
                <a:close/>
                <a:moveTo>
                  <a:pt x="43123" y="2044"/>
                </a:moveTo>
                <a:lnTo>
                  <a:pt x="54854" y="2208"/>
                </a:lnTo>
                <a:lnTo>
                  <a:pt x="53832" y="3720"/>
                </a:lnTo>
                <a:lnTo>
                  <a:pt x="41733" y="3720"/>
                </a:lnTo>
                <a:lnTo>
                  <a:pt x="43123" y="2044"/>
                </a:lnTo>
                <a:close/>
                <a:moveTo>
                  <a:pt x="66421" y="2208"/>
                </a:moveTo>
                <a:lnTo>
                  <a:pt x="65604" y="3883"/>
                </a:lnTo>
                <a:lnTo>
                  <a:pt x="54690" y="3720"/>
                </a:lnTo>
                <a:lnTo>
                  <a:pt x="55876" y="2208"/>
                </a:lnTo>
                <a:close/>
                <a:moveTo>
                  <a:pt x="67279" y="2208"/>
                </a:moveTo>
                <a:lnTo>
                  <a:pt x="79542" y="2371"/>
                </a:lnTo>
                <a:lnTo>
                  <a:pt x="79051" y="3883"/>
                </a:lnTo>
                <a:lnTo>
                  <a:pt x="66625" y="3883"/>
                </a:lnTo>
                <a:lnTo>
                  <a:pt x="67279" y="2208"/>
                </a:lnTo>
                <a:close/>
                <a:moveTo>
                  <a:pt x="92335" y="2371"/>
                </a:moveTo>
                <a:lnTo>
                  <a:pt x="92172" y="4088"/>
                </a:lnTo>
                <a:lnTo>
                  <a:pt x="79909" y="3883"/>
                </a:lnTo>
                <a:lnTo>
                  <a:pt x="80400" y="2371"/>
                </a:lnTo>
                <a:close/>
                <a:moveTo>
                  <a:pt x="93194" y="2371"/>
                </a:moveTo>
                <a:lnTo>
                  <a:pt x="104761" y="2535"/>
                </a:lnTo>
                <a:lnTo>
                  <a:pt x="104924" y="4088"/>
                </a:lnTo>
                <a:lnTo>
                  <a:pt x="92989" y="4088"/>
                </a:lnTo>
                <a:lnTo>
                  <a:pt x="93194" y="2371"/>
                </a:lnTo>
                <a:close/>
                <a:moveTo>
                  <a:pt x="117023" y="2535"/>
                </a:moveTo>
                <a:lnTo>
                  <a:pt x="117514" y="4088"/>
                </a:lnTo>
                <a:lnTo>
                  <a:pt x="105783" y="4088"/>
                </a:lnTo>
                <a:lnTo>
                  <a:pt x="105619" y="2535"/>
                </a:lnTo>
                <a:close/>
                <a:moveTo>
                  <a:pt x="117718" y="2535"/>
                </a:moveTo>
                <a:lnTo>
                  <a:pt x="128958" y="2698"/>
                </a:lnTo>
                <a:lnTo>
                  <a:pt x="129776" y="4251"/>
                </a:lnTo>
                <a:lnTo>
                  <a:pt x="118372" y="4088"/>
                </a:lnTo>
                <a:lnTo>
                  <a:pt x="117718" y="2535"/>
                </a:lnTo>
                <a:close/>
                <a:moveTo>
                  <a:pt x="140689" y="2698"/>
                </a:moveTo>
                <a:lnTo>
                  <a:pt x="141711" y="4251"/>
                </a:lnTo>
                <a:lnTo>
                  <a:pt x="130471" y="4251"/>
                </a:lnTo>
                <a:lnTo>
                  <a:pt x="129776" y="2698"/>
                </a:lnTo>
                <a:close/>
                <a:moveTo>
                  <a:pt x="141384" y="2698"/>
                </a:moveTo>
                <a:lnTo>
                  <a:pt x="152093" y="2862"/>
                </a:lnTo>
                <a:lnTo>
                  <a:pt x="153483" y="4415"/>
                </a:lnTo>
                <a:lnTo>
                  <a:pt x="153483" y="4415"/>
                </a:lnTo>
                <a:lnTo>
                  <a:pt x="142569" y="4251"/>
                </a:lnTo>
                <a:lnTo>
                  <a:pt x="141384" y="2698"/>
                </a:lnTo>
                <a:close/>
                <a:moveTo>
                  <a:pt x="164519" y="2862"/>
                </a:moveTo>
                <a:lnTo>
                  <a:pt x="166235" y="4415"/>
                </a:lnTo>
                <a:lnTo>
                  <a:pt x="154137" y="4415"/>
                </a:lnTo>
                <a:lnTo>
                  <a:pt x="152788" y="2862"/>
                </a:lnTo>
                <a:close/>
                <a:moveTo>
                  <a:pt x="165377" y="2862"/>
                </a:moveTo>
                <a:lnTo>
                  <a:pt x="176617" y="3066"/>
                </a:lnTo>
                <a:lnTo>
                  <a:pt x="178498" y="4415"/>
                </a:lnTo>
                <a:lnTo>
                  <a:pt x="166930" y="4415"/>
                </a:lnTo>
                <a:lnTo>
                  <a:pt x="165377" y="2862"/>
                </a:lnTo>
                <a:close/>
                <a:moveTo>
                  <a:pt x="16187" y="3720"/>
                </a:moveTo>
                <a:lnTo>
                  <a:pt x="27100" y="3883"/>
                </a:lnTo>
                <a:lnTo>
                  <a:pt x="25220" y="5600"/>
                </a:lnTo>
                <a:lnTo>
                  <a:pt x="13816" y="5600"/>
                </a:lnTo>
                <a:lnTo>
                  <a:pt x="16187" y="3720"/>
                </a:lnTo>
                <a:close/>
                <a:moveTo>
                  <a:pt x="40548" y="3883"/>
                </a:moveTo>
                <a:lnTo>
                  <a:pt x="39035" y="5600"/>
                </a:lnTo>
                <a:lnTo>
                  <a:pt x="26242" y="5600"/>
                </a:lnTo>
                <a:lnTo>
                  <a:pt x="28122" y="3883"/>
                </a:lnTo>
                <a:close/>
                <a:moveTo>
                  <a:pt x="53668" y="3883"/>
                </a:moveTo>
                <a:lnTo>
                  <a:pt x="52483" y="5764"/>
                </a:lnTo>
                <a:lnTo>
                  <a:pt x="40057" y="5600"/>
                </a:lnTo>
                <a:lnTo>
                  <a:pt x="41570" y="3883"/>
                </a:lnTo>
                <a:close/>
                <a:moveTo>
                  <a:pt x="54527" y="3883"/>
                </a:moveTo>
                <a:lnTo>
                  <a:pt x="65604" y="4088"/>
                </a:lnTo>
                <a:lnTo>
                  <a:pt x="64745" y="5764"/>
                </a:lnTo>
                <a:lnTo>
                  <a:pt x="53341" y="5764"/>
                </a:lnTo>
                <a:lnTo>
                  <a:pt x="54527" y="3883"/>
                </a:lnTo>
                <a:close/>
                <a:moveTo>
                  <a:pt x="79051" y="4088"/>
                </a:moveTo>
                <a:lnTo>
                  <a:pt x="78520" y="5764"/>
                </a:lnTo>
                <a:lnTo>
                  <a:pt x="65604" y="5764"/>
                </a:lnTo>
                <a:lnTo>
                  <a:pt x="66421" y="4088"/>
                </a:lnTo>
                <a:close/>
                <a:moveTo>
                  <a:pt x="79909" y="4088"/>
                </a:moveTo>
                <a:lnTo>
                  <a:pt x="92172" y="4251"/>
                </a:lnTo>
                <a:lnTo>
                  <a:pt x="91967" y="5927"/>
                </a:lnTo>
                <a:lnTo>
                  <a:pt x="79378" y="5764"/>
                </a:lnTo>
                <a:lnTo>
                  <a:pt x="79909" y="4088"/>
                </a:lnTo>
                <a:close/>
                <a:moveTo>
                  <a:pt x="104924" y="4251"/>
                </a:moveTo>
                <a:lnTo>
                  <a:pt x="105088" y="5927"/>
                </a:lnTo>
                <a:lnTo>
                  <a:pt x="92826" y="5927"/>
                </a:lnTo>
                <a:lnTo>
                  <a:pt x="92989" y="4251"/>
                </a:lnTo>
                <a:close/>
                <a:moveTo>
                  <a:pt x="105783" y="4251"/>
                </a:moveTo>
                <a:lnTo>
                  <a:pt x="117514" y="4415"/>
                </a:lnTo>
                <a:lnTo>
                  <a:pt x="118045" y="5927"/>
                </a:lnTo>
                <a:lnTo>
                  <a:pt x="106110" y="5927"/>
                </a:lnTo>
                <a:lnTo>
                  <a:pt x="105783" y="4251"/>
                </a:lnTo>
                <a:close/>
                <a:moveTo>
                  <a:pt x="129776" y="4415"/>
                </a:moveTo>
                <a:lnTo>
                  <a:pt x="130634" y="5927"/>
                </a:lnTo>
                <a:lnTo>
                  <a:pt x="118903" y="5927"/>
                </a:lnTo>
                <a:lnTo>
                  <a:pt x="118372" y="4415"/>
                </a:lnTo>
                <a:close/>
                <a:moveTo>
                  <a:pt x="141874" y="4415"/>
                </a:moveTo>
                <a:lnTo>
                  <a:pt x="142896" y="6131"/>
                </a:lnTo>
                <a:lnTo>
                  <a:pt x="131492" y="6131"/>
                </a:lnTo>
                <a:lnTo>
                  <a:pt x="130634" y="4415"/>
                </a:lnTo>
                <a:close/>
                <a:moveTo>
                  <a:pt x="142569" y="4415"/>
                </a:moveTo>
                <a:lnTo>
                  <a:pt x="153646" y="4578"/>
                </a:lnTo>
                <a:lnTo>
                  <a:pt x="154995" y="6131"/>
                </a:lnTo>
                <a:lnTo>
                  <a:pt x="143755" y="6131"/>
                </a:lnTo>
                <a:lnTo>
                  <a:pt x="142569" y="4415"/>
                </a:lnTo>
                <a:close/>
                <a:moveTo>
                  <a:pt x="166399" y="4578"/>
                </a:moveTo>
                <a:lnTo>
                  <a:pt x="168116" y="6131"/>
                </a:lnTo>
                <a:lnTo>
                  <a:pt x="155853" y="6131"/>
                </a:lnTo>
                <a:lnTo>
                  <a:pt x="154300" y="4578"/>
                </a:lnTo>
                <a:close/>
                <a:moveTo>
                  <a:pt x="167094" y="4578"/>
                </a:moveTo>
                <a:lnTo>
                  <a:pt x="178661" y="4742"/>
                </a:lnTo>
                <a:lnTo>
                  <a:pt x="180705" y="6295"/>
                </a:lnTo>
                <a:lnTo>
                  <a:pt x="168974" y="6131"/>
                </a:lnTo>
                <a:lnTo>
                  <a:pt x="167094" y="4578"/>
                </a:lnTo>
                <a:close/>
                <a:moveTo>
                  <a:pt x="24893" y="5764"/>
                </a:moveTo>
                <a:lnTo>
                  <a:pt x="22849" y="7644"/>
                </a:lnTo>
                <a:lnTo>
                  <a:pt x="11078" y="7644"/>
                </a:lnTo>
                <a:lnTo>
                  <a:pt x="13653" y="5764"/>
                </a:lnTo>
                <a:close/>
                <a:moveTo>
                  <a:pt x="25915" y="5764"/>
                </a:moveTo>
                <a:lnTo>
                  <a:pt x="38831" y="5927"/>
                </a:lnTo>
                <a:lnTo>
                  <a:pt x="37155" y="7807"/>
                </a:lnTo>
                <a:lnTo>
                  <a:pt x="23871" y="7644"/>
                </a:lnTo>
                <a:lnTo>
                  <a:pt x="25915" y="5764"/>
                </a:lnTo>
                <a:close/>
                <a:moveTo>
                  <a:pt x="52320" y="5927"/>
                </a:moveTo>
                <a:lnTo>
                  <a:pt x="51093" y="7807"/>
                </a:lnTo>
                <a:lnTo>
                  <a:pt x="38177" y="7807"/>
                </a:lnTo>
                <a:lnTo>
                  <a:pt x="39689" y="5927"/>
                </a:lnTo>
                <a:close/>
                <a:moveTo>
                  <a:pt x="64582" y="5927"/>
                </a:moveTo>
                <a:lnTo>
                  <a:pt x="63723" y="7807"/>
                </a:lnTo>
                <a:lnTo>
                  <a:pt x="51952" y="7807"/>
                </a:lnTo>
                <a:lnTo>
                  <a:pt x="53341" y="5927"/>
                </a:lnTo>
                <a:close/>
                <a:moveTo>
                  <a:pt x="65604" y="5927"/>
                </a:moveTo>
                <a:lnTo>
                  <a:pt x="78356" y="6131"/>
                </a:lnTo>
                <a:lnTo>
                  <a:pt x="77866" y="7807"/>
                </a:lnTo>
                <a:lnTo>
                  <a:pt x="64582" y="7807"/>
                </a:lnTo>
                <a:lnTo>
                  <a:pt x="65604" y="5927"/>
                </a:lnTo>
                <a:close/>
                <a:moveTo>
                  <a:pt x="91967" y="6131"/>
                </a:moveTo>
                <a:lnTo>
                  <a:pt x="91804" y="7807"/>
                </a:lnTo>
                <a:lnTo>
                  <a:pt x="78888" y="7807"/>
                </a:lnTo>
                <a:lnTo>
                  <a:pt x="79378" y="6131"/>
                </a:lnTo>
                <a:close/>
                <a:moveTo>
                  <a:pt x="105251" y="6131"/>
                </a:moveTo>
                <a:lnTo>
                  <a:pt x="105456" y="7971"/>
                </a:lnTo>
                <a:lnTo>
                  <a:pt x="105456" y="7971"/>
                </a:lnTo>
                <a:lnTo>
                  <a:pt x="92826" y="7807"/>
                </a:lnTo>
                <a:lnTo>
                  <a:pt x="92826" y="6131"/>
                </a:lnTo>
                <a:close/>
                <a:moveTo>
                  <a:pt x="118208" y="6131"/>
                </a:moveTo>
                <a:lnTo>
                  <a:pt x="118740" y="7971"/>
                </a:lnTo>
                <a:lnTo>
                  <a:pt x="106273" y="7971"/>
                </a:lnTo>
                <a:lnTo>
                  <a:pt x="106110" y="6131"/>
                </a:lnTo>
                <a:close/>
                <a:moveTo>
                  <a:pt x="119067" y="6131"/>
                </a:moveTo>
                <a:lnTo>
                  <a:pt x="130798" y="6295"/>
                </a:lnTo>
                <a:lnTo>
                  <a:pt x="131656" y="7971"/>
                </a:lnTo>
                <a:lnTo>
                  <a:pt x="119557" y="7971"/>
                </a:lnTo>
                <a:lnTo>
                  <a:pt x="119067" y="6131"/>
                </a:lnTo>
                <a:close/>
                <a:moveTo>
                  <a:pt x="143060" y="6295"/>
                </a:moveTo>
                <a:lnTo>
                  <a:pt x="144286" y="7971"/>
                </a:lnTo>
                <a:lnTo>
                  <a:pt x="132514" y="7971"/>
                </a:lnTo>
                <a:lnTo>
                  <a:pt x="131656" y="6295"/>
                </a:lnTo>
                <a:close/>
                <a:moveTo>
                  <a:pt x="155158" y="6295"/>
                </a:moveTo>
                <a:lnTo>
                  <a:pt x="156712" y="7971"/>
                </a:lnTo>
                <a:lnTo>
                  <a:pt x="145103" y="7971"/>
                </a:lnTo>
                <a:lnTo>
                  <a:pt x="143918" y="6295"/>
                </a:lnTo>
                <a:close/>
                <a:moveTo>
                  <a:pt x="156017" y="6295"/>
                </a:moveTo>
                <a:lnTo>
                  <a:pt x="168279" y="6458"/>
                </a:lnTo>
                <a:lnTo>
                  <a:pt x="170159" y="7971"/>
                </a:lnTo>
                <a:lnTo>
                  <a:pt x="157570" y="7971"/>
                </a:lnTo>
                <a:lnTo>
                  <a:pt x="156017" y="6295"/>
                </a:lnTo>
                <a:close/>
                <a:moveTo>
                  <a:pt x="180868" y="6458"/>
                </a:moveTo>
                <a:lnTo>
                  <a:pt x="183116" y="8175"/>
                </a:lnTo>
                <a:lnTo>
                  <a:pt x="171018" y="7971"/>
                </a:lnTo>
                <a:lnTo>
                  <a:pt x="169137" y="6458"/>
                </a:lnTo>
                <a:close/>
                <a:moveTo>
                  <a:pt x="22686" y="7971"/>
                </a:moveTo>
                <a:lnTo>
                  <a:pt x="20274" y="10014"/>
                </a:lnTo>
                <a:lnTo>
                  <a:pt x="8176" y="10014"/>
                </a:lnTo>
                <a:lnTo>
                  <a:pt x="10751" y="7971"/>
                </a:lnTo>
                <a:close/>
                <a:moveTo>
                  <a:pt x="36992" y="7971"/>
                </a:moveTo>
                <a:lnTo>
                  <a:pt x="35112" y="10014"/>
                </a:lnTo>
                <a:lnTo>
                  <a:pt x="21460" y="10014"/>
                </a:lnTo>
                <a:lnTo>
                  <a:pt x="23708" y="7971"/>
                </a:lnTo>
                <a:close/>
                <a:moveTo>
                  <a:pt x="50930" y="7971"/>
                </a:moveTo>
                <a:lnTo>
                  <a:pt x="49581" y="10014"/>
                </a:lnTo>
                <a:lnTo>
                  <a:pt x="36133" y="10014"/>
                </a:lnTo>
                <a:lnTo>
                  <a:pt x="37809" y="7971"/>
                </a:lnTo>
                <a:close/>
                <a:moveTo>
                  <a:pt x="63560" y="7971"/>
                </a:moveTo>
                <a:lnTo>
                  <a:pt x="62538" y="10014"/>
                </a:lnTo>
                <a:lnTo>
                  <a:pt x="50603" y="10014"/>
                </a:lnTo>
                <a:lnTo>
                  <a:pt x="51788" y="7971"/>
                </a:lnTo>
                <a:close/>
                <a:moveTo>
                  <a:pt x="64582" y="7971"/>
                </a:moveTo>
                <a:lnTo>
                  <a:pt x="77866" y="8175"/>
                </a:lnTo>
                <a:lnTo>
                  <a:pt x="77334" y="10014"/>
                </a:lnTo>
                <a:lnTo>
                  <a:pt x="63560" y="10014"/>
                </a:lnTo>
                <a:lnTo>
                  <a:pt x="64582" y="7971"/>
                </a:lnTo>
                <a:close/>
                <a:moveTo>
                  <a:pt x="91804" y="8175"/>
                </a:moveTo>
                <a:lnTo>
                  <a:pt x="91640" y="10014"/>
                </a:lnTo>
                <a:lnTo>
                  <a:pt x="78356" y="10014"/>
                </a:lnTo>
                <a:lnTo>
                  <a:pt x="78888" y="8175"/>
                </a:lnTo>
                <a:close/>
                <a:moveTo>
                  <a:pt x="105456" y="8175"/>
                </a:moveTo>
                <a:lnTo>
                  <a:pt x="105619" y="10014"/>
                </a:lnTo>
                <a:lnTo>
                  <a:pt x="92662" y="10014"/>
                </a:lnTo>
                <a:lnTo>
                  <a:pt x="92662" y="8175"/>
                </a:lnTo>
                <a:close/>
                <a:moveTo>
                  <a:pt x="118740" y="8175"/>
                </a:moveTo>
                <a:lnTo>
                  <a:pt x="119394" y="10014"/>
                </a:lnTo>
                <a:lnTo>
                  <a:pt x="106641" y="10014"/>
                </a:lnTo>
                <a:lnTo>
                  <a:pt x="106273" y="8175"/>
                </a:lnTo>
                <a:close/>
                <a:moveTo>
                  <a:pt x="131819" y="8175"/>
                </a:moveTo>
                <a:lnTo>
                  <a:pt x="132678" y="10014"/>
                </a:lnTo>
                <a:lnTo>
                  <a:pt x="120252" y="10014"/>
                </a:lnTo>
                <a:lnTo>
                  <a:pt x="119557" y="8175"/>
                </a:lnTo>
                <a:close/>
                <a:moveTo>
                  <a:pt x="144449" y="8175"/>
                </a:moveTo>
                <a:lnTo>
                  <a:pt x="145798" y="10014"/>
                </a:lnTo>
                <a:lnTo>
                  <a:pt x="133536" y="10014"/>
                </a:lnTo>
                <a:lnTo>
                  <a:pt x="132678" y="8175"/>
                </a:lnTo>
                <a:close/>
                <a:moveTo>
                  <a:pt x="156875" y="8175"/>
                </a:moveTo>
                <a:lnTo>
                  <a:pt x="158388" y="10014"/>
                </a:lnTo>
                <a:lnTo>
                  <a:pt x="146657" y="10014"/>
                </a:lnTo>
                <a:lnTo>
                  <a:pt x="145308" y="8175"/>
                </a:lnTo>
                <a:close/>
                <a:moveTo>
                  <a:pt x="157734" y="8175"/>
                </a:moveTo>
                <a:lnTo>
                  <a:pt x="170323" y="8339"/>
                </a:lnTo>
                <a:lnTo>
                  <a:pt x="172366" y="10014"/>
                </a:lnTo>
                <a:lnTo>
                  <a:pt x="159246" y="10014"/>
                </a:lnTo>
                <a:lnTo>
                  <a:pt x="157734" y="8175"/>
                </a:lnTo>
                <a:close/>
                <a:moveTo>
                  <a:pt x="183280" y="8339"/>
                </a:moveTo>
                <a:lnTo>
                  <a:pt x="185487" y="10014"/>
                </a:lnTo>
                <a:lnTo>
                  <a:pt x="173061" y="10014"/>
                </a:lnTo>
                <a:lnTo>
                  <a:pt x="171181" y="8339"/>
                </a:lnTo>
                <a:close/>
                <a:moveTo>
                  <a:pt x="172530" y="10219"/>
                </a:moveTo>
                <a:lnTo>
                  <a:pt x="174574" y="12058"/>
                </a:lnTo>
                <a:lnTo>
                  <a:pt x="161126" y="12058"/>
                </a:lnTo>
                <a:lnTo>
                  <a:pt x="159409" y="10219"/>
                </a:lnTo>
                <a:close/>
                <a:moveTo>
                  <a:pt x="185814" y="10219"/>
                </a:moveTo>
                <a:lnTo>
                  <a:pt x="188226" y="12058"/>
                </a:lnTo>
                <a:lnTo>
                  <a:pt x="175432" y="12058"/>
                </a:lnTo>
                <a:lnTo>
                  <a:pt x="173388" y="10219"/>
                </a:lnTo>
                <a:close/>
                <a:moveTo>
                  <a:pt x="77171" y="10219"/>
                </a:moveTo>
                <a:lnTo>
                  <a:pt x="76640" y="12263"/>
                </a:lnTo>
                <a:lnTo>
                  <a:pt x="62538" y="12263"/>
                </a:lnTo>
                <a:lnTo>
                  <a:pt x="63355" y="10219"/>
                </a:lnTo>
                <a:close/>
                <a:moveTo>
                  <a:pt x="91640" y="10219"/>
                </a:moveTo>
                <a:lnTo>
                  <a:pt x="91477" y="12263"/>
                </a:lnTo>
                <a:lnTo>
                  <a:pt x="77661" y="12263"/>
                </a:lnTo>
                <a:lnTo>
                  <a:pt x="78193" y="10219"/>
                </a:lnTo>
                <a:close/>
                <a:moveTo>
                  <a:pt x="105783" y="10219"/>
                </a:moveTo>
                <a:lnTo>
                  <a:pt x="105946" y="12263"/>
                </a:lnTo>
                <a:lnTo>
                  <a:pt x="92499" y="12263"/>
                </a:lnTo>
                <a:lnTo>
                  <a:pt x="92662" y="10219"/>
                </a:lnTo>
                <a:close/>
                <a:moveTo>
                  <a:pt x="119394" y="10219"/>
                </a:moveTo>
                <a:lnTo>
                  <a:pt x="120089" y="12263"/>
                </a:lnTo>
                <a:lnTo>
                  <a:pt x="106968" y="12263"/>
                </a:lnTo>
                <a:lnTo>
                  <a:pt x="106641" y="10219"/>
                </a:lnTo>
                <a:close/>
                <a:moveTo>
                  <a:pt x="132841" y="10219"/>
                </a:moveTo>
                <a:lnTo>
                  <a:pt x="133863" y="12263"/>
                </a:lnTo>
                <a:lnTo>
                  <a:pt x="120947" y="12263"/>
                </a:lnTo>
                <a:lnTo>
                  <a:pt x="120252" y="10219"/>
                </a:lnTo>
                <a:close/>
                <a:moveTo>
                  <a:pt x="145962" y="10219"/>
                </a:moveTo>
                <a:lnTo>
                  <a:pt x="147147" y="12263"/>
                </a:lnTo>
                <a:lnTo>
                  <a:pt x="134721" y="12263"/>
                </a:lnTo>
                <a:lnTo>
                  <a:pt x="133700" y="10219"/>
                </a:lnTo>
                <a:close/>
                <a:moveTo>
                  <a:pt x="158755" y="10219"/>
                </a:moveTo>
                <a:lnTo>
                  <a:pt x="160268" y="12058"/>
                </a:lnTo>
                <a:lnTo>
                  <a:pt x="148169" y="12263"/>
                </a:lnTo>
                <a:lnTo>
                  <a:pt x="146820" y="10219"/>
                </a:lnTo>
                <a:close/>
                <a:moveTo>
                  <a:pt x="20111" y="10219"/>
                </a:moveTo>
                <a:lnTo>
                  <a:pt x="17740" y="12426"/>
                </a:lnTo>
                <a:lnTo>
                  <a:pt x="5110" y="12426"/>
                </a:lnTo>
                <a:lnTo>
                  <a:pt x="7849" y="10219"/>
                </a:lnTo>
                <a:close/>
                <a:moveTo>
                  <a:pt x="34948" y="10219"/>
                </a:moveTo>
                <a:lnTo>
                  <a:pt x="33068" y="12426"/>
                </a:lnTo>
                <a:lnTo>
                  <a:pt x="18762" y="12426"/>
                </a:lnTo>
                <a:lnTo>
                  <a:pt x="21133" y="10219"/>
                </a:lnTo>
                <a:close/>
                <a:moveTo>
                  <a:pt x="49417" y="10219"/>
                </a:moveTo>
                <a:lnTo>
                  <a:pt x="47864" y="12426"/>
                </a:lnTo>
                <a:lnTo>
                  <a:pt x="34090" y="12426"/>
                </a:lnTo>
                <a:lnTo>
                  <a:pt x="35970" y="10219"/>
                </a:lnTo>
                <a:close/>
                <a:moveTo>
                  <a:pt x="62538" y="10219"/>
                </a:moveTo>
                <a:lnTo>
                  <a:pt x="61516" y="12263"/>
                </a:lnTo>
                <a:lnTo>
                  <a:pt x="48886" y="12426"/>
                </a:lnTo>
                <a:lnTo>
                  <a:pt x="50439" y="10219"/>
                </a:lnTo>
                <a:close/>
                <a:moveTo>
                  <a:pt x="174737" y="12426"/>
                </a:moveTo>
                <a:lnTo>
                  <a:pt x="177149" y="14470"/>
                </a:lnTo>
                <a:lnTo>
                  <a:pt x="163333" y="14470"/>
                </a:lnTo>
                <a:lnTo>
                  <a:pt x="161453" y="12426"/>
                </a:lnTo>
                <a:close/>
                <a:moveTo>
                  <a:pt x="188553" y="12426"/>
                </a:moveTo>
                <a:lnTo>
                  <a:pt x="191087" y="14470"/>
                </a:lnTo>
                <a:lnTo>
                  <a:pt x="178007" y="14470"/>
                </a:lnTo>
                <a:lnTo>
                  <a:pt x="175595" y="12426"/>
                </a:lnTo>
                <a:close/>
                <a:moveTo>
                  <a:pt x="32700" y="12590"/>
                </a:moveTo>
                <a:lnTo>
                  <a:pt x="30656" y="14960"/>
                </a:lnTo>
                <a:lnTo>
                  <a:pt x="15860" y="14960"/>
                </a:lnTo>
                <a:lnTo>
                  <a:pt x="18394" y="12590"/>
                </a:lnTo>
                <a:close/>
                <a:moveTo>
                  <a:pt x="47701" y="12590"/>
                </a:moveTo>
                <a:lnTo>
                  <a:pt x="46188" y="14960"/>
                </a:lnTo>
                <a:lnTo>
                  <a:pt x="31678" y="14960"/>
                </a:lnTo>
                <a:lnTo>
                  <a:pt x="33722" y="12590"/>
                </a:lnTo>
                <a:close/>
                <a:moveTo>
                  <a:pt x="160636" y="12426"/>
                </a:moveTo>
                <a:lnTo>
                  <a:pt x="162311" y="14470"/>
                </a:lnTo>
                <a:lnTo>
                  <a:pt x="47210" y="14960"/>
                </a:lnTo>
                <a:lnTo>
                  <a:pt x="48723" y="12590"/>
                </a:lnTo>
                <a:lnTo>
                  <a:pt x="106968" y="12590"/>
                </a:lnTo>
                <a:lnTo>
                  <a:pt x="106968" y="12426"/>
                </a:lnTo>
                <a:lnTo>
                  <a:pt x="120089" y="12426"/>
                </a:lnTo>
                <a:lnTo>
                  <a:pt x="120089" y="12590"/>
                </a:lnTo>
                <a:lnTo>
                  <a:pt x="121110" y="12590"/>
                </a:lnTo>
                <a:lnTo>
                  <a:pt x="121110" y="12426"/>
                </a:lnTo>
                <a:lnTo>
                  <a:pt x="133863" y="12426"/>
                </a:lnTo>
                <a:lnTo>
                  <a:pt x="134067" y="12590"/>
                </a:lnTo>
                <a:lnTo>
                  <a:pt x="134885" y="12590"/>
                </a:lnTo>
                <a:lnTo>
                  <a:pt x="134885" y="12426"/>
                </a:lnTo>
                <a:lnTo>
                  <a:pt x="147352" y="12426"/>
                </a:lnTo>
                <a:lnTo>
                  <a:pt x="147515" y="12590"/>
                </a:lnTo>
                <a:lnTo>
                  <a:pt x="148373" y="12590"/>
                </a:lnTo>
                <a:lnTo>
                  <a:pt x="148373" y="12426"/>
                </a:lnTo>
                <a:close/>
                <a:moveTo>
                  <a:pt x="17372" y="12590"/>
                </a:moveTo>
                <a:lnTo>
                  <a:pt x="14675" y="14960"/>
                </a:lnTo>
                <a:lnTo>
                  <a:pt x="1554" y="15124"/>
                </a:lnTo>
                <a:lnTo>
                  <a:pt x="4783" y="12753"/>
                </a:lnTo>
                <a:lnTo>
                  <a:pt x="17372" y="12590"/>
                </a:lnTo>
                <a:close/>
                <a:moveTo>
                  <a:pt x="20111" y="0"/>
                </a:moveTo>
                <a:lnTo>
                  <a:pt x="1" y="15328"/>
                </a:lnTo>
                <a:lnTo>
                  <a:pt x="31515" y="15328"/>
                </a:lnTo>
                <a:lnTo>
                  <a:pt x="45984" y="15124"/>
                </a:lnTo>
                <a:lnTo>
                  <a:pt x="45821" y="15328"/>
                </a:lnTo>
                <a:lnTo>
                  <a:pt x="47006" y="15328"/>
                </a:lnTo>
                <a:lnTo>
                  <a:pt x="47006" y="15124"/>
                </a:lnTo>
                <a:lnTo>
                  <a:pt x="192313" y="14633"/>
                </a:lnTo>
                <a:lnTo>
                  <a:pt x="175105" y="1349"/>
                </a:lnTo>
                <a:lnTo>
                  <a:pt x="163333" y="1186"/>
                </a:lnTo>
                <a:lnTo>
                  <a:pt x="162679" y="1186"/>
                </a:lnTo>
                <a:lnTo>
                  <a:pt x="151235" y="1022"/>
                </a:lnTo>
                <a:lnTo>
                  <a:pt x="139340" y="1022"/>
                </a:lnTo>
                <a:lnTo>
                  <a:pt x="128754" y="818"/>
                </a:lnTo>
                <a:lnTo>
                  <a:pt x="116328" y="818"/>
                </a:lnTo>
                <a:lnTo>
                  <a:pt x="105251" y="654"/>
                </a:lnTo>
                <a:lnTo>
                  <a:pt x="104597" y="654"/>
                </a:lnTo>
                <a:lnTo>
                  <a:pt x="93194" y="491"/>
                </a:lnTo>
                <a:lnTo>
                  <a:pt x="80073" y="491"/>
                </a:lnTo>
                <a:lnTo>
                  <a:pt x="68301" y="327"/>
                </a:lnTo>
                <a:lnTo>
                  <a:pt x="67443" y="327"/>
                </a:lnTo>
                <a:lnTo>
                  <a:pt x="2011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7"/>
          <p:cNvSpPr/>
          <p:nvPr/>
        </p:nvSpPr>
        <p:spPr>
          <a:xfrm>
            <a:off x="4375927" y="4850506"/>
            <a:ext cx="49035" cy="53926"/>
          </a:xfrm>
          <a:custGeom>
            <a:rect b="b" l="l" r="r" t="t"/>
            <a:pathLst>
              <a:path extrusionOk="0" h="2249" w="2045">
                <a:moveTo>
                  <a:pt x="1023" y="1"/>
                </a:moveTo>
                <a:cubicBezTo>
                  <a:pt x="328" y="1"/>
                  <a:pt x="1" y="532"/>
                  <a:pt x="1" y="1022"/>
                </a:cubicBezTo>
                <a:cubicBezTo>
                  <a:pt x="1" y="1717"/>
                  <a:pt x="328" y="2249"/>
                  <a:pt x="1023" y="2249"/>
                </a:cubicBezTo>
                <a:cubicBezTo>
                  <a:pt x="1513" y="2249"/>
                  <a:pt x="2044" y="1717"/>
                  <a:pt x="2044" y="1022"/>
                </a:cubicBezTo>
                <a:cubicBezTo>
                  <a:pt x="2044" y="532"/>
                  <a:pt x="1513" y="1"/>
                  <a:pt x="10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7"/>
          <p:cNvSpPr/>
          <p:nvPr/>
        </p:nvSpPr>
        <p:spPr>
          <a:xfrm>
            <a:off x="4483610" y="4850506"/>
            <a:ext cx="49035" cy="53926"/>
          </a:xfrm>
          <a:custGeom>
            <a:rect b="b" l="l" r="r" t="t"/>
            <a:pathLst>
              <a:path extrusionOk="0" h="2249" w="2045">
                <a:moveTo>
                  <a:pt x="1023" y="1"/>
                </a:moveTo>
                <a:cubicBezTo>
                  <a:pt x="491" y="1"/>
                  <a:pt x="1" y="532"/>
                  <a:pt x="1" y="1022"/>
                </a:cubicBezTo>
                <a:cubicBezTo>
                  <a:pt x="1" y="1717"/>
                  <a:pt x="491" y="2249"/>
                  <a:pt x="1023" y="2249"/>
                </a:cubicBezTo>
                <a:cubicBezTo>
                  <a:pt x="1718" y="2249"/>
                  <a:pt x="2045" y="1717"/>
                  <a:pt x="2045" y="1022"/>
                </a:cubicBezTo>
                <a:cubicBezTo>
                  <a:pt x="2045" y="532"/>
                  <a:pt x="1718" y="1"/>
                  <a:pt x="10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7"/>
          <p:cNvSpPr/>
          <p:nvPr/>
        </p:nvSpPr>
        <p:spPr>
          <a:xfrm>
            <a:off x="4610161" y="4850506"/>
            <a:ext cx="52967" cy="53926"/>
          </a:xfrm>
          <a:custGeom>
            <a:rect b="b" l="l" r="r" t="t"/>
            <a:pathLst>
              <a:path extrusionOk="0" h="2249" w="2209">
                <a:moveTo>
                  <a:pt x="1023" y="1"/>
                </a:moveTo>
                <a:cubicBezTo>
                  <a:pt x="532" y="1"/>
                  <a:pt x="1" y="532"/>
                  <a:pt x="1" y="1022"/>
                </a:cubicBezTo>
                <a:cubicBezTo>
                  <a:pt x="1" y="1717"/>
                  <a:pt x="532" y="2249"/>
                  <a:pt x="1023" y="2249"/>
                </a:cubicBezTo>
                <a:cubicBezTo>
                  <a:pt x="1718" y="2249"/>
                  <a:pt x="2208" y="1717"/>
                  <a:pt x="2208" y="1022"/>
                </a:cubicBezTo>
                <a:cubicBezTo>
                  <a:pt x="2208" y="532"/>
                  <a:pt x="1718" y="1"/>
                  <a:pt x="10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8" name="Google Shape;808;p37"/>
          <p:cNvGrpSpPr/>
          <p:nvPr/>
        </p:nvGrpSpPr>
        <p:grpSpPr>
          <a:xfrm>
            <a:off x="5022792" y="2137626"/>
            <a:ext cx="3345063" cy="2009264"/>
            <a:chOff x="4894275" y="1974100"/>
            <a:chExt cx="3377379" cy="2028675"/>
          </a:xfrm>
        </p:grpSpPr>
        <p:sp>
          <p:nvSpPr>
            <p:cNvPr id="809" name="Google Shape;809;p37"/>
            <p:cNvSpPr/>
            <p:nvPr/>
          </p:nvSpPr>
          <p:spPr>
            <a:xfrm>
              <a:off x="4894275" y="1974100"/>
              <a:ext cx="3377276" cy="2028675"/>
            </a:xfrm>
            <a:custGeom>
              <a:rect b="b" l="l" r="r" t="t"/>
              <a:pathLst>
                <a:path extrusionOk="0" h="87717" w="145635">
                  <a:moveTo>
                    <a:pt x="8543" y="1"/>
                  </a:moveTo>
                  <a:cubicBezTo>
                    <a:pt x="3761" y="1"/>
                    <a:pt x="0" y="3924"/>
                    <a:pt x="0" y="8666"/>
                  </a:cubicBezTo>
                  <a:lnTo>
                    <a:pt x="0" y="79010"/>
                  </a:lnTo>
                  <a:cubicBezTo>
                    <a:pt x="0" y="83792"/>
                    <a:pt x="3761" y="87716"/>
                    <a:pt x="8543" y="87716"/>
                  </a:cubicBezTo>
                  <a:lnTo>
                    <a:pt x="137133" y="87716"/>
                  </a:lnTo>
                  <a:cubicBezTo>
                    <a:pt x="141874" y="87716"/>
                    <a:pt x="145634" y="83792"/>
                    <a:pt x="145634" y="79010"/>
                  </a:cubicBezTo>
                  <a:lnTo>
                    <a:pt x="145634" y="8666"/>
                  </a:lnTo>
                  <a:cubicBezTo>
                    <a:pt x="145634" y="3924"/>
                    <a:pt x="141874" y="1"/>
                    <a:pt x="13713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7"/>
            <p:cNvSpPr/>
            <p:nvPr/>
          </p:nvSpPr>
          <p:spPr>
            <a:xfrm>
              <a:off x="5010071" y="2039400"/>
              <a:ext cx="3141877" cy="1887989"/>
            </a:xfrm>
            <a:custGeom>
              <a:rect b="b" l="l" r="r" t="t"/>
              <a:pathLst>
                <a:path extrusionOk="0" h="77171" w="129776">
                  <a:moveTo>
                    <a:pt x="121232" y="696"/>
                  </a:moveTo>
                  <a:cubicBezTo>
                    <a:pt x="123480" y="696"/>
                    <a:pt x="125320" y="1554"/>
                    <a:pt x="126873" y="3066"/>
                  </a:cubicBezTo>
                  <a:cubicBezTo>
                    <a:pt x="128222" y="4456"/>
                    <a:pt x="129080" y="6500"/>
                    <a:pt x="129080" y="8543"/>
                  </a:cubicBezTo>
                  <a:lnTo>
                    <a:pt x="129080" y="68465"/>
                  </a:lnTo>
                  <a:cubicBezTo>
                    <a:pt x="129080" y="70672"/>
                    <a:pt x="128222" y="72716"/>
                    <a:pt x="126873" y="74105"/>
                  </a:cubicBezTo>
                  <a:cubicBezTo>
                    <a:pt x="125320" y="75454"/>
                    <a:pt x="123480" y="76476"/>
                    <a:pt x="121232" y="76476"/>
                  </a:cubicBezTo>
                  <a:lnTo>
                    <a:pt x="8665" y="76476"/>
                  </a:lnTo>
                  <a:cubicBezTo>
                    <a:pt x="6458" y="76476"/>
                    <a:pt x="4415" y="75454"/>
                    <a:pt x="3066" y="74105"/>
                  </a:cubicBezTo>
                  <a:cubicBezTo>
                    <a:pt x="1676" y="72716"/>
                    <a:pt x="654" y="70672"/>
                    <a:pt x="654" y="68465"/>
                  </a:cubicBezTo>
                  <a:lnTo>
                    <a:pt x="654" y="8543"/>
                  </a:lnTo>
                  <a:cubicBezTo>
                    <a:pt x="654" y="6500"/>
                    <a:pt x="1676" y="4456"/>
                    <a:pt x="3066" y="3066"/>
                  </a:cubicBezTo>
                  <a:cubicBezTo>
                    <a:pt x="4415" y="1554"/>
                    <a:pt x="6458" y="696"/>
                    <a:pt x="8665" y="696"/>
                  </a:cubicBezTo>
                  <a:close/>
                  <a:moveTo>
                    <a:pt x="8665" y="1"/>
                  </a:moveTo>
                  <a:cubicBezTo>
                    <a:pt x="3924" y="1"/>
                    <a:pt x="0" y="3925"/>
                    <a:pt x="0" y="8543"/>
                  </a:cubicBezTo>
                  <a:lnTo>
                    <a:pt x="0" y="68465"/>
                  </a:lnTo>
                  <a:cubicBezTo>
                    <a:pt x="0" y="73247"/>
                    <a:pt x="3924" y="77171"/>
                    <a:pt x="8665" y="77171"/>
                  </a:cubicBezTo>
                  <a:lnTo>
                    <a:pt x="121232" y="77171"/>
                  </a:lnTo>
                  <a:cubicBezTo>
                    <a:pt x="126015" y="77171"/>
                    <a:pt x="129775" y="73247"/>
                    <a:pt x="129775" y="68465"/>
                  </a:cubicBezTo>
                  <a:lnTo>
                    <a:pt x="129775" y="8543"/>
                  </a:lnTo>
                  <a:cubicBezTo>
                    <a:pt x="129775" y="3925"/>
                    <a:pt x="126015" y="1"/>
                    <a:pt x="121232"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7"/>
            <p:cNvSpPr/>
            <p:nvPr/>
          </p:nvSpPr>
          <p:spPr>
            <a:xfrm>
              <a:off x="4894275" y="2927384"/>
              <a:ext cx="593774" cy="650011"/>
            </a:xfrm>
            <a:custGeom>
              <a:rect b="b" l="l" r="r" t="t"/>
              <a:pathLst>
                <a:path extrusionOk="0" h="26569" w="24526">
                  <a:moveTo>
                    <a:pt x="1" y="1"/>
                  </a:moveTo>
                  <a:lnTo>
                    <a:pt x="1" y="4252"/>
                  </a:lnTo>
                  <a:lnTo>
                    <a:pt x="4783" y="9034"/>
                  </a:lnTo>
                  <a:lnTo>
                    <a:pt x="4783" y="4947"/>
                  </a:lnTo>
                  <a:lnTo>
                    <a:pt x="1" y="1"/>
                  </a:lnTo>
                  <a:close/>
                  <a:moveTo>
                    <a:pt x="5437" y="5601"/>
                  </a:moveTo>
                  <a:lnTo>
                    <a:pt x="5437" y="9688"/>
                  </a:lnTo>
                  <a:lnTo>
                    <a:pt x="21787" y="26038"/>
                  </a:lnTo>
                  <a:cubicBezTo>
                    <a:pt x="22155" y="26405"/>
                    <a:pt x="22482" y="26569"/>
                    <a:pt x="22809" y="26569"/>
                  </a:cubicBezTo>
                  <a:cubicBezTo>
                    <a:pt x="23340" y="26569"/>
                    <a:pt x="23667" y="26405"/>
                    <a:pt x="24035" y="26038"/>
                  </a:cubicBezTo>
                  <a:cubicBezTo>
                    <a:pt x="24525" y="25547"/>
                    <a:pt x="24525" y="24525"/>
                    <a:pt x="24035" y="23994"/>
                  </a:cubicBezTo>
                  <a:lnTo>
                    <a:pt x="5437" y="5601"/>
                  </a:ln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7"/>
            <p:cNvSpPr/>
            <p:nvPr/>
          </p:nvSpPr>
          <p:spPr>
            <a:xfrm>
              <a:off x="4894275" y="2748398"/>
              <a:ext cx="412684" cy="466009"/>
            </a:xfrm>
            <a:custGeom>
              <a:rect b="b" l="l" r="r" t="t"/>
              <a:pathLst>
                <a:path extrusionOk="0" h="19048" w="17046">
                  <a:moveTo>
                    <a:pt x="1" y="0"/>
                  </a:moveTo>
                  <a:lnTo>
                    <a:pt x="1" y="4088"/>
                  </a:lnTo>
                  <a:lnTo>
                    <a:pt x="4783" y="8993"/>
                  </a:lnTo>
                  <a:lnTo>
                    <a:pt x="4783" y="4742"/>
                  </a:lnTo>
                  <a:lnTo>
                    <a:pt x="1" y="0"/>
                  </a:lnTo>
                  <a:close/>
                  <a:moveTo>
                    <a:pt x="5437" y="5437"/>
                  </a:moveTo>
                  <a:lnTo>
                    <a:pt x="5437" y="9688"/>
                  </a:lnTo>
                  <a:lnTo>
                    <a:pt x="14470" y="18557"/>
                  </a:lnTo>
                  <a:cubicBezTo>
                    <a:pt x="14634" y="18884"/>
                    <a:pt x="15165" y="19048"/>
                    <a:pt x="15492" y="19048"/>
                  </a:cubicBezTo>
                  <a:cubicBezTo>
                    <a:pt x="15860" y="19048"/>
                    <a:pt x="16187" y="18884"/>
                    <a:pt x="16514" y="18557"/>
                  </a:cubicBezTo>
                  <a:cubicBezTo>
                    <a:pt x="17045" y="18026"/>
                    <a:pt x="17045" y="17004"/>
                    <a:pt x="16514" y="16514"/>
                  </a:cubicBezTo>
                  <a:lnTo>
                    <a:pt x="5437" y="5437"/>
                  </a:ln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7"/>
            <p:cNvSpPr/>
            <p:nvPr/>
          </p:nvSpPr>
          <p:spPr>
            <a:xfrm>
              <a:off x="7166298" y="1974105"/>
              <a:ext cx="481948" cy="382978"/>
            </a:xfrm>
            <a:custGeom>
              <a:rect b="b" l="l" r="r" t="t"/>
              <a:pathLst>
                <a:path extrusionOk="0" h="15819" w="19907">
                  <a:moveTo>
                    <a:pt x="1" y="0"/>
                  </a:moveTo>
                  <a:lnTo>
                    <a:pt x="3066" y="2698"/>
                  </a:lnTo>
                  <a:lnTo>
                    <a:pt x="7481" y="2698"/>
                  </a:lnTo>
                  <a:lnTo>
                    <a:pt x="4415" y="0"/>
                  </a:lnTo>
                  <a:close/>
                  <a:moveTo>
                    <a:pt x="3924" y="3393"/>
                  </a:moveTo>
                  <a:lnTo>
                    <a:pt x="17209" y="15491"/>
                  </a:lnTo>
                  <a:cubicBezTo>
                    <a:pt x="17536" y="15655"/>
                    <a:pt x="17863" y="15818"/>
                    <a:pt x="18230" y="15818"/>
                  </a:cubicBezTo>
                  <a:cubicBezTo>
                    <a:pt x="18557" y="15818"/>
                    <a:pt x="19089" y="15655"/>
                    <a:pt x="19252" y="15328"/>
                  </a:cubicBezTo>
                  <a:cubicBezTo>
                    <a:pt x="19906" y="14633"/>
                    <a:pt x="19743" y="13775"/>
                    <a:pt x="19252" y="13284"/>
                  </a:cubicBezTo>
                  <a:lnTo>
                    <a:pt x="8339" y="3393"/>
                  </a:ln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7"/>
            <p:cNvSpPr/>
            <p:nvPr/>
          </p:nvSpPr>
          <p:spPr>
            <a:xfrm>
              <a:off x="5554307" y="3643378"/>
              <a:ext cx="436434" cy="350021"/>
            </a:xfrm>
            <a:custGeom>
              <a:rect b="b" l="l" r="r" t="t"/>
              <a:pathLst>
                <a:path extrusionOk="0" h="14307" w="18027">
                  <a:moveTo>
                    <a:pt x="1677" y="1"/>
                  </a:moveTo>
                  <a:cubicBezTo>
                    <a:pt x="1186" y="1"/>
                    <a:pt x="859" y="205"/>
                    <a:pt x="491" y="532"/>
                  </a:cubicBezTo>
                  <a:cubicBezTo>
                    <a:pt x="1" y="1227"/>
                    <a:pt x="1" y="2044"/>
                    <a:pt x="655" y="2576"/>
                  </a:cubicBezTo>
                  <a:lnTo>
                    <a:pt x="9688" y="10914"/>
                  </a:lnTo>
                  <a:lnTo>
                    <a:pt x="14143" y="10914"/>
                  </a:lnTo>
                  <a:lnTo>
                    <a:pt x="2535" y="368"/>
                  </a:lnTo>
                  <a:cubicBezTo>
                    <a:pt x="2372" y="205"/>
                    <a:pt x="2045" y="1"/>
                    <a:pt x="1677" y="1"/>
                  </a:cubicBezTo>
                  <a:close/>
                  <a:moveTo>
                    <a:pt x="10546" y="11609"/>
                  </a:moveTo>
                  <a:lnTo>
                    <a:pt x="13612" y="14307"/>
                  </a:lnTo>
                  <a:lnTo>
                    <a:pt x="18026" y="14307"/>
                  </a:lnTo>
                  <a:lnTo>
                    <a:pt x="14961" y="11609"/>
                  </a:ln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7"/>
            <p:cNvSpPr/>
            <p:nvPr/>
          </p:nvSpPr>
          <p:spPr>
            <a:xfrm>
              <a:off x="5805654" y="3698376"/>
              <a:ext cx="375086" cy="295023"/>
            </a:xfrm>
            <a:custGeom>
              <a:rect b="b" l="l" r="r" t="t"/>
              <a:pathLst>
                <a:path extrusionOk="0" h="12059" w="15493">
                  <a:moveTo>
                    <a:pt x="1718" y="1"/>
                  </a:moveTo>
                  <a:cubicBezTo>
                    <a:pt x="1186" y="1"/>
                    <a:pt x="859" y="164"/>
                    <a:pt x="491" y="491"/>
                  </a:cubicBezTo>
                  <a:cubicBezTo>
                    <a:pt x="1" y="1186"/>
                    <a:pt x="1" y="2044"/>
                    <a:pt x="696" y="2535"/>
                  </a:cubicBezTo>
                  <a:lnTo>
                    <a:pt x="7317" y="8666"/>
                  </a:lnTo>
                  <a:lnTo>
                    <a:pt x="11732" y="8666"/>
                  </a:lnTo>
                  <a:lnTo>
                    <a:pt x="2535" y="328"/>
                  </a:lnTo>
                  <a:cubicBezTo>
                    <a:pt x="2372" y="164"/>
                    <a:pt x="2045" y="1"/>
                    <a:pt x="1718" y="1"/>
                  </a:cubicBezTo>
                  <a:close/>
                  <a:moveTo>
                    <a:pt x="8012" y="9361"/>
                  </a:moveTo>
                  <a:lnTo>
                    <a:pt x="11078" y="12059"/>
                  </a:lnTo>
                  <a:lnTo>
                    <a:pt x="15492" y="12059"/>
                  </a:lnTo>
                  <a:lnTo>
                    <a:pt x="12427" y="9361"/>
                  </a:ln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7"/>
            <p:cNvSpPr/>
            <p:nvPr/>
          </p:nvSpPr>
          <p:spPr>
            <a:xfrm>
              <a:off x="6980269" y="1974105"/>
              <a:ext cx="380000" cy="291924"/>
            </a:xfrm>
            <a:custGeom>
              <a:rect b="b" l="l" r="r" t="t"/>
              <a:pathLst>
                <a:path extrusionOk="0" h="12058" w="15696">
                  <a:moveTo>
                    <a:pt x="0" y="0"/>
                  </a:moveTo>
                  <a:lnTo>
                    <a:pt x="3066" y="2698"/>
                  </a:lnTo>
                  <a:lnTo>
                    <a:pt x="7521" y="2698"/>
                  </a:lnTo>
                  <a:lnTo>
                    <a:pt x="4456" y="0"/>
                  </a:lnTo>
                  <a:close/>
                  <a:moveTo>
                    <a:pt x="3761" y="3393"/>
                  </a:moveTo>
                  <a:lnTo>
                    <a:pt x="12957" y="11731"/>
                  </a:lnTo>
                  <a:cubicBezTo>
                    <a:pt x="13284" y="11894"/>
                    <a:pt x="13652" y="12058"/>
                    <a:pt x="13979" y="12058"/>
                  </a:cubicBezTo>
                  <a:cubicBezTo>
                    <a:pt x="14511" y="12058"/>
                    <a:pt x="14838" y="11894"/>
                    <a:pt x="15165" y="11567"/>
                  </a:cubicBezTo>
                  <a:cubicBezTo>
                    <a:pt x="15696" y="11036"/>
                    <a:pt x="15696" y="10014"/>
                    <a:pt x="15001" y="9524"/>
                  </a:cubicBezTo>
                  <a:lnTo>
                    <a:pt x="8175" y="3393"/>
                  </a:ln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7"/>
            <p:cNvSpPr/>
            <p:nvPr/>
          </p:nvSpPr>
          <p:spPr>
            <a:xfrm>
              <a:off x="7672965" y="2381801"/>
              <a:ext cx="598689" cy="585834"/>
            </a:xfrm>
            <a:custGeom>
              <a:rect b="b" l="l" r="r" t="t"/>
              <a:pathLst>
                <a:path extrusionOk="0" h="24198" w="24729">
                  <a:moveTo>
                    <a:pt x="1553" y="0"/>
                  </a:moveTo>
                  <a:cubicBezTo>
                    <a:pt x="1226" y="0"/>
                    <a:pt x="858" y="164"/>
                    <a:pt x="531" y="532"/>
                  </a:cubicBezTo>
                  <a:cubicBezTo>
                    <a:pt x="0" y="1022"/>
                    <a:pt x="0" y="2044"/>
                    <a:pt x="695" y="2575"/>
                  </a:cubicBezTo>
                  <a:lnTo>
                    <a:pt x="19088" y="19252"/>
                  </a:lnTo>
                  <a:lnTo>
                    <a:pt x="19088" y="15164"/>
                  </a:lnTo>
                  <a:lnTo>
                    <a:pt x="2575" y="327"/>
                  </a:lnTo>
                  <a:cubicBezTo>
                    <a:pt x="2412" y="0"/>
                    <a:pt x="1880" y="0"/>
                    <a:pt x="1553" y="0"/>
                  </a:cubicBezTo>
                  <a:close/>
                  <a:moveTo>
                    <a:pt x="19783" y="15859"/>
                  </a:moveTo>
                  <a:lnTo>
                    <a:pt x="19783" y="19742"/>
                  </a:lnTo>
                  <a:lnTo>
                    <a:pt x="24729" y="24198"/>
                  </a:lnTo>
                  <a:lnTo>
                    <a:pt x="24729" y="20274"/>
                  </a:lnTo>
                  <a:lnTo>
                    <a:pt x="19783" y="15859"/>
                  </a:ln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7"/>
            <p:cNvSpPr/>
            <p:nvPr/>
          </p:nvSpPr>
          <p:spPr>
            <a:xfrm>
              <a:off x="7508676" y="1974105"/>
              <a:ext cx="552206" cy="445319"/>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7"/>
            <p:cNvSpPr/>
            <p:nvPr/>
          </p:nvSpPr>
          <p:spPr>
            <a:xfrm>
              <a:off x="7887684" y="2092855"/>
              <a:ext cx="383971" cy="391887"/>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7"/>
            <p:cNvSpPr/>
            <p:nvPr/>
          </p:nvSpPr>
          <p:spPr>
            <a:xfrm>
              <a:off x="4894275" y="3443377"/>
              <a:ext cx="383995" cy="396015"/>
            </a:xfrm>
            <a:custGeom>
              <a:rect b="b" l="l" r="r" t="t"/>
              <a:pathLst>
                <a:path extrusionOk="0" h="16187" w="15861">
                  <a:moveTo>
                    <a:pt x="1" y="1"/>
                  </a:moveTo>
                  <a:lnTo>
                    <a:pt x="1" y="3925"/>
                  </a:lnTo>
                  <a:lnTo>
                    <a:pt x="13121" y="15860"/>
                  </a:lnTo>
                  <a:cubicBezTo>
                    <a:pt x="13448" y="16023"/>
                    <a:pt x="13816" y="16187"/>
                    <a:pt x="14143" y="16187"/>
                  </a:cubicBezTo>
                  <a:cubicBezTo>
                    <a:pt x="14470" y="16187"/>
                    <a:pt x="15002" y="16023"/>
                    <a:pt x="15165" y="15696"/>
                  </a:cubicBezTo>
                  <a:cubicBezTo>
                    <a:pt x="15860" y="15165"/>
                    <a:pt x="15656" y="14143"/>
                    <a:pt x="15165" y="13653"/>
                  </a:cubicBezTo>
                  <a:lnTo>
                    <a:pt x="1" y="1"/>
                  </a:ln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7"/>
            <p:cNvSpPr/>
            <p:nvPr/>
          </p:nvSpPr>
          <p:spPr>
            <a:xfrm>
              <a:off x="5105070" y="3510386"/>
              <a:ext cx="584841" cy="483012"/>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accent1">
                <a:alpha val="122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2" name="Google Shape;822;p37"/>
          <p:cNvSpPr/>
          <p:nvPr/>
        </p:nvSpPr>
        <p:spPr>
          <a:xfrm>
            <a:off x="8758262" y="4834824"/>
            <a:ext cx="310730" cy="85290"/>
          </a:xfrm>
          <a:custGeom>
            <a:rect b="b" l="l" r="r" t="t"/>
            <a:pathLst>
              <a:path extrusionOk="0" h="3557" w="12959">
                <a:moveTo>
                  <a:pt x="1718" y="1"/>
                </a:moveTo>
                <a:cubicBezTo>
                  <a:pt x="859" y="1"/>
                  <a:pt x="1" y="859"/>
                  <a:pt x="1" y="1676"/>
                </a:cubicBezTo>
                <a:cubicBezTo>
                  <a:pt x="1" y="2698"/>
                  <a:pt x="859" y="3557"/>
                  <a:pt x="1718" y="3557"/>
                </a:cubicBezTo>
                <a:lnTo>
                  <a:pt x="11078" y="3557"/>
                </a:lnTo>
                <a:cubicBezTo>
                  <a:pt x="12100" y="3557"/>
                  <a:pt x="12958" y="2698"/>
                  <a:pt x="12958" y="1676"/>
                </a:cubicBezTo>
                <a:cubicBezTo>
                  <a:pt x="12958" y="859"/>
                  <a:pt x="12100" y="1"/>
                  <a:pt x="1107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7"/>
          <p:cNvSpPr/>
          <p:nvPr/>
        </p:nvSpPr>
        <p:spPr>
          <a:xfrm>
            <a:off x="6435759" y="2001336"/>
            <a:ext cx="410892" cy="81365"/>
          </a:xfrm>
          <a:prstGeom prst="roundRect">
            <a:avLst>
              <a:gd fmla="val 50000" name="adj"/>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7"/>
          <p:cNvSpPr/>
          <p:nvPr/>
        </p:nvSpPr>
        <p:spPr>
          <a:xfrm>
            <a:off x="6506895" y="2017983"/>
            <a:ext cx="51526" cy="51573"/>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5" name="Google Shape;825;p37"/>
          <p:cNvGrpSpPr/>
          <p:nvPr/>
        </p:nvGrpSpPr>
        <p:grpSpPr>
          <a:xfrm>
            <a:off x="5005825" y="4175936"/>
            <a:ext cx="1697287" cy="604006"/>
            <a:chOff x="-5302450" y="3084350"/>
            <a:chExt cx="1519450" cy="540750"/>
          </a:xfrm>
        </p:grpSpPr>
        <p:sp>
          <p:nvSpPr>
            <p:cNvPr id="826" name="Google Shape;826;p37"/>
            <p:cNvSpPr/>
            <p:nvPr/>
          </p:nvSpPr>
          <p:spPr>
            <a:xfrm>
              <a:off x="-4388300" y="3084350"/>
              <a:ext cx="584625" cy="269450"/>
            </a:xfrm>
            <a:custGeom>
              <a:rect b="b" l="l" r="r" t="t"/>
              <a:pathLst>
                <a:path extrusionOk="0" h="10778" w="23385">
                  <a:moveTo>
                    <a:pt x="4286" y="1"/>
                  </a:moveTo>
                  <a:cubicBezTo>
                    <a:pt x="3334" y="1"/>
                    <a:pt x="2281" y="326"/>
                    <a:pt x="1454" y="953"/>
                  </a:cubicBezTo>
                  <a:cubicBezTo>
                    <a:pt x="1028" y="1254"/>
                    <a:pt x="627" y="1680"/>
                    <a:pt x="402" y="2206"/>
                  </a:cubicBezTo>
                  <a:cubicBezTo>
                    <a:pt x="101" y="2732"/>
                    <a:pt x="1" y="3259"/>
                    <a:pt x="1" y="3885"/>
                  </a:cubicBezTo>
                  <a:cubicBezTo>
                    <a:pt x="1" y="4612"/>
                    <a:pt x="201" y="5339"/>
                    <a:pt x="527" y="6166"/>
                  </a:cubicBezTo>
                  <a:lnTo>
                    <a:pt x="2181" y="5339"/>
                  </a:lnTo>
                  <a:cubicBezTo>
                    <a:pt x="1981" y="4712"/>
                    <a:pt x="1880" y="4286"/>
                    <a:pt x="1880" y="3885"/>
                  </a:cubicBezTo>
                  <a:cubicBezTo>
                    <a:pt x="1880" y="3559"/>
                    <a:pt x="1880" y="3259"/>
                    <a:pt x="2081" y="3033"/>
                  </a:cubicBezTo>
                  <a:cubicBezTo>
                    <a:pt x="2181" y="2632"/>
                    <a:pt x="2507" y="2407"/>
                    <a:pt x="2908" y="2206"/>
                  </a:cubicBezTo>
                  <a:cubicBezTo>
                    <a:pt x="3334" y="1880"/>
                    <a:pt x="3860" y="1780"/>
                    <a:pt x="4286" y="1780"/>
                  </a:cubicBezTo>
                  <a:cubicBezTo>
                    <a:pt x="4788" y="1780"/>
                    <a:pt x="5214" y="1880"/>
                    <a:pt x="5540" y="2106"/>
                  </a:cubicBezTo>
                  <a:cubicBezTo>
                    <a:pt x="5640" y="2206"/>
                    <a:pt x="5740" y="2206"/>
                    <a:pt x="5941" y="2306"/>
                  </a:cubicBezTo>
                  <a:cubicBezTo>
                    <a:pt x="7194" y="2933"/>
                    <a:pt x="11379" y="5138"/>
                    <a:pt x="15139" y="7018"/>
                  </a:cubicBezTo>
                  <a:cubicBezTo>
                    <a:pt x="18998" y="8998"/>
                    <a:pt x="22557" y="10778"/>
                    <a:pt x="22557" y="10778"/>
                  </a:cubicBezTo>
                  <a:lnTo>
                    <a:pt x="23384" y="9098"/>
                  </a:lnTo>
                  <a:cubicBezTo>
                    <a:pt x="23384" y="9098"/>
                    <a:pt x="23184" y="8998"/>
                    <a:pt x="22758" y="8772"/>
                  </a:cubicBezTo>
                  <a:cubicBezTo>
                    <a:pt x="21078" y="7945"/>
                    <a:pt x="17119" y="5965"/>
                    <a:pt x="13459" y="4086"/>
                  </a:cubicBezTo>
                  <a:cubicBezTo>
                    <a:pt x="11680" y="3133"/>
                    <a:pt x="9926" y="2306"/>
                    <a:pt x="8672" y="1680"/>
                  </a:cubicBezTo>
                  <a:cubicBezTo>
                    <a:pt x="7920" y="1379"/>
                    <a:pt x="7419" y="1053"/>
                    <a:pt x="7093" y="853"/>
                  </a:cubicBezTo>
                  <a:cubicBezTo>
                    <a:pt x="6893" y="752"/>
                    <a:pt x="6667" y="627"/>
                    <a:pt x="6567" y="627"/>
                  </a:cubicBezTo>
                  <a:cubicBezTo>
                    <a:pt x="6567" y="527"/>
                    <a:pt x="6467" y="527"/>
                    <a:pt x="6467" y="527"/>
                  </a:cubicBezTo>
                  <a:cubicBezTo>
                    <a:pt x="5840" y="126"/>
                    <a:pt x="5013" y="1"/>
                    <a:pt x="4286" y="1"/>
                  </a:cubicBezTo>
                  <a:close/>
                </a:path>
              </a:pathLst>
            </a:custGeom>
            <a:solidFill>
              <a:schemeClr val="accent2"/>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7"/>
            <p:cNvSpPr/>
            <p:nvPr/>
          </p:nvSpPr>
          <p:spPr>
            <a:xfrm>
              <a:off x="-5302450" y="3142000"/>
              <a:ext cx="509425" cy="211800"/>
            </a:xfrm>
            <a:custGeom>
              <a:rect b="b" l="l" r="r" t="t"/>
              <a:pathLst>
                <a:path extrusionOk="0" h="8472" w="20377">
                  <a:moveTo>
                    <a:pt x="4286" y="0"/>
                  </a:moveTo>
                  <a:cubicBezTo>
                    <a:pt x="3358" y="0"/>
                    <a:pt x="2306" y="326"/>
                    <a:pt x="1479" y="953"/>
                  </a:cubicBezTo>
                  <a:cubicBezTo>
                    <a:pt x="1053" y="1253"/>
                    <a:pt x="627" y="1679"/>
                    <a:pt x="426" y="2206"/>
                  </a:cubicBezTo>
                  <a:cubicBezTo>
                    <a:pt x="125" y="2707"/>
                    <a:pt x="0" y="3233"/>
                    <a:pt x="0" y="3860"/>
                  </a:cubicBezTo>
                  <a:cubicBezTo>
                    <a:pt x="0" y="4587"/>
                    <a:pt x="226" y="5339"/>
                    <a:pt x="526" y="6166"/>
                  </a:cubicBezTo>
                  <a:lnTo>
                    <a:pt x="2206" y="5339"/>
                  </a:lnTo>
                  <a:cubicBezTo>
                    <a:pt x="2005" y="4812"/>
                    <a:pt x="1880" y="4286"/>
                    <a:pt x="1880" y="3860"/>
                  </a:cubicBezTo>
                  <a:cubicBezTo>
                    <a:pt x="1880" y="3559"/>
                    <a:pt x="2005" y="3233"/>
                    <a:pt x="2105" y="3033"/>
                  </a:cubicBezTo>
                  <a:cubicBezTo>
                    <a:pt x="2206" y="2707"/>
                    <a:pt x="2506" y="2406"/>
                    <a:pt x="2932" y="2206"/>
                  </a:cubicBezTo>
                  <a:cubicBezTo>
                    <a:pt x="3358" y="1980"/>
                    <a:pt x="3885" y="1880"/>
                    <a:pt x="4286" y="1880"/>
                  </a:cubicBezTo>
                  <a:cubicBezTo>
                    <a:pt x="4812" y="1880"/>
                    <a:pt x="5238" y="1980"/>
                    <a:pt x="5539" y="2081"/>
                  </a:cubicBezTo>
                  <a:lnTo>
                    <a:pt x="5539" y="2206"/>
                  </a:lnTo>
                  <a:cubicBezTo>
                    <a:pt x="5639" y="2206"/>
                    <a:pt x="5764" y="2306"/>
                    <a:pt x="5865" y="2306"/>
                  </a:cubicBezTo>
                  <a:cubicBezTo>
                    <a:pt x="6491" y="2607"/>
                    <a:pt x="7519" y="3133"/>
                    <a:pt x="8897" y="3760"/>
                  </a:cubicBezTo>
                  <a:cubicBezTo>
                    <a:pt x="13058" y="5639"/>
                    <a:pt x="19649" y="8472"/>
                    <a:pt x="19649" y="8472"/>
                  </a:cubicBezTo>
                  <a:lnTo>
                    <a:pt x="20376" y="6792"/>
                  </a:lnTo>
                  <a:cubicBezTo>
                    <a:pt x="20376" y="6792"/>
                    <a:pt x="20176" y="6692"/>
                    <a:pt x="19750" y="6592"/>
                  </a:cubicBezTo>
                  <a:cubicBezTo>
                    <a:pt x="18496" y="5965"/>
                    <a:pt x="15163" y="4487"/>
                    <a:pt x="12231" y="3133"/>
                  </a:cubicBezTo>
                  <a:cubicBezTo>
                    <a:pt x="10777" y="2507"/>
                    <a:pt x="9298" y="1880"/>
                    <a:pt x="8271" y="1354"/>
                  </a:cubicBezTo>
                  <a:cubicBezTo>
                    <a:pt x="7744" y="1153"/>
                    <a:pt x="7218" y="953"/>
                    <a:pt x="6892" y="727"/>
                  </a:cubicBezTo>
                  <a:cubicBezTo>
                    <a:pt x="6792" y="727"/>
                    <a:pt x="6692" y="627"/>
                    <a:pt x="6592" y="627"/>
                  </a:cubicBezTo>
                  <a:lnTo>
                    <a:pt x="6491" y="527"/>
                  </a:lnTo>
                  <a:cubicBezTo>
                    <a:pt x="5865" y="101"/>
                    <a:pt x="5138" y="0"/>
                    <a:pt x="4286" y="0"/>
                  </a:cubicBezTo>
                  <a:close/>
                </a:path>
              </a:pathLst>
            </a:custGeom>
            <a:solidFill>
              <a:schemeClr val="accent2"/>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7"/>
            <p:cNvSpPr/>
            <p:nvPr/>
          </p:nvSpPr>
          <p:spPr>
            <a:xfrm>
              <a:off x="-4832525" y="3193825"/>
              <a:ext cx="451775" cy="409275"/>
            </a:xfrm>
            <a:custGeom>
              <a:rect b="b" l="l" r="r" t="t"/>
              <a:pathLst>
                <a:path extrusionOk="0" h="16371" w="18071">
                  <a:moveTo>
                    <a:pt x="9043" y="0"/>
                  </a:moveTo>
                  <a:cubicBezTo>
                    <a:pt x="8405" y="0"/>
                    <a:pt x="7759" y="76"/>
                    <a:pt x="7118" y="233"/>
                  </a:cubicBezTo>
                  <a:cubicBezTo>
                    <a:pt x="2732" y="1386"/>
                    <a:pt x="0" y="5872"/>
                    <a:pt x="1153" y="10258"/>
                  </a:cubicBezTo>
                  <a:cubicBezTo>
                    <a:pt x="2121" y="13942"/>
                    <a:pt x="5371" y="16371"/>
                    <a:pt x="8985" y="16371"/>
                  </a:cubicBezTo>
                  <a:cubicBezTo>
                    <a:pt x="9674" y="16371"/>
                    <a:pt x="10376" y="16282"/>
                    <a:pt x="11078" y="16098"/>
                  </a:cubicBezTo>
                  <a:cubicBezTo>
                    <a:pt x="15464" y="14945"/>
                    <a:pt x="18070" y="10559"/>
                    <a:pt x="17043" y="6173"/>
                  </a:cubicBezTo>
                  <a:cubicBezTo>
                    <a:pt x="16062" y="2443"/>
                    <a:pt x="12671" y="0"/>
                    <a:pt x="90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7"/>
            <p:cNvSpPr/>
            <p:nvPr/>
          </p:nvSpPr>
          <p:spPr>
            <a:xfrm>
              <a:off x="-4803700" y="3447750"/>
              <a:ext cx="25" cy="2550"/>
            </a:xfrm>
            <a:custGeom>
              <a:rect b="b" l="l" r="r" t="t"/>
              <a:pathLst>
                <a:path extrusionOk="0" h="102" w="1">
                  <a:moveTo>
                    <a:pt x="0" y="1"/>
                  </a:moveTo>
                  <a:lnTo>
                    <a:pt x="0" y="101"/>
                  </a:lnTo>
                  <a:lnTo>
                    <a:pt x="0" y="1"/>
                  </a:lnTo>
                  <a:close/>
                  <a:moveTo>
                    <a:pt x="0" y="1"/>
                  </a:move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7"/>
            <p:cNvSpPr/>
            <p:nvPr/>
          </p:nvSpPr>
          <p:spPr>
            <a:xfrm>
              <a:off x="-4808725" y="3197125"/>
              <a:ext cx="287000" cy="284500"/>
            </a:xfrm>
            <a:custGeom>
              <a:rect b="b" l="l" r="r" t="t"/>
              <a:pathLst>
                <a:path extrusionOk="0" h="11380" w="11480">
                  <a:moveTo>
                    <a:pt x="9299" y="1"/>
                  </a:moveTo>
                  <a:lnTo>
                    <a:pt x="1" y="9274"/>
                  </a:lnTo>
                  <a:cubicBezTo>
                    <a:pt x="101" y="9500"/>
                    <a:pt x="101" y="9800"/>
                    <a:pt x="201" y="10026"/>
                  </a:cubicBezTo>
                  <a:lnTo>
                    <a:pt x="201" y="10126"/>
                  </a:lnTo>
                  <a:cubicBezTo>
                    <a:pt x="301" y="10527"/>
                    <a:pt x="527" y="10953"/>
                    <a:pt x="627" y="11379"/>
                  </a:cubicBezTo>
                  <a:cubicBezTo>
                    <a:pt x="4286" y="7720"/>
                    <a:pt x="7820" y="4161"/>
                    <a:pt x="11479" y="627"/>
                  </a:cubicBezTo>
                  <a:cubicBezTo>
                    <a:pt x="10752" y="302"/>
                    <a:pt x="10026" y="101"/>
                    <a:pt x="92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7"/>
            <p:cNvSpPr/>
            <p:nvPr/>
          </p:nvSpPr>
          <p:spPr>
            <a:xfrm>
              <a:off x="-4777400" y="3228450"/>
              <a:ext cx="352150" cy="349650"/>
            </a:xfrm>
            <a:custGeom>
              <a:rect b="b" l="l" r="r" t="t"/>
              <a:pathLst>
                <a:path extrusionOk="0" h="13986" w="14086">
                  <a:moveTo>
                    <a:pt x="11279" y="1"/>
                  </a:moveTo>
                  <a:lnTo>
                    <a:pt x="1" y="11279"/>
                  </a:lnTo>
                  <a:cubicBezTo>
                    <a:pt x="828" y="12407"/>
                    <a:pt x="1880" y="13359"/>
                    <a:pt x="3033" y="13986"/>
                  </a:cubicBezTo>
                  <a:lnTo>
                    <a:pt x="14086" y="3008"/>
                  </a:lnTo>
                  <a:cubicBezTo>
                    <a:pt x="13459" y="1755"/>
                    <a:pt x="12532" y="728"/>
                    <a:pt x="1127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7"/>
            <p:cNvSpPr/>
            <p:nvPr/>
          </p:nvSpPr>
          <p:spPr>
            <a:xfrm>
              <a:off x="-4237300" y="3179650"/>
              <a:ext cx="451800" cy="409300"/>
            </a:xfrm>
            <a:custGeom>
              <a:rect b="b" l="l" r="r" t="t"/>
              <a:pathLst>
                <a:path extrusionOk="0" h="16372" w="18072">
                  <a:moveTo>
                    <a:pt x="9118" y="1"/>
                  </a:moveTo>
                  <a:cubicBezTo>
                    <a:pt x="8425" y="1"/>
                    <a:pt x="7720" y="89"/>
                    <a:pt x="7018" y="274"/>
                  </a:cubicBezTo>
                  <a:cubicBezTo>
                    <a:pt x="2632" y="1427"/>
                    <a:pt x="1" y="5813"/>
                    <a:pt x="1154" y="10199"/>
                  </a:cubicBezTo>
                  <a:cubicBezTo>
                    <a:pt x="2049" y="13929"/>
                    <a:pt x="5427" y="16372"/>
                    <a:pt x="9115" y="16372"/>
                  </a:cubicBezTo>
                  <a:cubicBezTo>
                    <a:pt x="9764" y="16372"/>
                    <a:pt x="10422" y="16296"/>
                    <a:pt x="11079" y="16138"/>
                  </a:cubicBezTo>
                  <a:cubicBezTo>
                    <a:pt x="15465" y="14986"/>
                    <a:pt x="18071" y="10499"/>
                    <a:pt x="16918" y="6113"/>
                  </a:cubicBezTo>
                  <a:cubicBezTo>
                    <a:pt x="16055" y="2430"/>
                    <a:pt x="12752" y="1"/>
                    <a:pt x="911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7"/>
            <p:cNvSpPr/>
            <p:nvPr/>
          </p:nvSpPr>
          <p:spPr>
            <a:xfrm>
              <a:off x="-4832525" y="3170825"/>
              <a:ext cx="454275" cy="454275"/>
            </a:xfrm>
            <a:custGeom>
              <a:rect b="b" l="l" r="r" t="t"/>
              <a:pathLst>
                <a:path extrusionOk="0" h="18171" w="18171">
                  <a:moveTo>
                    <a:pt x="9098" y="1880"/>
                  </a:moveTo>
                  <a:cubicBezTo>
                    <a:pt x="10652" y="1880"/>
                    <a:pt x="12231" y="2406"/>
                    <a:pt x="13484" y="3334"/>
                  </a:cubicBezTo>
                  <a:cubicBezTo>
                    <a:pt x="14737" y="4286"/>
                    <a:pt x="15664" y="5639"/>
                    <a:pt x="16090" y="7319"/>
                  </a:cubicBezTo>
                  <a:cubicBezTo>
                    <a:pt x="16291" y="7945"/>
                    <a:pt x="16291" y="8572"/>
                    <a:pt x="16291" y="9073"/>
                  </a:cubicBezTo>
                  <a:cubicBezTo>
                    <a:pt x="16291" y="10752"/>
                    <a:pt x="15790" y="12331"/>
                    <a:pt x="14837" y="13459"/>
                  </a:cubicBezTo>
                  <a:cubicBezTo>
                    <a:pt x="13910" y="14712"/>
                    <a:pt x="12532" y="15664"/>
                    <a:pt x="10877" y="16090"/>
                  </a:cubicBezTo>
                  <a:cubicBezTo>
                    <a:pt x="10251" y="16291"/>
                    <a:pt x="9724" y="16391"/>
                    <a:pt x="9098" y="16391"/>
                  </a:cubicBezTo>
                  <a:cubicBezTo>
                    <a:pt x="7419" y="16391"/>
                    <a:pt x="5965" y="15765"/>
                    <a:pt x="4712" y="14837"/>
                  </a:cubicBezTo>
                  <a:cubicBezTo>
                    <a:pt x="3459" y="13885"/>
                    <a:pt x="2506" y="12532"/>
                    <a:pt x="2105" y="10852"/>
                  </a:cubicBezTo>
                  <a:cubicBezTo>
                    <a:pt x="1880" y="10326"/>
                    <a:pt x="1880" y="9699"/>
                    <a:pt x="1880" y="9073"/>
                  </a:cubicBezTo>
                  <a:cubicBezTo>
                    <a:pt x="1880" y="7519"/>
                    <a:pt x="2406" y="5940"/>
                    <a:pt x="3359" y="4687"/>
                  </a:cubicBezTo>
                  <a:cubicBezTo>
                    <a:pt x="4286" y="3434"/>
                    <a:pt x="5639" y="2506"/>
                    <a:pt x="7318" y="2080"/>
                  </a:cubicBezTo>
                  <a:cubicBezTo>
                    <a:pt x="7945" y="1980"/>
                    <a:pt x="8471" y="1880"/>
                    <a:pt x="9098" y="1880"/>
                  </a:cubicBezTo>
                  <a:close/>
                  <a:moveTo>
                    <a:pt x="9098" y="0"/>
                  </a:moveTo>
                  <a:cubicBezTo>
                    <a:pt x="8371" y="0"/>
                    <a:pt x="7644" y="100"/>
                    <a:pt x="6792" y="301"/>
                  </a:cubicBezTo>
                  <a:cubicBezTo>
                    <a:pt x="4812" y="827"/>
                    <a:pt x="3033" y="1980"/>
                    <a:pt x="1880" y="3559"/>
                  </a:cubicBezTo>
                  <a:cubicBezTo>
                    <a:pt x="627" y="5113"/>
                    <a:pt x="0" y="7093"/>
                    <a:pt x="0" y="9073"/>
                  </a:cubicBezTo>
                  <a:cubicBezTo>
                    <a:pt x="0" y="9825"/>
                    <a:pt x="125" y="10652"/>
                    <a:pt x="326" y="11379"/>
                  </a:cubicBezTo>
                  <a:cubicBezTo>
                    <a:pt x="852" y="13359"/>
                    <a:pt x="2005" y="15138"/>
                    <a:pt x="3559" y="16291"/>
                  </a:cubicBezTo>
                  <a:cubicBezTo>
                    <a:pt x="5138" y="17544"/>
                    <a:pt x="7018" y="18171"/>
                    <a:pt x="9098" y="18171"/>
                  </a:cubicBezTo>
                  <a:cubicBezTo>
                    <a:pt x="9825" y="18171"/>
                    <a:pt x="10552" y="18070"/>
                    <a:pt x="11404" y="17970"/>
                  </a:cubicBezTo>
                  <a:cubicBezTo>
                    <a:pt x="13384" y="17444"/>
                    <a:pt x="15163" y="16191"/>
                    <a:pt x="16291" y="14612"/>
                  </a:cubicBezTo>
                  <a:cubicBezTo>
                    <a:pt x="17544" y="13058"/>
                    <a:pt x="18171" y="11178"/>
                    <a:pt x="18171" y="9073"/>
                  </a:cubicBezTo>
                  <a:cubicBezTo>
                    <a:pt x="18171" y="8346"/>
                    <a:pt x="18070" y="7619"/>
                    <a:pt x="17870" y="6892"/>
                  </a:cubicBezTo>
                  <a:cubicBezTo>
                    <a:pt x="17344" y="4812"/>
                    <a:pt x="16191" y="3133"/>
                    <a:pt x="14637" y="1880"/>
                  </a:cubicBezTo>
                  <a:cubicBezTo>
                    <a:pt x="13058" y="727"/>
                    <a:pt x="11078" y="0"/>
                    <a:pt x="9098" y="0"/>
                  </a:cubicBezTo>
                  <a:close/>
                </a:path>
              </a:pathLst>
            </a:custGeom>
            <a:solidFill>
              <a:schemeClr val="accent2"/>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7"/>
            <p:cNvSpPr/>
            <p:nvPr/>
          </p:nvSpPr>
          <p:spPr>
            <a:xfrm>
              <a:off x="-4208475" y="3434600"/>
              <a:ext cx="5675" cy="18200"/>
            </a:xfrm>
            <a:custGeom>
              <a:rect b="b" l="l" r="r" t="t"/>
              <a:pathLst>
                <a:path extrusionOk="0" h="728" w="227">
                  <a:moveTo>
                    <a:pt x="226" y="727"/>
                  </a:moveTo>
                  <a:lnTo>
                    <a:pt x="226" y="727"/>
                  </a:lnTo>
                  <a:lnTo>
                    <a:pt x="226" y="727"/>
                  </a:lnTo>
                  <a:close/>
                  <a:moveTo>
                    <a:pt x="226" y="727"/>
                  </a:moveTo>
                  <a:lnTo>
                    <a:pt x="226" y="727"/>
                  </a:lnTo>
                  <a:lnTo>
                    <a:pt x="226" y="727"/>
                  </a:lnTo>
                  <a:close/>
                  <a:moveTo>
                    <a:pt x="226" y="727"/>
                  </a:moveTo>
                  <a:lnTo>
                    <a:pt x="226" y="727"/>
                  </a:lnTo>
                  <a:lnTo>
                    <a:pt x="226" y="727"/>
                  </a:lnTo>
                  <a:close/>
                  <a:moveTo>
                    <a:pt x="226" y="727"/>
                  </a:moveTo>
                  <a:lnTo>
                    <a:pt x="226" y="727"/>
                  </a:lnTo>
                  <a:lnTo>
                    <a:pt x="226" y="727"/>
                  </a:lnTo>
                  <a:close/>
                  <a:moveTo>
                    <a:pt x="226" y="627"/>
                  </a:moveTo>
                  <a:lnTo>
                    <a:pt x="226" y="627"/>
                  </a:lnTo>
                  <a:lnTo>
                    <a:pt x="226" y="627"/>
                  </a:lnTo>
                  <a:close/>
                  <a:moveTo>
                    <a:pt x="226" y="627"/>
                  </a:moveTo>
                  <a:lnTo>
                    <a:pt x="226" y="627"/>
                  </a:lnTo>
                  <a:lnTo>
                    <a:pt x="226" y="627"/>
                  </a:lnTo>
                  <a:close/>
                  <a:moveTo>
                    <a:pt x="226" y="627"/>
                  </a:moveTo>
                  <a:lnTo>
                    <a:pt x="226" y="627"/>
                  </a:lnTo>
                  <a:lnTo>
                    <a:pt x="226" y="627"/>
                  </a:lnTo>
                  <a:close/>
                  <a:moveTo>
                    <a:pt x="101" y="627"/>
                  </a:moveTo>
                  <a:lnTo>
                    <a:pt x="226" y="627"/>
                  </a:lnTo>
                  <a:lnTo>
                    <a:pt x="101" y="627"/>
                  </a:lnTo>
                  <a:close/>
                  <a:moveTo>
                    <a:pt x="101" y="627"/>
                  </a:moveTo>
                  <a:lnTo>
                    <a:pt x="101" y="627"/>
                  </a:lnTo>
                  <a:lnTo>
                    <a:pt x="101" y="627"/>
                  </a:lnTo>
                  <a:close/>
                  <a:moveTo>
                    <a:pt x="1" y="101"/>
                  </a:moveTo>
                  <a:cubicBezTo>
                    <a:pt x="1" y="301"/>
                    <a:pt x="101" y="402"/>
                    <a:pt x="101" y="627"/>
                  </a:cubicBezTo>
                  <a:cubicBezTo>
                    <a:pt x="101" y="402"/>
                    <a:pt x="1" y="301"/>
                    <a:pt x="1" y="101"/>
                  </a:cubicBezTo>
                  <a:close/>
                  <a:moveTo>
                    <a:pt x="1" y="101"/>
                  </a:moveTo>
                  <a:lnTo>
                    <a:pt x="1" y="101"/>
                  </a:lnTo>
                  <a:lnTo>
                    <a:pt x="1" y="101"/>
                  </a:lnTo>
                  <a:close/>
                  <a:moveTo>
                    <a:pt x="1" y="101"/>
                  </a:moveTo>
                  <a:lnTo>
                    <a:pt x="1" y="101"/>
                  </a:lnTo>
                  <a:lnTo>
                    <a:pt x="1" y="101"/>
                  </a:lnTo>
                  <a:close/>
                  <a:moveTo>
                    <a:pt x="1" y="101"/>
                  </a:moveTo>
                  <a:lnTo>
                    <a:pt x="1" y="101"/>
                  </a:lnTo>
                  <a:lnTo>
                    <a:pt x="1" y="101"/>
                  </a:lnTo>
                  <a:close/>
                  <a:moveTo>
                    <a:pt x="1" y="1"/>
                  </a:moveTo>
                  <a:lnTo>
                    <a:pt x="1" y="1"/>
                  </a:lnTo>
                  <a:lnTo>
                    <a:pt x="1" y="1"/>
                  </a:lnTo>
                  <a:close/>
                  <a:moveTo>
                    <a:pt x="1" y="1"/>
                  </a:move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7"/>
            <p:cNvSpPr/>
            <p:nvPr/>
          </p:nvSpPr>
          <p:spPr>
            <a:xfrm>
              <a:off x="-4210975" y="3183975"/>
              <a:ext cx="308300" cy="307675"/>
            </a:xfrm>
            <a:custGeom>
              <a:rect b="b" l="l" r="r" t="t"/>
              <a:pathLst>
                <a:path extrusionOk="0" h="12307" w="12332">
                  <a:moveTo>
                    <a:pt x="9499" y="0"/>
                  </a:moveTo>
                  <a:cubicBezTo>
                    <a:pt x="6266" y="3133"/>
                    <a:pt x="3133" y="6366"/>
                    <a:pt x="0" y="9499"/>
                  </a:cubicBezTo>
                  <a:cubicBezTo>
                    <a:pt x="0" y="9700"/>
                    <a:pt x="0" y="9800"/>
                    <a:pt x="101" y="10026"/>
                  </a:cubicBezTo>
                  <a:lnTo>
                    <a:pt x="101" y="10126"/>
                  </a:lnTo>
                  <a:cubicBezTo>
                    <a:pt x="101" y="10326"/>
                    <a:pt x="201" y="10427"/>
                    <a:pt x="201" y="10652"/>
                  </a:cubicBezTo>
                  <a:lnTo>
                    <a:pt x="326" y="10652"/>
                  </a:lnTo>
                  <a:lnTo>
                    <a:pt x="326" y="10752"/>
                  </a:lnTo>
                  <a:cubicBezTo>
                    <a:pt x="527" y="11279"/>
                    <a:pt x="727" y="11805"/>
                    <a:pt x="1053" y="12306"/>
                  </a:cubicBezTo>
                  <a:lnTo>
                    <a:pt x="12331" y="1028"/>
                  </a:lnTo>
                  <a:cubicBezTo>
                    <a:pt x="11379" y="527"/>
                    <a:pt x="10452" y="201"/>
                    <a:pt x="94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7"/>
            <p:cNvSpPr/>
            <p:nvPr/>
          </p:nvSpPr>
          <p:spPr>
            <a:xfrm>
              <a:off x="-4166500" y="3228450"/>
              <a:ext cx="331500" cy="331500"/>
            </a:xfrm>
            <a:custGeom>
              <a:rect b="b" l="l" r="r" t="t"/>
              <a:pathLst>
                <a:path extrusionOk="0" h="13260" w="13260">
                  <a:moveTo>
                    <a:pt x="11480" y="1"/>
                  </a:moveTo>
                  <a:lnTo>
                    <a:pt x="1" y="11480"/>
                  </a:lnTo>
                  <a:cubicBezTo>
                    <a:pt x="627" y="12207"/>
                    <a:pt x="1254" y="12733"/>
                    <a:pt x="1981" y="13259"/>
                  </a:cubicBezTo>
                  <a:lnTo>
                    <a:pt x="13259" y="1981"/>
                  </a:lnTo>
                  <a:cubicBezTo>
                    <a:pt x="12733" y="1254"/>
                    <a:pt x="12206" y="628"/>
                    <a:pt x="114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7"/>
            <p:cNvSpPr/>
            <p:nvPr/>
          </p:nvSpPr>
          <p:spPr>
            <a:xfrm>
              <a:off x="-4239800" y="3157650"/>
              <a:ext cx="456800" cy="454300"/>
            </a:xfrm>
            <a:custGeom>
              <a:rect b="b" l="l" r="r" t="t"/>
              <a:pathLst>
                <a:path extrusionOk="0" h="18172" w="18272">
                  <a:moveTo>
                    <a:pt x="9199" y="1780"/>
                  </a:moveTo>
                  <a:cubicBezTo>
                    <a:pt x="10752" y="1780"/>
                    <a:pt x="12331" y="2407"/>
                    <a:pt x="13585" y="3334"/>
                  </a:cubicBezTo>
                  <a:cubicBezTo>
                    <a:pt x="14838" y="4287"/>
                    <a:pt x="15765" y="5640"/>
                    <a:pt x="16191" y="7319"/>
                  </a:cubicBezTo>
                  <a:cubicBezTo>
                    <a:pt x="16291" y="7846"/>
                    <a:pt x="16392" y="8472"/>
                    <a:pt x="16392" y="9099"/>
                  </a:cubicBezTo>
                  <a:cubicBezTo>
                    <a:pt x="16392" y="10653"/>
                    <a:pt x="15890" y="12232"/>
                    <a:pt x="14938" y="13485"/>
                  </a:cubicBezTo>
                  <a:cubicBezTo>
                    <a:pt x="13885" y="14738"/>
                    <a:pt x="12532" y="15665"/>
                    <a:pt x="10978" y="16091"/>
                  </a:cubicBezTo>
                  <a:cubicBezTo>
                    <a:pt x="10351" y="16191"/>
                    <a:pt x="9725" y="16292"/>
                    <a:pt x="9199" y="16292"/>
                  </a:cubicBezTo>
                  <a:cubicBezTo>
                    <a:pt x="7519" y="16292"/>
                    <a:pt x="5965" y="15765"/>
                    <a:pt x="4712" y="14838"/>
                  </a:cubicBezTo>
                  <a:cubicBezTo>
                    <a:pt x="3459" y="13886"/>
                    <a:pt x="2507" y="12532"/>
                    <a:pt x="2106" y="10853"/>
                  </a:cubicBezTo>
                  <a:cubicBezTo>
                    <a:pt x="1980" y="10226"/>
                    <a:pt x="1880" y="9600"/>
                    <a:pt x="1880" y="9099"/>
                  </a:cubicBezTo>
                  <a:cubicBezTo>
                    <a:pt x="1880" y="7419"/>
                    <a:pt x="2407" y="5840"/>
                    <a:pt x="3459" y="4587"/>
                  </a:cubicBezTo>
                  <a:cubicBezTo>
                    <a:pt x="4387" y="3460"/>
                    <a:pt x="5740" y="2507"/>
                    <a:pt x="7319" y="1981"/>
                  </a:cubicBezTo>
                  <a:cubicBezTo>
                    <a:pt x="7945" y="1881"/>
                    <a:pt x="8572" y="1780"/>
                    <a:pt x="9199" y="1780"/>
                  </a:cubicBezTo>
                  <a:close/>
                  <a:moveTo>
                    <a:pt x="9199" y="1"/>
                  </a:moveTo>
                  <a:cubicBezTo>
                    <a:pt x="8372" y="1"/>
                    <a:pt x="7620" y="1"/>
                    <a:pt x="6893" y="201"/>
                  </a:cubicBezTo>
                  <a:cubicBezTo>
                    <a:pt x="4813" y="728"/>
                    <a:pt x="3133" y="1981"/>
                    <a:pt x="1880" y="3560"/>
                  </a:cubicBezTo>
                  <a:cubicBezTo>
                    <a:pt x="727" y="5114"/>
                    <a:pt x="1" y="6993"/>
                    <a:pt x="1" y="9099"/>
                  </a:cubicBezTo>
                  <a:cubicBezTo>
                    <a:pt x="1" y="9825"/>
                    <a:pt x="101" y="10552"/>
                    <a:pt x="326" y="11279"/>
                  </a:cubicBezTo>
                  <a:cubicBezTo>
                    <a:pt x="853" y="13359"/>
                    <a:pt x="2106" y="15039"/>
                    <a:pt x="3660" y="16292"/>
                  </a:cubicBezTo>
                  <a:cubicBezTo>
                    <a:pt x="5239" y="17445"/>
                    <a:pt x="7118" y="18171"/>
                    <a:pt x="9199" y="18171"/>
                  </a:cubicBezTo>
                  <a:cubicBezTo>
                    <a:pt x="9925" y="18171"/>
                    <a:pt x="10652" y="18071"/>
                    <a:pt x="11379" y="17871"/>
                  </a:cubicBezTo>
                  <a:cubicBezTo>
                    <a:pt x="13484" y="17344"/>
                    <a:pt x="15138" y="16191"/>
                    <a:pt x="16392" y="14612"/>
                  </a:cubicBezTo>
                  <a:cubicBezTo>
                    <a:pt x="17544" y="13059"/>
                    <a:pt x="18271" y="11079"/>
                    <a:pt x="18271" y="9099"/>
                  </a:cubicBezTo>
                  <a:cubicBezTo>
                    <a:pt x="18271" y="8347"/>
                    <a:pt x="18171" y="7520"/>
                    <a:pt x="17971" y="6793"/>
                  </a:cubicBezTo>
                  <a:cubicBezTo>
                    <a:pt x="17444" y="4713"/>
                    <a:pt x="16291" y="3033"/>
                    <a:pt x="14737" y="1881"/>
                  </a:cubicBezTo>
                  <a:cubicBezTo>
                    <a:pt x="13159" y="627"/>
                    <a:pt x="11179" y="1"/>
                    <a:pt x="9199" y="1"/>
                  </a:cubicBezTo>
                  <a:close/>
                </a:path>
              </a:pathLst>
            </a:custGeom>
            <a:solidFill>
              <a:schemeClr val="accent2"/>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7"/>
            <p:cNvSpPr/>
            <p:nvPr/>
          </p:nvSpPr>
          <p:spPr>
            <a:xfrm>
              <a:off x="-4427775" y="3254150"/>
              <a:ext cx="237500" cy="112175"/>
            </a:xfrm>
            <a:custGeom>
              <a:rect b="b" l="l" r="r" t="t"/>
              <a:pathLst>
                <a:path extrusionOk="0" h="4487" w="9500">
                  <a:moveTo>
                    <a:pt x="4813" y="1"/>
                  </a:moveTo>
                  <a:cubicBezTo>
                    <a:pt x="4387" y="1"/>
                    <a:pt x="4086" y="1"/>
                    <a:pt x="3660" y="101"/>
                  </a:cubicBezTo>
                  <a:cubicBezTo>
                    <a:pt x="2607" y="427"/>
                    <a:pt x="1780" y="953"/>
                    <a:pt x="1154" y="1680"/>
                  </a:cubicBezTo>
                  <a:cubicBezTo>
                    <a:pt x="527" y="2407"/>
                    <a:pt x="101" y="3234"/>
                    <a:pt x="1" y="4286"/>
                  </a:cubicBezTo>
                  <a:lnTo>
                    <a:pt x="1880" y="4487"/>
                  </a:lnTo>
                  <a:cubicBezTo>
                    <a:pt x="1880" y="3860"/>
                    <a:pt x="2206" y="3359"/>
                    <a:pt x="2607" y="2933"/>
                  </a:cubicBezTo>
                  <a:cubicBezTo>
                    <a:pt x="2933" y="2407"/>
                    <a:pt x="3459" y="2106"/>
                    <a:pt x="4086" y="1980"/>
                  </a:cubicBezTo>
                  <a:cubicBezTo>
                    <a:pt x="4387" y="1880"/>
                    <a:pt x="4612" y="1880"/>
                    <a:pt x="4813" y="1880"/>
                  </a:cubicBezTo>
                  <a:cubicBezTo>
                    <a:pt x="5540" y="1880"/>
                    <a:pt x="6166" y="2106"/>
                    <a:pt x="6692" y="2507"/>
                  </a:cubicBezTo>
                  <a:cubicBezTo>
                    <a:pt x="7219" y="2833"/>
                    <a:pt x="7520" y="3459"/>
                    <a:pt x="7745" y="4086"/>
                  </a:cubicBezTo>
                  <a:lnTo>
                    <a:pt x="9499" y="3660"/>
                  </a:lnTo>
                  <a:cubicBezTo>
                    <a:pt x="9299" y="2507"/>
                    <a:pt x="8572" y="1680"/>
                    <a:pt x="7745" y="1053"/>
                  </a:cubicBezTo>
                  <a:cubicBezTo>
                    <a:pt x="6993" y="427"/>
                    <a:pt x="5966" y="1"/>
                    <a:pt x="4813" y="1"/>
                  </a:cubicBezTo>
                  <a:close/>
                </a:path>
              </a:pathLst>
            </a:custGeom>
            <a:solidFill>
              <a:schemeClr val="accent3"/>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9" name="Google Shape;839;p37"/>
          <p:cNvGrpSpPr/>
          <p:nvPr/>
        </p:nvGrpSpPr>
        <p:grpSpPr>
          <a:xfrm>
            <a:off x="3850785" y="3717890"/>
            <a:ext cx="929086" cy="584445"/>
            <a:chOff x="-2101325" y="2739725"/>
            <a:chExt cx="1315825" cy="827725"/>
          </a:xfrm>
        </p:grpSpPr>
        <p:sp>
          <p:nvSpPr>
            <p:cNvPr id="840" name="Google Shape;840;p37"/>
            <p:cNvSpPr/>
            <p:nvPr/>
          </p:nvSpPr>
          <p:spPr>
            <a:xfrm>
              <a:off x="-1699675" y="2857525"/>
              <a:ext cx="256275" cy="26350"/>
            </a:xfrm>
            <a:custGeom>
              <a:rect b="b" l="l" r="r" t="t"/>
              <a:pathLst>
                <a:path extrusionOk="0" h="1054" w="10251">
                  <a:moveTo>
                    <a:pt x="0" y="1"/>
                  </a:moveTo>
                  <a:lnTo>
                    <a:pt x="952" y="1053"/>
                  </a:lnTo>
                  <a:lnTo>
                    <a:pt x="10251" y="1053"/>
                  </a:lnTo>
                  <a:lnTo>
                    <a:pt x="9098" y="1"/>
                  </a:lnTo>
                  <a:close/>
                </a:path>
              </a:pathLst>
            </a:custGeom>
            <a:solidFill>
              <a:srgbClr val="143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7"/>
            <p:cNvSpPr/>
            <p:nvPr/>
          </p:nvSpPr>
          <p:spPr>
            <a:xfrm>
              <a:off x="-1668350" y="2891375"/>
              <a:ext cx="269450" cy="33850"/>
            </a:xfrm>
            <a:custGeom>
              <a:rect b="b" l="l" r="r" t="t"/>
              <a:pathLst>
                <a:path extrusionOk="0" h="1354" w="10778">
                  <a:moveTo>
                    <a:pt x="0" y="0"/>
                  </a:moveTo>
                  <a:lnTo>
                    <a:pt x="1253" y="1354"/>
                  </a:lnTo>
                  <a:lnTo>
                    <a:pt x="10777" y="1354"/>
                  </a:lnTo>
                  <a:lnTo>
                    <a:pt x="9399" y="0"/>
                  </a:lnTo>
                  <a:close/>
                </a:path>
              </a:pathLst>
            </a:custGeom>
            <a:solidFill>
              <a:srgbClr val="143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7"/>
            <p:cNvSpPr/>
            <p:nvPr/>
          </p:nvSpPr>
          <p:spPr>
            <a:xfrm>
              <a:off x="-1736025" y="2815550"/>
              <a:ext cx="255675" cy="31350"/>
            </a:xfrm>
            <a:custGeom>
              <a:rect b="b" l="l" r="r" t="t"/>
              <a:pathLst>
                <a:path extrusionOk="0" h="1254" w="10227">
                  <a:moveTo>
                    <a:pt x="0" y="1"/>
                  </a:moveTo>
                  <a:lnTo>
                    <a:pt x="1153" y="1254"/>
                  </a:lnTo>
                  <a:lnTo>
                    <a:pt x="10226" y="1254"/>
                  </a:lnTo>
                  <a:lnTo>
                    <a:pt x="8873" y="1"/>
                  </a:lnTo>
                  <a:close/>
                </a:path>
              </a:pathLst>
            </a:custGeom>
            <a:solidFill>
              <a:srgbClr val="143A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7"/>
            <p:cNvSpPr/>
            <p:nvPr/>
          </p:nvSpPr>
          <p:spPr>
            <a:xfrm>
              <a:off x="-2101325" y="2929450"/>
              <a:ext cx="477475" cy="463200"/>
            </a:xfrm>
            <a:custGeom>
              <a:rect b="b" l="l" r="r" t="t"/>
              <a:pathLst>
                <a:path extrusionOk="0" h="18528" w="19099">
                  <a:moveTo>
                    <a:pt x="10152" y="0"/>
                  </a:moveTo>
                  <a:cubicBezTo>
                    <a:pt x="9224" y="0"/>
                    <a:pt x="8063" y="140"/>
                    <a:pt x="6668" y="557"/>
                  </a:cubicBezTo>
                  <a:cubicBezTo>
                    <a:pt x="1881" y="2036"/>
                    <a:pt x="1" y="9229"/>
                    <a:pt x="6367" y="13615"/>
                  </a:cubicBezTo>
                  <a:cubicBezTo>
                    <a:pt x="12833" y="18001"/>
                    <a:pt x="19099" y="18527"/>
                    <a:pt x="19099" y="18527"/>
                  </a:cubicBezTo>
                  <a:lnTo>
                    <a:pt x="13886" y="11535"/>
                  </a:lnTo>
                  <a:cubicBezTo>
                    <a:pt x="13886" y="11535"/>
                    <a:pt x="10653" y="11535"/>
                    <a:pt x="8146" y="9229"/>
                  </a:cubicBezTo>
                  <a:cubicBezTo>
                    <a:pt x="5990" y="7267"/>
                    <a:pt x="5522" y="4043"/>
                    <a:pt x="7508" y="4043"/>
                  </a:cubicBezTo>
                  <a:cubicBezTo>
                    <a:pt x="7831" y="4043"/>
                    <a:pt x="8218" y="4128"/>
                    <a:pt x="8673" y="4317"/>
                  </a:cubicBezTo>
                  <a:cubicBezTo>
                    <a:pt x="11906" y="5570"/>
                    <a:pt x="14612" y="10282"/>
                    <a:pt x="14612" y="10282"/>
                  </a:cubicBezTo>
                  <a:lnTo>
                    <a:pt x="12933" y="557"/>
                  </a:lnTo>
                  <a:cubicBezTo>
                    <a:pt x="12933" y="557"/>
                    <a:pt x="12009" y="0"/>
                    <a:pt x="10152" y="0"/>
                  </a:cubicBezTo>
                  <a:close/>
                </a:path>
              </a:pathLst>
            </a:cu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7"/>
            <p:cNvSpPr/>
            <p:nvPr/>
          </p:nvSpPr>
          <p:spPr>
            <a:xfrm>
              <a:off x="-1819350" y="2865050"/>
              <a:ext cx="1033850" cy="702400"/>
            </a:xfrm>
            <a:custGeom>
              <a:rect b="b" l="l" r="r" t="t"/>
              <a:pathLst>
                <a:path extrusionOk="0" h="28096" w="41354">
                  <a:moveTo>
                    <a:pt x="0" y="1"/>
                  </a:moveTo>
                  <a:lnTo>
                    <a:pt x="1980" y="12657"/>
                  </a:lnTo>
                  <a:cubicBezTo>
                    <a:pt x="3434" y="21529"/>
                    <a:pt x="11178" y="28096"/>
                    <a:pt x="20151" y="28096"/>
                  </a:cubicBezTo>
                  <a:lnTo>
                    <a:pt x="21203" y="28096"/>
                  </a:lnTo>
                  <a:cubicBezTo>
                    <a:pt x="30276" y="28096"/>
                    <a:pt x="37895" y="21529"/>
                    <a:pt x="39374" y="12657"/>
                  </a:cubicBezTo>
                  <a:lnTo>
                    <a:pt x="41354" y="1"/>
                  </a:lnTo>
                  <a:close/>
                </a:path>
              </a:pathLst>
            </a:cu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7"/>
            <p:cNvSpPr/>
            <p:nvPr/>
          </p:nvSpPr>
          <p:spPr>
            <a:xfrm>
              <a:off x="-1819350" y="2739725"/>
              <a:ext cx="1033850" cy="250675"/>
            </a:xfrm>
            <a:custGeom>
              <a:rect b="b" l="l" r="r" t="t"/>
              <a:pathLst>
                <a:path extrusionOk="0" h="10027" w="41354">
                  <a:moveTo>
                    <a:pt x="20677" y="1"/>
                  </a:moveTo>
                  <a:cubicBezTo>
                    <a:pt x="9298" y="1"/>
                    <a:pt x="0" y="2207"/>
                    <a:pt x="0" y="5014"/>
                  </a:cubicBezTo>
                  <a:cubicBezTo>
                    <a:pt x="0" y="7846"/>
                    <a:pt x="9298" y="10026"/>
                    <a:pt x="20677" y="10026"/>
                  </a:cubicBezTo>
                  <a:cubicBezTo>
                    <a:pt x="32156" y="10026"/>
                    <a:pt x="41354" y="7846"/>
                    <a:pt x="41354" y="5014"/>
                  </a:cubicBezTo>
                  <a:cubicBezTo>
                    <a:pt x="41354" y="2207"/>
                    <a:pt x="32156" y="1"/>
                    <a:pt x="20677" y="1"/>
                  </a:cubicBezTo>
                  <a:close/>
                </a:path>
              </a:pathLst>
            </a:custGeom>
            <a:solidFill>
              <a:schemeClr val="accent4"/>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7"/>
            <p:cNvSpPr/>
            <p:nvPr/>
          </p:nvSpPr>
          <p:spPr>
            <a:xfrm>
              <a:off x="-1769850" y="2758525"/>
              <a:ext cx="934850" cy="203675"/>
            </a:xfrm>
            <a:custGeom>
              <a:rect b="b" l="l" r="r" t="t"/>
              <a:pathLst>
                <a:path extrusionOk="0" h="8147" w="37394">
                  <a:moveTo>
                    <a:pt x="18697" y="1"/>
                  </a:moveTo>
                  <a:cubicBezTo>
                    <a:pt x="8346" y="1"/>
                    <a:pt x="0" y="1881"/>
                    <a:pt x="0" y="4061"/>
                  </a:cubicBezTo>
                  <a:cubicBezTo>
                    <a:pt x="0" y="6267"/>
                    <a:pt x="8346" y="8146"/>
                    <a:pt x="18697" y="8146"/>
                  </a:cubicBezTo>
                  <a:cubicBezTo>
                    <a:pt x="29023" y="8146"/>
                    <a:pt x="37394" y="6267"/>
                    <a:pt x="37394" y="4061"/>
                  </a:cubicBezTo>
                  <a:cubicBezTo>
                    <a:pt x="37394" y="1881"/>
                    <a:pt x="29023" y="1"/>
                    <a:pt x="18697" y="1"/>
                  </a:cubicBezTo>
                  <a:close/>
                </a:path>
              </a:pathLst>
            </a:cu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7"/>
            <p:cNvSpPr/>
            <p:nvPr/>
          </p:nvSpPr>
          <p:spPr>
            <a:xfrm>
              <a:off x="-1657700" y="2878200"/>
              <a:ext cx="709925" cy="84000"/>
            </a:xfrm>
            <a:custGeom>
              <a:rect b="b" l="l" r="r" t="t"/>
              <a:pathLst>
                <a:path extrusionOk="0" h="3360" w="28397">
                  <a:moveTo>
                    <a:pt x="14211" y="1"/>
                  </a:moveTo>
                  <a:cubicBezTo>
                    <a:pt x="8246" y="1"/>
                    <a:pt x="2933" y="728"/>
                    <a:pt x="0" y="1881"/>
                  </a:cubicBezTo>
                  <a:cubicBezTo>
                    <a:pt x="3459" y="2733"/>
                    <a:pt x="8572" y="3359"/>
                    <a:pt x="14211" y="3359"/>
                  </a:cubicBezTo>
                  <a:cubicBezTo>
                    <a:pt x="19850" y="3359"/>
                    <a:pt x="24963" y="2733"/>
                    <a:pt x="28396" y="1881"/>
                  </a:cubicBezTo>
                  <a:cubicBezTo>
                    <a:pt x="25489" y="728"/>
                    <a:pt x="20251" y="1"/>
                    <a:pt x="142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7"/>
            <p:cNvSpPr/>
            <p:nvPr/>
          </p:nvSpPr>
          <p:spPr>
            <a:xfrm>
              <a:off x="-1574375" y="2907025"/>
              <a:ext cx="52650" cy="20700"/>
            </a:xfrm>
            <a:custGeom>
              <a:rect b="b" l="l" r="r" t="t"/>
              <a:pathLst>
                <a:path extrusionOk="0" h="828" w="2106">
                  <a:moveTo>
                    <a:pt x="1053" y="1"/>
                  </a:moveTo>
                  <a:cubicBezTo>
                    <a:pt x="527" y="1"/>
                    <a:pt x="1" y="201"/>
                    <a:pt x="1" y="427"/>
                  </a:cubicBezTo>
                  <a:cubicBezTo>
                    <a:pt x="1" y="627"/>
                    <a:pt x="527" y="828"/>
                    <a:pt x="1053" y="828"/>
                  </a:cubicBezTo>
                  <a:cubicBezTo>
                    <a:pt x="1680" y="828"/>
                    <a:pt x="2106" y="627"/>
                    <a:pt x="2106" y="427"/>
                  </a:cubicBezTo>
                  <a:cubicBezTo>
                    <a:pt x="2106" y="201"/>
                    <a:pt x="1680" y="1"/>
                    <a:pt x="1053" y="1"/>
                  </a:cubicBezTo>
                  <a:close/>
                </a:path>
              </a:pathLst>
            </a:custGeom>
            <a:solidFill>
              <a:srgbClr val="A167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7"/>
            <p:cNvSpPr/>
            <p:nvPr/>
          </p:nvSpPr>
          <p:spPr>
            <a:xfrm>
              <a:off x="-1579375" y="2899500"/>
              <a:ext cx="60175" cy="28225"/>
            </a:xfrm>
            <a:custGeom>
              <a:rect b="b" l="l" r="r" t="t"/>
              <a:pathLst>
                <a:path extrusionOk="0" h="1129" w="2407">
                  <a:moveTo>
                    <a:pt x="1253" y="1"/>
                  </a:moveTo>
                  <a:cubicBezTo>
                    <a:pt x="526" y="1"/>
                    <a:pt x="201" y="402"/>
                    <a:pt x="100" y="728"/>
                  </a:cubicBezTo>
                  <a:cubicBezTo>
                    <a:pt x="100" y="728"/>
                    <a:pt x="0" y="1129"/>
                    <a:pt x="1153" y="1129"/>
                  </a:cubicBezTo>
                  <a:cubicBezTo>
                    <a:pt x="627" y="1129"/>
                    <a:pt x="201" y="928"/>
                    <a:pt x="201" y="728"/>
                  </a:cubicBezTo>
                  <a:cubicBezTo>
                    <a:pt x="201" y="628"/>
                    <a:pt x="426" y="502"/>
                    <a:pt x="727" y="402"/>
                  </a:cubicBezTo>
                  <a:lnTo>
                    <a:pt x="727" y="302"/>
                  </a:lnTo>
                  <a:cubicBezTo>
                    <a:pt x="727" y="302"/>
                    <a:pt x="827" y="201"/>
                    <a:pt x="953" y="201"/>
                  </a:cubicBezTo>
                  <a:cubicBezTo>
                    <a:pt x="1153" y="201"/>
                    <a:pt x="1253" y="302"/>
                    <a:pt x="1253" y="302"/>
                  </a:cubicBezTo>
                  <a:cubicBezTo>
                    <a:pt x="1880" y="302"/>
                    <a:pt x="2306" y="502"/>
                    <a:pt x="2306" y="728"/>
                  </a:cubicBezTo>
                  <a:cubicBezTo>
                    <a:pt x="2306" y="928"/>
                    <a:pt x="1880" y="1129"/>
                    <a:pt x="1253" y="1129"/>
                  </a:cubicBezTo>
                  <a:lnTo>
                    <a:pt x="1354" y="1129"/>
                  </a:lnTo>
                  <a:cubicBezTo>
                    <a:pt x="2406" y="1129"/>
                    <a:pt x="2406" y="728"/>
                    <a:pt x="2406" y="728"/>
                  </a:cubicBezTo>
                  <a:cubicBezTo>
                    <a:pt x="2406" y="728"/>
                    <a:pt x="2306" y="201"/>
                    <a:pt x="1454" y="101"/>
                  </a:cubicBezTo>
                  <a:cubicBezTo>
                    <a:pt x="1354" y="101"/>
                    <a:pt x="1253" y="1"/>
                    <a:pt x="1253" y="1"/>
                  </a:cubicBezTo>
                  <a:close/>
                </a:path>
              </a:pathLst>
            </a:custGeom>
            <a:solidFill>
              <a:schemeClr val="accent2">
                <a:alpha val="53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7"/>
            <p:cNvSpPr/>
            <p:nvPr/>
          </p:nvSpPr>
          <p:spPr>
            <a:xfrm>
              <a:off x="-1574375" y="2907025"/>
              <a:ext cx="52650" cy="20700"/>
            </a:xfrm>
            <a:custGeom>
              <a:rect b="b" l="l" r="r" t="t"/>
              <a:pathLst>
                <a:path extrusionOk="0" h="828" w="2106">
                  <a:moveTo>
                    <a:pt x="1053" y="1"/>
                  </a:moveTo>
                  <a:cubicBezTo>
                    <a:pt x="1053" y="101"/>
                    <a:pt x="953" y="201"/>
                    <a:pt x="753" y="201"/>
                  </a:cubicBezTo>
                  <a:cubicBezTo>
                    <a:pt x="627" y="201"/>
                    <a:pt x="527" y="201"/>
                    <a:pt x="527" y="101"/>
                  </a:cubicBezTo>
                  <a:cubicBezTo>
                    <a:pt x="226" y="201"/>
                    <a:pt x="1" y="327"/>
                    <a:pt x="1" y="427"/>
                  </a:cubicBezTo>
                  <a:cubicBezTo>
                    <a:pt x="1" y="627"/>
                    <a:pt x="427" y="828"/>
                    <a:pt x="953" y="828"/>
                  </a:cubicBezTo>
                  <a:lnTo>
                    <a:pt x="1053" y="828"/>
                  </a:lnTo>
                  <a:cubicBezTo>
                    <a:pt x="1680" y="828"/>
                    <a:pt x="2106" y="627"/>
                    <a:pt x="2106" y="427"/>
                  </a:cubicBezTo>
                  <a:cubicBezTo>
                    <a:pt x="2106" y="201"/>
                    <a:pt x="1680" y="1"/>
                    <a:pt x="1053" y="1"/>
                  </a:cubicBezTo>
                  <a:close/>
                </a:path>
              </a:pathLst>
            </a:custGeom>
            <a:solidFill>
              <a:schemeClr val="dk2">
                <a:alpha val="17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7"/>
            <p:cNvSpPr/>
            <p:nvPr/>
          </p:nvSpPr>
          <p:spPr>
            <a:xfrm>
              <a:off x="-1561225" y="2904525"/>
              <a:ext cx="13200" cy="5025"/>
            </a:xfrm>
            <a:custGeom>
              <a:rect b="b" l="l" r="r" t="t"/>
              <a:pathLst>
                <a:path extrusionOk="0" h="201" w="528">
                  <a:moveTo>
                    <a:pt x="227" y="0"/>
                  </a:moveTo>
                  <a:cubicBezTo>
                    <a:pt x="101" y="0"/>
                    <a:pt x="1" y="101"/>
                    <a:pt x="1" y="101"/>
                  </a:cubicBezTo>
                  <a:lnTo>
                    <a:pt x="1" y="201"/>
                  </a:lnTo>
                  <a:cubicBezTo>
                    <a:pt x="101" y="201"/>
                    <a:pt x="327" y="101"/>
                    <a:pt x="527" y="101"/>
                  </a:cubicBezTo>
                  <a:cubicBezTo>
                    <a:pt x="527" y="101"/>
                    <a:pt x="427" y="0"/>
                    <a:pt x="227" y="0"/>
                  </a:cubicBezTo>
                  <a:close/>
                </a:path>
              </a:pathLst>
            </a:custGeom>
            <a:solidFill>
              <a:srgbClr val="F0C8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7"/>
            <p:cNvSpPr/>
            <p:nvPr/>
          </p:nvSpPr>
          <p:spPr>
            <a:xfrm>
              <a:off x="-1561225" y="2907025"/>
              <a:ext cx="13200" cy="5050"/>
            </a:xfrm>
            <a:custGeom>
              <a:rect b="b" l="l" r="r" t="t"/>
              <a:pathLst>
                <a:path extrusionOk="0" h="202" w="528">
                  <a:moveTo>
                    <a:pt x="527" y="1"/>
                  </a:moveTo>
                  <a:cubicBezTo>
                    <a:pt x="327" y="1"/>
                    <a:pt x="101" y="101"/>
                    <a:pt x="1" y="101"/>
                  </a:cubicBezTo>
                  <a:cubicBezTo>
                    <a:pt x="1" y="201"/>
                    <a:pt x="101" y="201"/>
                    <a:pt x="227" y="201"/>
                  </a:cubicBezTo>
                  <a:cubicBezTo>
                    <a:pt x="427" y="201"/>
                    <a:pt x="527" y="101"/>
                    <a:pt x="527" y="1"/>
                  </a:cubicBezTo>
                  <a:close/>
                </a:path>
              </a:pathLst>
            </a:custGeom>
            <a:solidFill>
              <a:srgbClr val="FFFFFF">
                <a:alpha val="402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7"/>
            <p:cNvSpPr/>
            <p:nvPr/>
          </p:nvSpPr>
          <p:spPr>
            <a:xfrm>
              <a:off x="-1482900" y="2938350"/>
              <a:ext cx="33875" cy="10675"/>
            </a:xfrm>
            <a:custGeom>
              <a:rect b="b" l="l" r="r" t="t"/>
              <a:pathLst>
                <a:path extrusionOk="0" h="427" w="1355">
                  <a:moveTo>
                    <a:pt x="728" y="1"/>
                  </a:moveTo>
                  <a:cubicBezTo>
                    <a:pt x="327" y="1"/>
                    <a:pt x="1" y="101"/>
                    <a:pt x="1" y="201"/>
                  </a:cubicBezTo>
                  <a:cubicBezTo>
                    <a:pt x="1" y="327"/>
                    <a:pt x="327" y="427"/>
                    <a:pt x="728" y="427"/>
                  </a:cubicBezTo>
                  <a:cubicBezTo>
                    <a:pt x="1053" y="427"/>
                    <a:pt x="1354" y="327"/>
                    <a:pt x="1354" y="201"/>
                  </a:cubicBezTo>
                  <a:cubicBezTo>
                    <a:pt x="1354" y="101"/>
                    <a:pt x="1053" y="1"/>
                    <a:pt x="728" y="1"/>
                  </a:cubicBezTo>
                  <a:close/>
                </a:path>
              </a:pathLst>
            </a:custGeom>
            <a:solidFill>
              <a:srgbClr val="A167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7"/>
            <p:cNvSpPr/>
            <p:nvPr/>
          </p:nvSpPr>
          <p:spPr>
            <a:xfrm>
              <a:off x="-1485400" y="2933350"/>
              <a:ext cx="39500" cy="15675"/>
            </a:xfrm>
            <a:custGeom>
              <a:rect b="b" l="l" r="r" t="t"/>
              <a:pathLst>
                <a:path extrusionOk="0" h="627" w="1580">
                  <a:moveTo>
                    <a:pt x="101" y="401"/>
                  </a:moveTo>
                  <a:cubicBezTo>
                    <a:pt x="101" y="402"/>
                    <a:pt x="1" y="627"/>
                    <a:pt x="727" y="627"/>
                  </a:cubicBezTo>
                  <a:cubicBezTo>
                    <a:pt x="427" y="627"/>
                    <a:pt x="101" y="527"/>
                    <a:pt x="101" y="401"/>
                  </a:cubicBezTo>
                  <a:close/>
                  <a:moveTo>
                    <a:pt x="727" y="0"/>
                  </a:moveTo>
                  <a:cubicBezTo>
                    <a:pt x="326" y="0"/>
                    <a:pt x="101" y="201"/>
                    <a:pt x="101" y="401"/>
                  </a:cubicBezTo>
                  <a:cubicBezTo>
                    <a:pt x="101" y="301"/>
                    <a:pt x="201" y="201"/>
                    <a:pt x="427" y="201"/>
                  </a:cubicBezTo>
                  <a:cubicBezTo>
                    <a:pt x="427" y="101"/>
                    <a:pt x="527" y="101"/>
                    <a:pt x="627" y="101"/>
                  </a:cubicBezTo>
                  <a:cubicBezTo>
                    <a:pt x="727" y="101"/>
                    <a:pt x="828" y="101"/>
                    <a:pt x="828" y="201"/>
                  </a:cubicBezTo>
                  <a:cubicBezTo>
                    <a:pt x="1153" y="201"/>
                    <a:pt x="1454" y="301"/>
                    <a:pt x="1454" y="401"/>
                  </a:cubicBezTo>
                  <a:cubicBezTo>
                    <a:pt x="1454" y="527"/>
                    <a:pt x="1153" y="627"/>
                    <a:pt x="828" y="627"/>
                  </a:cubicBezTo>
                  <a:cubicBezTo>
                    <a:pt x="1580" y="627"/>
                    <a:pt x="1580" y="401"/>
                    <a:pt x="1580" y="401"/>
                  </a:cubicBezTo>
                  <a:cubicBezTo>
                    <a:pt x="1580" y="401"/>
                    <a:pt x="1454" y="101"/>
                    <a:pt x="953" y="0"/>
                  </a:cubicBezTo>
                  <a:close/>
                </a:path>
              </a:pathLst>
            </a:custGeom>
            <a:solidFill>
              <a:schemeClr val="accent2">
                <a:alpha val="53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7"/>
            <p:cNvSpPr/>
            <p:nvPr/>
          </p:nvSpPr>
          <p:spPr>
            <a:xfrm>
              <a:off x="-1482900" y="2938350"/>
              <a:ext cx="33875" cy="10675"/>
            </a:xfrm>
            <a:custGeom>
              <a:rect b="b" l="l" r="r" t="t"/>
              <a:pathLst>
                <a:path extrusionOk="0" h="427" w="1355">
                  <a:moveTo>
                    <a:pt x="327" y="1"/>
                  </a:moveTo>
                  <a:cubicBezTo>
                    <a:pt x="101" y="1"/>
                    <a:pt x="1" y="101"/>
                    <a:pt x="1" y="201"/>
                  </a:cubicBezTo>
                  <a:cubicBezTo>
                    <a:pt x="1" y="327"/>
                    <a:pt x="327" y="427"/>
                    <a:pt x="627" y="427"/>
                  </a:cubicBezTo>
                  <a:lnTo>
                    <a:pt x="728" y="427"/>
                  </a:lnTo>
                  <a:cubicBezTo>
                    <a:pt x="1053" y="427"/>
                    <a:pt x="1354" y="327"/>
                    <a:pt x="1354" y="201"/>
                  </a:cubicBezTo>
                  <a:cubicBezTo>
                    <a:pt x="1354" y="101"/>
                    <a:pt x="1053" y="1"/>
                    <a:pt x="728" y="1"/>
                  </a:cubicBezTo>
                  <a:close/>
                </a:path>
              </a:pathLst>
            </a:custGeom>
            <a:solidFill>
              <a:schemeClr val="dk2">
                <a:alpha val="17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7"/>
            <p:cNvSpPr/>
            <p:nvPr/>
          </p:nvSpPr>
          <p:spPr>
            <a:xfrm>
              <a:off x="-1474750" y="2935850"/>
              <a:ext cx="10050" cy="2525"/>
            </a:xfrm>
            <a:custGeom>
              <a:rect b="b" l="l" r="r" t="t"/>
              <a:pathLst>
                <a:path extrusionOk="0" h="101" w="402">
                  <a:moveTo>
                    <a:pt x="201" y="1"/>
                  </a:moveTo>
                  <a:cubicBezTo>
                    <a:pt x="101" y="1"/>
                    <a:pt x="1" y="1"/>
                    <a:pt x="1" y="101"/>
                  </a:cubicBezTo>
                  <a:lnTo>
                    <a:pt x="402" y="101"/>
                  </a:lnTo>
                  <a:cubicBezTo>
                    <a:pt x="402" y="1"/>
                    <a:pt x="301" y="1"/>
                    <a:pt x="201" y="1"/>
                  </a:cubicBezTo>
                  <a:close/>
                </a:path>
              </a:pathLst>
            </a:custGeom>
            <a:solidFill>
              <a:srgbClr val="F0C8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7"/>
            <p:cNvSpPr/>
            <p:nvPr/>
          </p:nvSpPr>
          <p:spPr>
            <a:xfrm>
              <a:off x="-1474750" y="2938350"/>
              <a:ext cx="10050" cy="25"/>
            </a:xfrm>
            <a:custGeom>
              <a:rect b="b" l="l" r="r" t="t"/>
              <a:pathLst>
                <a:path extrusionOk="0" h="1" w="402">
                  <a:moveTo>
                    <a:pt x="402" y="1"/>
                  </a:moveTo>
                  <a:lnTo>
                    <a:pt x="1" y="1"/>
                  </a:lnTo>
                  <a:lnTo>
                    <a:pt x="201" y="1"/>
                  </a:lnTo>
                  <a:close/>
                </a:path>
              </a:pathLst>
            </a:custGeom>
            <a:solidFill>
              <a:srgbClr val="FFFFFF">
                <a:alpha val="402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7"/>
            <p:cNvSpPr/>
            <p:nvPr/>
          </p:nvSpPr>
          <p:spPr>
            <a:xfrm>
              <a:off x="-1383275" y="2896375"/>
              <a:ext cx="23225" cy="10675"/>
            </a:xfrm>
            <a:custGeom>
              <a:rect b="b" l="l" r="r" t="t"/>
              <a:pathLst>
                <a:path extrusionOk="0" h="427" w="929">
                  <a:moveTo>
                    <a:pt x="402" y="1"/>
                  </a:moveTo>
                  <a:cubicBezTo>
                    <a:pt x="201" y="1"/>
                    <a:pt x="1" y="126"/>
                    <a:pt x="1" y="226"/>
                  </a:cubicBezTo>
                  <a:cubicBezTo>
                    <a:pt x="1" y="326"/>
                    <a:pt x="201" y="427"/>
                    <a:pt x="402" y="427"/>
                  </a:cubicBezTo>
                  <a:cubicBezTo>
                    <a:pt x="728" y="427"/>
                    <a:pt x="928" y="326"/>
                    <a:pt x="928" y="226"/>
                  </a:cubicBezTo>
                  <a:cubicBezTo>
                    <a:pt x="928" y="126"/>
                    <a:pt x="728" y="1"/>
                    <a:pt x="402" y="1"/>
                  </a:cubicBezTo>
                  <a:close/>
                </a:path>
              </a:pathLst>
            </a:custGeom>
            <a:solidFill>
              <a:srgbClr val="A167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7"/>
            <p:cNvSpPr/>
            <p:nvPr/>
          </p:nvSpPr>
          <p:spPr>
            <a:xfrm>
              <a:off x="-1386400" y="2893875"/>
              <a:ext cx="26350" cy="13175"/>
            </a:xfrm>
            <a:custGeom>
              <a:rect b="b" l="l" r="r" t="t"/>
              <a:pathLst>
                <a:path extrusionOk="0" h="527" w="1054">
                  <a:moveTo>
                    <a:pt x="427" y="0"/>
                  </a:moveTo>
                  <a:cubicBezTo>
                    <a:pt x="390" y="0"/>
                    <a:pt x="366" y="14"/>
                    <a:pt x="351" y="31"/>
                  </a:cubicBezTo>
                  <a:lnTo>
                    <a:pt x="351" y="31"/>
                  </a:lnTo>
                  <a:cubicBezTo>
                    <a:pt x="383" y="19"/>
                    <a:pt x="419" y="9"/>
                    <a:pt x="459" y="5"/>
                  </a:cubicBezTo>
                  <a:lnTo>
                    <a:pt x="459" y="5"/>
                  </a:lnTo>
                  <a:cubicBezTo>
                    <a:pt x="449" y="2"/>
                    <a:pt x="439" y="0"/>
                    <a:pt x="427" y="0"/>
                  </a:cubicBezTo>
                  <a:close/>
                  <a:moveTo>
                    <a:pt x="527" y="0"/>
                  </a:moveTo>
                  <a:cubicBezTo>
                    <a:pt x="503" y="0"/>
                    <a:pt x="480" y="2"/>
                    <a:pt x="459" y="5"/>
                  </a:cubicBezTo>
                  <a:lnTo>
                    <a:pt x="459" y="5"/>
                  </a:lnTo>
                  <a:cubicBezTo>
                    <a:pt x="527" y="23"/>
                    <a:pt x="527" y="101"/>
                    <a:pt x="527" y="101"/>
                  </a:cubicBezTo>
                  <a:cubicBezTo>
                    <a:pt x="778" y="101"/>
                    <a:pt x="954" y="175"/>
                    <a:pt x="1022" y="255"/>
                  </a:cubicBezTo>
                  <a:lnTo>
                    <a:pt x="1022" y="255"/>
                  </a:lnTo>
                  <a:cubicBezTo>
                    <a:pt x="972" y="159"/>
                    <a:pt x="854" y="0"/>
                    <a:pt x="627" y="0"/>
                  </a:cubicBezTo>
                  <a:close/>
                  <a:moveTo>
                    <a:pt x="351" y="31"/>
                  </a:moveTo>
                  <a:lnTo>
                    <a:pt x="351" y="31"/>
                  </a:lnTo>
                  <a:cubicBezTo>
                    <a:pt x="186" y="97"/>
                    <a:pt x="126" y="249"/>
                    <a:pt x="126" y="326"/>
                  </a:cubicBezTo>
                  <a:cubicBezTo>
                    <a:pt x="126" y="326"/>
                    <a:pt x="226" y="226"/>
                    <a:pt x="326" y="101"/>
                  </a:cubicBezTo>
                  <a:cubicBezTo>
                    <a:pt x="326" y="101"/>
                    <a:pt x="326" y="61"/>
                    <a:pt x="351" y="31"/>
                  </a:cubicBezTo>
                  <a:close/>
                  <a:moveTo>
                    <a:pt x="1022" y="255"/>
                  </a:moveTo>
                  <a:cubicBezTo>
                    <a:pt x="1044" y="296"/>
                    <a:pt x="1053" y="326"/>
                    <a:pt x="1053" y="326"/>
                  </a:cubicBezTo>
                  <a:cubicBezTo>
                    <a:pt x="1053" y="303"/>
                    <a:pt x="1042" y="279"/>
                    <a:pt x="1022" y="255"/>
                  </a:cubicBezTo>
                  <a:close/>
                  <a:moveTo>
                    <a:pt x="1053" y="326"/>
                  </a:moveTo>
                  <a:cubicBezTo>
                    <a:pt x="1053" y="327"/>
                    <a:pt x="1053" y="360"/>
                    <a:pt x="1017" y="400"/>
                  </a:cubicBezTo>
                  <a:lnTo>
                    <a:pt x="1017" y="400"/>
                  </a:lnTo>
                  <a:cubicBezTo>
                    <a:pt x="1041" y="376"/>
                    <a:pt x="1053" y="351"/>
                    <a:pt x="1053" y="326"/>
                  </a:cubicBezTo>
                  <a:close/>
                  <a:moveTo>
                    <a:pt x="126" y="326"/>
                  </a:moveTo>
                  <a:cubicBezTo>
                    <a:pt x="126" y="326"/>
                    <a:pt x="1" y="527"/>
                    <a:pt x="527" y="527"/>
                  </a:cubicBezTo>
                  <a:cubicBezTo>
                    <a:pt x="326" y="527"/>
                    <a:pt x="126" y="426"/>
                    <a:pt x="126" y="326"/>
                  </a:cubicBezTo>
                  <a:close/>
                  <a:moveTo>
                    <a:pt x="1017" y="400"/>
                  </a:moveTo>
                  <a:cubicBezTo>
                    <a:pt x="945" y="470"/>
                    <a:pt x="771" y="527"/>
                    <a:pt x="527" y="527"/>
                  </a:cubicBezTo>
                  <a:cubicBezTo>
                    <a:pt x="837" y="527"/>
                    <a:pt x="965" y="457"/>
                    <a:pt x="1017" y="400"/>
                  </a:cubicBezTo>
                  <a:close/>
                </a:path>
              </a:pathLst>
            </a:custGeom>
            <a:solidFill>
              <a:schemeClr val="accent2">
                <a:alpha val="536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7"/>
            <p:cNvSpPr/>
            <p:nvPr/>
          </p:nvSpPr>
          <p:spPr>
            <a:xfrm>
              <a:off x="-1383275" y="2896375"/>
              <a:ext cx="23225" cy="10675"/>
            </a:xfrm>
            <a:custGeom>
              <a:rect b="b" l="l" r="r" t="t"/>
              <a:pathLst>
                <a:path extrusionOk="0" h="427" w="929">
                  <a:moveTo>
                    <a:pt x="201" y="1"/>
                  </a:moveTo>
                  <a:cubicBezTo>
                    <a:pt x="101" y="126"/>
                    <a:pt x="1" y="226"/>
                    <a:pt x="1" y="226"/>
                  </a:cubicBezTo>
                  <a:cubicBezTo>
                    <a:pt x="1" y="326"/>
                    <a:pt x="201" y="427"/>
                    <a:pt x="402" y="427"/>
                  </a:cubicBezTo>
                  <a:cubicBezTo>
                    <a:pt x="728" y="427"/>
                    <a:pt x="928" y="326"/>
                    <a:pt x="928" y="226"/>
                  </a:cubicBezTo>
                  <a:cubicBezTo>
                    <a:pt x="928" y="126"/>
                    <a:pt x="728" y="1"/>
                    <a:pt x="402" y="1"/>
                  </a:cubicBezTo>
                  <a:cubicBezTo>
                    <a:pt x="402" y="126"/>
                    <a:pt x="402" y="126"/>
                    <a:pt x="302" y="126"/>
                  </a:cubicBezTo>
                  <a:cubicBezTo>
                    <a:pt x="302" y="126"/>
                    <a:pt x="201" y="126"/>
                    <a:pt x="201" y="1"/>
                  </a:cubicBezTo>
                  <a:close/>
                </a:path>
              </a:pathLst>
            </a:custGeom>
            <a:solidFill>
              <a:schemeClr val="dk2">
                <a:alpha val="178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7"/>
            <p:cNvSpPr/>
            <p:nvPr/>
          </p:nvSpPr>
          <p:spPr>
            <a:xfrm>
              <a:off x="-1378250" y="2893875"/>
              <a:ext cx="5025" cy="2525"/>
            </a:xfrm>
            <a:custGeom>
              <a:rect b="b" l="l" r="r" t="t"/>
              <a:pathLst>
                <a:path extrusionOk="0" h="101" w="201">
                  <a:moveTo>
                    <a:pt x="101" y="0"/>
                  </a:moveTo>
                  <a:cubicBezTo>
                    <a:pt x="0" y="0"/>
                    <a:pt x="0" y="101"/>
                    <a:pt x="0" y="101"/>
                  </a:cubicBezTo>
                  <a:lnTo>
                    <a:pt x="201" y="101"/>
                  </a:lnTo>
                  <a:cubicBezTo>
                    <a:pt x="201" y="101"/>
                    <a:pt x="201" y="0"/>
                    <a:pt x="101" y="0"/>
                  </a:cubicBezTo>
                  <a:close/>
                </a:path>
              </a:pathLst>
            </a:custGeom>
            <a:solidFill>
              <a:srgbClr val="F0C8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7"/>
            <p:cNvSpPr/>
            <p:nvPr/>
          </p:nvSpPr>
          <p:spPr>
            <a:xfrm>
              <a:off x="-1378250" y="2896375"/>
              <a:ext cx="5025" cy="3150"/>
            </a:xfrm>
            <a:custGeom>
              <a:rect b="b" l="l" r="r" t="t"/>
              <a:pathLst>
                <a:path extrusionOk="0" h="126" w="201">
                  <a:moveTo>
                    <a:pt x="0" y="1"/>
                  </a:moveTo>
                  <a:cubicBezTo>
                    <a:pt x="0" y="126"/>
                    <a:pt x="101" y="126"/>
                    <a:pt x="101" y="126"/>
                  </a:cubicBezTo>
                  <a:cubicBezTo>
                    <a:pt x="201" y="126"/>
                    <a:pt x="201" y="126"/>
                    <a:pt x="201" y="1"/>
                  </a:cubicBezTo>
                  <a:close/>
                </a:path>
              </a:pathLst>
            </a:custGeom>
            <a:solidFill>
              <a:srgbClr val="FFFFFF">
                <a:alpha val="402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63" name="Google Shape;863;p37"/>
          <p:cNvCxnSpPr/>
          <p:nvPr/>
        </p:nvCxnSpPr>
        <p:spPr>
          <a:xfrm rot="5400000">
            <a:off x="4298535" y="3434355"/>
            <a:ext cx="326754" cy="99857"/>
          </a:xfrm>
          <a:prstGeom prst="curvedConnector3">
            <a:avLst>
              <a:gd fmla="val 50000" name="adj1"/>
            </a:avLst>
          </a:prstGeom>
          <a:noFill/>
          <a:ln cap="flat" cmpd="sng" w="19050">
            <a:solidFill>
              <a:schemeClr val="accent5"/>
            </a:solidFill>
            <a:prstDash val="solid"/>
            <a:round/>
            <a:headEnd len="med" w="med" type="none"/>
            <a:tailEnd len="med" w="med" type="none"/>
          </a:ln>
        </p:spPr>
      </p:cxnSp>
      <p:cxnSp>
        <p:nvCxnSpPr>
          <p:cNvPr id="864" name="Google Shape;864;p37"/>
          <p:cNvCxnSpPr/>
          <p:nvPr/>
        </p:nvCxnSpPr>
        <p:spPr>
          <a:xfrm rot="5400000">
            <a:off x="4313206" y="3226673"/>
            <a:ext cx="326754" cy="99857"/>
          </a:xfrm>
          <a:prstGeom prst="curvedConnector3">
            <a:avLst>
              <a:gd fmla="val 50000" name="adj1"/>
            </a:avLst>
          </a:prstGeom>
          <a:noFill/>
          <a:ln cap="flat" cmpd="sng" w="19050">
            <a:solidFill>
              <a:schemeClr val="accent5"/>
            </a:solidFill>
            <a:prstDash val="solid"/>
            <a:round/>
            <a:headEnd len="med" w="med" type="none"/>
            <a:tailEnd len="med" w="med" type="none"/>
          </a:ln>
        </p:spPr>
      </p:cxnSp>
      <p:cxnSp>
        <p:nvCxnSpPr>
          <p:cNvPr id="865" name="Google Shape;865;p37"/>
          <p:cNvCxnSpPr/>
          <p:nvPr/>
        </p:nvCxnSpPr>
        <p:spPr>
          <a:xfrm rot="5400000">
            <a:off x="4298535" y="3088692"/>
            <a:ext cx="326754" cy="99857"/>
          </a:xfrm>
          <a:prstGeom prst="curvedConnector3">
            <a:avLst>
              <a:gd fmla="val 50000" name="adj1"/>
            </a:avLst>
          </a:prstGeom>
          <a:noFill/>
          <a:ln cap="flat" cmpd="sng" w="19050">
            <a:solidFill>
              <a:schemeClr val="accent5"/>
            </a:solidFill>
            <a:prstDash val="solid"/>
            <a:round/>
            <a:headEnd len="med" w="med" type="none"/>
            <a:tailEnd len="med" w="med" type="none"/>
          </a:ln>
        </p:spPr>
      </p:cxnSp>
      <p:sp>
        <p:nvSpPr>
          <p:cNvPr id="866" name="Google Shape;866;p37"/>
          <p:cNvSpPr txBox="1"/>
          <p:nvPr/>
        </p:nvSpPr>
        <p:spPr>
          <a:xfrm>
            <a:off x="5689014" y="2743775"/>
            <a:ext cx="1921500" cy="7374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600">
                <a:solidFill>
                  <a:schemeClr val="accent5"/>
                </a:solidFill>
                <a:latin typeface="Didact Gothic"/>
                <a:ea typeface="Didact Gothic"/>
                <a:cs typeface="Didact Gothic"/>
                <a:sym typeface="Didact Gothic"/>
              </a:rPr>
              <a:t>Hope you enjoyed the presentation</a:t>
            </a:r>
            <a:endParaRPr sz="1600">
              <a:solidFill>
                <a:schemeClr val="accent5"/>
              </a:solidFill>
              <a:latin typeface="Didact Gothic"/>
              <a:ea typeface="Didact Gothic"/>
              <a:cs typeface="Didact Gothic"/>
              <a:sym typeface="Didact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539" name="Shape 539"/>
        <p:cNvGrpSpPr/>
        <p:nvPr/>
      </p:nvGrpSpPr>
      <p:grpSpPr>
        <a:xfrm>
          <a:off x="0" y="0"/>
          <a:ext cx="0" cy="0"/>
          <a:chOff x="0" y="0"/>
          <a:chExt cx="0" cy="0"/>
        </a:xfrm>
      </p:grpSpPr>
      <p:sp>
        <p:nvSpPr>
          <p:cNvPr id="540" name="Google Shape;540;p26"/>
          <p:cNvSpPr txBox="1"/>
          <p:nvPr>
            <p:ph type="ctrTitle"/>
          </p:nvPr>
        </p:nvSpPr>
        <p:spPr>
          <a:xfrm>
            <a:off x="4969075" y="517175"/>
            <a:ext cx="3441000" cy="554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INTRODUCTION</a:t>
            </a:r>
            <a:endParaRPr/>
          </a:p>
        </p:txBody>
      </p:sp>
      <p:grpSp>
        <p:nvGrpSpPr>
          <p:cNvPr id="541" name="Google Shape;541;p26"/>
          <p:cNvGrpSpPr/>
          <p:nvPr/>
        </p:nvGrpSpPr>
        <p:grpSpPr>
          <a:xfrm>
            <a:off x="871286" y="1178546"/>
            <a:ext cx="3487507" cy="2665645"/>
            <a:chOff x="871286" y="1178546"/>
            <a:chExt cx="3487507" cy="2665645"/>
          </a:xfrm>
        </p:grpSpPr>
        <p:sp>
          <p:nvSpPr>
            <p:cNvPr id="542" name="Google Shape;542;p26"/>
            <p:cNvSpPr/>
            <p:nvPr/>
          </p:nvSpPr>
          <p:spPr>
            <a:xfrm>
              <a:off x="3724729" y="1676469"/>
              <a:ext cx="250882" cy="217694"/>
            </a:xfrm>
            <a:custGeom>
              <a:rect b="b" l="l" r="r" t="t"/>
              <a:pathLst>
                <a:path extrusionOk="0" h="11505" w="13259">
                  <a:moveTo>
                    <a:pt x="6567" y="1"/>
                  </a:moveTo>
                  <a:lnTo>
                    <a:pt x="1" y="11505"/>
                  </a:lnTo>
                  <a:lnTo>
                    <a:pt x="13259" y="11505"/>
                  </a:lnTo>
                  <a:lnTo>
                    <a:pt x="656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6"/>
            <p:cNvSpPr/>
            <p:nvPr/>
          </p:nvSpPr>
          <p:spPr>
            <a:xfrm>
              <a:off x="1017834" y="2858259"/>
              <a:ext cx="100550" cy="102934"/>
            </a:xfrm>
            <a:custGeom>
              <a:rect b="b" l="l" r="r" t="t"/>
              <a:pathLst>
                <a:path extrusionOk="0" h="5440" w="5314">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6"/>
            <p:cNvSpPr/>
            <p:nvPr/>
          </p:nvSpPr>
          <p:spPr>
            <a:xfrm>
              <a:off x="871286" y="2075773"/>
              <a:ext cx="215328" cy="853632"/>
            </a:xfrm>
            <a:custGeom>
              <a:rect b="b" l="l" r="r" t="t"/>
              <a:pathLst>
                <a:path extrusionOk="0" h="45114" w="1138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6"/>
            <p:cNvSpPr/>
            <p:nvPr/>
          </p:nvSpPr>
          <p:spPr>
            <a:xfrm>
              <a:off x="3817672" y="1437470"/>
              <a:ext cx="541122" cy="112820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6"/>
            <p:cNvSpPr/>
            <p:nvPr/>
          </p:nvSpPr>
          <p:spPr>
            <a:xfrm>
              <a:off x="3789706" y="1403789"/>
              <a:ext cx="81098" cy="79225"/>
            </a:xfrm>
            <a:custGeom>
              <a:rect b="b" l="l" r="r" t="t"/>
              <a:pathLst>
                <a:path extrusionOk="0" h="4187" w="4286">
                  <a:moveTo>
                    <a:pt x="2206" y="1"/>
                  </a:moveTo>
                  <a:cubicBezTo>
                    <a:pt x="1053" y="1"/>
                    <a:pt x="0" y="953"/>
                    <a:pt x="126" y="2106"/>
                  </a:cubicBezTo>
                  <a:cubicBezTo>
                    <a:pt x="126" y="3259"/>
                    <a:pt x="1053" y="4186"/>
                    <a:pt x="2206" y="4186"/>
                  </a:cubicBezTo>
                  <a:cubicBezTo>
                    <a:pt x="3258" y="4186"/>
                    <a:pt x="4286" y="3259"/>
                    <a:pt x="4286" y="2106"/>
                  </a:cubicBezTo>
                  <a:cubicBezTo>
                    <a:pt x="4186" y="953"/>
                    <a:pt x="3359" y="1"/>
                    <a:pt x="22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6"/>
            <p:cNvSpPr/>
            <p:nvPr/>
          </p:nvSpPr>
          <p:spPr>
            <a:xfrm>
              <a:off x="1051023" y="2188640"/>
              <a:ext cx="67361" cy="51240"/>
            </a:xfrm>
            <a:custGeom>
              <a:rect b="b" l="l" r="r" t="t"/>
              <a:pathLst>
                <a:path extrusionOk="0" h="2708" w="3560">
                  <a:moveTo>
                    <a:pt x="1780" y="1"/>
                  </a:moveTo>
                  <a:cubicBezTo>
                    <a:pt x="1" y="1"/>
                    <a:pt x="1" y="2708"/>
                    <a:pt x="1780" y="2708"/>
                  </a:cubicBezTo>
                  <a:cubicBezTo>
                    <a:pt x="3459" y="2708"/>
                    <a:pt x="3560" y="1"/>
                    <a:pt x="17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6"/>
            <p:cNvSpPr/>
            <p:nvPr/>
          </p:nvSpPr>
          <p:spPr>
            <a:xfrm>
              <a:off x="1713054" y="3158451"/>
              <a:ext cx="65450" cy="51694"/>
            </a:xfrm>
            <a:custGeom>
              <a:rect b="b" l="l" r="r" t="t"/>
              <a:pathLst>
                <a:path extrusionOk="0" h="2732" w="3459">
                  <a:moveTo>
                    <a:pt x="1679" y="0"/>
                  </a:moveTo>
                  <a:cubicBezTo>
                    <a:pt x="0" y="0"/>
                    <a:pt x="0" y="2732"/>
                    <a:pt x="1679" y="2732"/>
                  </a:cubicBezTo>
                  <a:cubicBezTo>
                    <a:pt x="3459" y="2732"/>
                    <a:pt x="3459" y="0"/>
                    <a:pt x="1679" y="0"/>
                  </a:cubicBezTo>
                  <a:close/>
                </a:path>
              </a:pathLst>
            </a:custGeom>
            <a:solidFill>
              <a:srgbClr val="C42A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6"/>
            <p:cNvSpPr/>
            <p:nvPr/>
          </p:nvSpPr>
          <p:spPr>
            <a:xfrm>
              <a:off x="3985564" y="1615295"/>
              <a:ext cx="39376" cy="29896"/>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6"/>
            <p:cNvSpPr/>
            <p:nvPr/>
          </p:nvSpPr>
          <p:spPr>
            <a:xfrm>
              <a:off x="3303608" y="2710292"/>
              <a:ext cx="67361" cy="51240"/>
            </a:xfrm>
            <a:custGeom>
              <a:rect b="b" l="l" r="r" t="t"/>
              <a:pathLst>
                <a:path extrusionOk="0" h="2708" w="3560">
                  <a:moveTo>
                    <a:pt x="1780" y="1"/>
                  </a:moveTo>
                  <a:cubicBezTo>
                    <a:pt x="1" y="1"/>
                    <a:pt x="1" y="2708"/>
                    <a:pt x="1780" y="2708"/>
                  </a:cubicBezTo>
                  <a:cubicBezTo>
                    <a:pt x="3560" y="2708"/>
                    <a:pt x="3560" y="1"/>
                    <a:pt x="1780" y="1"/>
                  </a:cubicBezTo>
                  <a:close/>
                </a:path>
              </a:pathLst>
            </a:custGeom>
            <a:solidFill>
              <a:srgbClr val="C42A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6"/>
            <p:cNvSpPr/>
            <p:nvPr/>
          </p:nvSpPr>
          <p:spPr>
            <a:xfrm>
              <a:off x="2205301" y="3646895"/>
              <a:ext cx="750717" cy="156047"/>
            </a:xfrm>
            <a:custGeom>
              <a:rect b="b" l="l" r="r" t="t"/>
              <a:pathLst>
                <a:path extrusionOk="0" h="8247" w="39675">
                  <a:moveTo>
                    <a:pt x="3960" y="1"/>
                  </a:moveTo>
                  <a:cubicBezTo>
                    <a:pt x="4913" y="5515"/>
                    <a:pt x="0" y="8246"/>
                    <a:pt x="0" y="8246"/>
                  </a:cubicBezTo>
                  <a:lnTo>
                    <a:pt x="39675" y="8246"/>
                  </a:lnTo>
                  <a:cubicBezTo>
                    <a:pt x="35189" y="5114"/>
                    <a:pt x="36016" y="1"/>
                    <a:pt x="36016" y="1"/>
                  </a:cubicBezTo>
                  <a:close/>
                </a:path>
              </a:pathLst>
            </a:custGeom>
            <a:solidFill>
              <a:schemeClr val="accent1"/>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6"/>
            <p:cNvSpPr/>
            <p:nvPr/>
          </p:nvSpPr>
          <p:spPr>
            <a:xfrm>
              <a:off x="2189179" y="3642637"/>
              <a:ext cx="778702" cy="164089"/>
            </a:xfrm>
            <a:custGeom>
              <a:rect b="b" l="l" r="r" t="t"/>
              <a:pathLst>
                <a:path extrusionOk="0" h="8672" w="41154">
                  <a:moveTo>
                    <a:pt x="36667" y="426"/>
                  </a:moveTo>
                  <a:lnTo>
                    <a:pt x="36667" y="1354"/>
                  </a:lnTo>
                  <a:cubicBezTo>
                    <a:pt x="36667" y="2206"/>
                    <a:pt x="36767" y="3459"/>
                    <a:pt x="37294" y="4712"/>
                  </a:cubicBezTo>
                  <a:cubicBezTo>
                    <a:pt x="37757" y="5904"/>
                    <a:pt x="38531" y="7173"/>
                    <a:pt x="39856" y="8246"/>
                  </a:cubicBezTo>
                  <a:lnTo>
                    <a:pt x="1566" y="8246"/>
                  </a:lnTo>
                  <a:cubicBezTo>
                    <a:pt x="1962" y="7945"/>
                    <a:pt x="2501" y="7489"/>
                    <a:pt x="3033" y="6893"/>
                  </a:cubicBezTo>
                  <a:cubicBezTo>
                    <a:pt x="4086" y="5740"/>
                    <a:pt x="5138" y="3985"/>
                    <a:pt x="5138" y="1579"/>
                  </a:cubicBezTo>
                  <a:cubicBezTo>
                    <a:pt x="5138" y="1221"/>
                    <a:pt x="5138" y="792"/>
                    <a:pt x="5064" y="426"/>
                  </a:cubicBezTo>
                  <a:close/>
                  <a:moveTo>
                    <a:pt x="4612" y="0"/>
                  </a:moveTo>
                  <a:lnTo>
                    <a:pt x="4612" y="226"/>
                  </a:lnTo>
                  <a:cubicBezTo>
                    <a:pt x="4712" y="727"/>
                    <a:pt x="4712" y="1153"/>
                    <a:pt x="4712" y="1579"/>
                  </a:cubicBezTo>
                  <a:cubicBezTo>
                    <a:pt x="4712" y="3760"/>
                    <a:pt x="3760" y="5539"/>
                    <a:pt x="2732" y="6592"/>
                  </a:cubicBezTo>
                  <a:cubicBezTo>
                    <a:pt x="2206" y="7218"/>
                    <a:pt x="1679" y="7619"/>
                    <a:pt x="1379" y="7845"/>
                  </a:cubicBezTo>
                  <a:cubicBezTo>
                    <a:pt x="1153" y="8045"/>
                    <a:pt x="1053" y="8146"/>
                    <a:pt x="852" y="8146"/>
                  </a:cubicBezTo>
                  <a:cubicBezTo>
                    <a:pt x="852" y="8246"/>
                    <a:pt x="852" y="8246"/>
                    <a:pt x="752" y="8246"/>
                  </a:cubicBezTo>
                  <a:lnTo>
                    <a:pt x="0" y="8672"/>
                  </a:lnTo>
                  <a:lnTo>
                    <a:pt x="41153" y="8672"/>
                  </a:lnTo>
                  <a:lnTo>
                    <a:pt x="40627" y="8246"/>
                  </a:lnTo>
                  <a:cubicBezTo>
                    <a:pt x="39073" y="7218"/>
                    <a:pt x="38121" y="5865"/>
                    <a:pt x="37720" y="4612"/>
                  </a:cubicBezTo>
                  <a:cubicBezTo>
                    <a:pt x="37193" y="3359"/>
                    <a:pt x="37093" y="2106"/>
                    <a:pt x="37093" y="1354"/>
                  </a:cubicBezTo>
                  <a:lnTo>
                    <a:pt x="37093" y="527"/>
                  </a:lnTo>
                  <a:lnTo>
                    <a:pt x="37093" y="326"/>
                  </a:lnTo>
                  <a:lnTo>
                    <a:pt x="37093" y="226"/>
                  </a:lnTo>
                  <a:lnTo>
                    <a:pt x="37193" y="0"/>
                  </a:lnTo>
                  <a:close/>
                </a:path>
              </a:pathLst>
            </a:custGeom>
            <a:solidFill>
              <a:srgbClr val="2A49A8"/>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6"/>
            <p:cNvSpPr/>
            <p:nvPr/>
          </p:nvSpPr>
          <p:spPr>
            <a:xfrm>
              <a:off x="2147911" y="3798646"/>
              <a:ext cx="873556" cy="41760"/>
            </a:xfrm>
            <a:custGeom>
              <a:rect b="b" l="l" r="r" t="t"/>
              <a:pathLst>
                <a:path extrusionOk="0" h="2207" w="46167">
                  <a:moveTo>
                    <a:pt x="1154" y="1"/>
                  </a:moveTo>
                  <a:cubicBezTo>
                    <a:pt x="527" y="1"/>
                    <a:pt x="1" y="527"/>
                    <a:pt x="1" y="1054"/>
                  </a:cubicBezTo>
                  <a:cubicBezTo>
                    <a:pt x="1" y="1680"/>
                    <a:pt x="527" y="2206"/>
                    <a:pt x="1154" y="2206"/>
                  </a:cubicBezTo>
                  <a:lnTo>
                    <a:pt x="45014" y="2206"/>
                  </a:lnTo>
                  <a:cubicBezTo>
                    <a:pt x="45640" y="2206"/>
                    <a:pt x="46166" y="1680"/>
                    <a:pt x="46166" y="1054"/>
                  </a:cubicBezTo>
                  <a:cubicBezTo>
                    <a:pt x="46166" y="527"/>
                    <a:pt x="45640" y="1"/>
                    <a:pt x="4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6"/>
            <p:cNvSpPr/>
            <p:nvPr/>
          </p:nvSpPr>
          <p:spPr>
            <a:xfrm>
              <a:off x="2144127" y="3794862"/>
              <a:ext cx="881125" cy="49329"/>
            </a:xfrm>
            <a:custGeom>
              <a:rect b="b" l="l" r="r" t="t"/>
              <a:pathLst>
                <a:path extrusionOk="0" h="2607" w="46567">
                  <a:moveTo>
                    <a:pt x="45214" y="426"/>
                  </a:moveTo>
                  <a:cubicBezTo>
                    <a:pt x="45514" y="426"/>
                    <a:pt x="45740" y="527"/>
                    <a:pt x="45840" y="727"/>
                  </a:cubicBezTo>
                  <a:cubicBezTo>
                    <a:pt x="46041" y="828"/>
                    <a:pt x="46141" y="1053"/>
                    <a:pt x="46141" y="1254"/>
                  </a:cubicBezTo>
                  <a:cubicBezTo>
                    <a:pt x="46141" y="1579"/>
                    <a:pt x="46041" y="1780"/>
                    <a:pt x="45840" y="1880"/>
                  </a:cubicBezTo>
                  <a:cubicBezTo>
                    <a:pt x="45740" y="2081"/>
                    <a:pt x="45514" y="2206"/>
                    <a:pt x="45214" y="2206"/>
                  </a:cubicBezTo>
                  <a:lnTo>
                    <a:pt x="1354" y="2206"/>
                  </a:lnTo>
                  <a:cubicBezTo>
                    <a:pt x="1028" y="2206"/>
                    <a:pt x="827" y="2081"/>
                    <a:pt x="727" y="1880"/>
                  </a:cubicBezTo>
                  <a:cubicBezTo>
                    <a:pt x="502" y="1780"/>
                    <a:pt x="401" y="1579"/>
                    <a:pt x="401" y="1254"/>
                  </a:cubicBezTo>
                  <a:cubicBezTo>
                    <a:pt x="401" y="1053"/>
                    <a:pt x="502" y="828"/>
                    <a:pt x="727" y="727"/>
                  </a:cubicBezTo>
                  <a:cubicBezTo>
                    <a:pt x="827" y="527"/>
                    <a:pt x="1028" y="426"/>
                    <a:pt x="1354" y="426"/>
                  </a:cubicBezTo>
                  <a:close/>
                  <a:moveTo>
                    <a:pt x="1354" y="0"/>
                  </a:moveTo>
                  <a:cubicBezTo>
                    <a:pt x="627" y="0"/>
                    <a:pt x="0" y="627"/>
                    <a:pt x="0" y="1254"/>
                  </a:cubicBezTo>
                  <a:cubicBezTo>
                    <a:pt x="0" y="1980"/>
                    <a:pt x="627" y="2607"/>
                    <a:pt x="1354" y="2607"/>
                  </a:cubicBezTo>
                  <a:lnTo>
                    <a:pt x="45214" y="2607"/>
                  </a:lnTo>
                  <a:cubicBezTo>
                    <a:pt x="45940" y="2607"/>
                    <a:pt x="46567" y="1980"/>
                    <a:pt x="46567" y="1254"/>
                  </a:cubicBezTo>
                  <a:cubicBezTo>
                    <a:pt x="46567" y="627"/>
                    <a:pt x="45940" y="0"/>
                    <a:pt x="45214" y="0"/>
                  </a:cubicBezTo>
                  <a:close/>
                </a:path>
              </a:pathLst>
            </a:custGeom>
            <a:solidFill>
              <a:srgbClr val="2A49A8"/>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6"/>
            <p:cNvSpPr/>
            <p:nvPr/>
          </p:nvSpPr>
          <p:spPr>
            <a:xfrm>
              <a:off x="1302359" y="1826802"/>
              <a:ext cx="2564660" cy="1849516"/>
            </a:xfrm>
            <a:custGeom>
              <a:rect b="b" l="l" r="r" t="t"/>
              <a:pathLst>
                <a:path extrusionOk="0" h="97746" w="135541">
                  <a:moveTo>
                    <a:pt x="4587" y="1"/>
                  </a:moveTo>
                  <a:cubicBezTo>
                    <a:pt x="2081" y="1"/>
                    <a:pt x="1" y="1981"/>
                    <a:pt x="1" y="4487"/>
                  </a:cubicBezTo>
                  <a:lnTo>
                    <a:pt x="1" y="93159"/>
                  </a:lnTo>
                  <a:cubicBezTo>
                    <a:pt x="1" y="95666"/>
                    <a:pt x="2081" y="97746"/>
                    <a:pt x="4587" y="97746"/>
                  </a:cubicBezTo>
                  <a:lnTo>
                    <a:pt x="130954" y="97746"/>
                  </a:lnTo>
                  <a:cubicBezTo>
                    <a:pt x="133460" y="97746"/>
                    <a:pt x="135540" y="95666"/>
                    <a:pt x="135540" y="93159"/>
                  </a:cubicBezTo>
                  <a:lnTo>
                    <a:pt x="135540" y="4487"/>
                  </a:lnTo>
                  <a:cubicBezTo>
                    <a:pt x="135540" y="1981"/>
                    <a:pt x="133460" y="1"/>
                    <a:pt x="130954" y="1"/>
                  </a:cubicBezTo>
                  <a:close/>
                </a:path>
              </a:pathLst>
            </a:cu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6"/>
            <p:cNvSpPr/>
            <p:nvPr/>
          </p:nvSpPr>
          <p:spPr>
            <a:xfrm>
              <a:off x="1298102" y="1823017"/>
              <a:ext cx="2572702" cy="1857104"/>
            </a:xfrm>
            <a:custGeom>
              <a:rect b="b" l="l" r="r" t="t"/>
              <a:pathLst>
                <a:path extrusionOk="0" h="98147" w="135966">
                  <a:moveTo>
                    <a:pt x="131179" y="401"/>
                  </a:moveTo>
                  <a:cubicBezTo>
                    <a:pt x="132432" y="401"/>
                    <a:pt x="133460" y="827"/>
                    <a:pt x="134312" y="1654"/>
                  </a:cubicBezTo>
                  <a:cubicBezTo>
                    <a:pt x="135039" y="2406"/>
                    <a:pt x="135565" y="3534"/>
                    <a:pt x="135565" y="4687"/>
                  </a:cubicBezTo>
                  <a:lnTo>
                    <a:pt x="135565" y="93359"/>
                  </a:lnTo>
                  <a:cubicBezTo>
                    <a:pt x="135565" y="94612"/>
                    <a:pt x="135039" y="95640"/>
                    <a:pt x="134312" y="96492"/>
                  </a:cubicBezTo>
                  <a:cubicBezTo>
                    <a:pt x="133460" y="97219"/>
                    <a:pt x="132432" y="97745"/>
                    <a:pt x="131179" y="97745"/>
                  </a:cubicBezTo>
                  <a:lnTo>
                    <a:pt x="4812" y="97745"/>
                  </a:lnTo>
                  <a:cubicBezTo>
                    <a:pt x="3559" y="97745"/>
                    <a:pt x="2507" y="97219"/>
                    <a:pt x="1680" y="96492"/>
                  </a:cubicBezTo>
                  <a:cubicBezTo>
                    <a:pt x="953" y="95640"/>
                    <a:pt x="426" y="94612"/>
                    <a:pt x="426" y="93359"/>
                  </a:cubicBezTo>
                  <a:lnTo>
                    <a:pt x="426" y="4687"/>
                  </a:lnTo>
                  <a:cubicBezTo>
                    <a:pt x="426" y="3534"/>
                    <a:pt x="953" y="2406"/>
                    <a:pt x="1680" y="1654"/>
                  </a:cubicBezTo>
                  <a:cubicBezTo>
                    <a:pt x="2507" y="827"/>
                    <a:pt x="3559" y="401"/>
                    <a:pt x="4812" y="401"/>
                  </a:cubicBezTo>
                  <a:close/>
                  <a:moveTo>
                    <a:pt x="4812" y="0"/>
                  </a:moveTo>
                  <a:cubicBezTo>
                    <a:pt x="2206" y="0"/>
                    <a:pt x="0" y="2081"/>
                    <a:pt x="0" y="4687"/>
                  </a:cubicBezTo>
                  <a:lnTo>
                    <a:pt x="0" y="93359"/>
                  </a:lnTo>
                  <a:cubicBezTo>
                    <a:pt x="0" y="95966"/>
                    <a:pt x="2206" y="98146"/>
                    <a:pt x="4812" y="98146"/>
                  </a:cubicBezTo>
                  <a:lnTo>
                    <a:pt x="131179" y="98146"/>
                  </a:lnTo>
                  <a:cubicBezTo>
                    <a:pt x="133785" y="98146"/>
                    <a:pt x="135966" y="95966"/>
                    <a:pt x="135966" y="93359"/>
                  </a:cubicBezTo>
                  <a:lnTo>
                    <a:pt x="135966" y="4687"/>
                  </a:lnTo>
                  <a:cubicBezTo>
                    <a:pt x="135966" y="2081"/>
                    <a:pt x="133785" y="0"/>
                    <a:pt x="13117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6"/>
            <p:cNvSpPr/>
            <p:nvPr/>
          </p:nvSpPr>
          <p:spPr>
            <a:xfrm>
              <a:off x="1302359" y="1826802"/>
              <a:ext cx="2564660" cy="1574944"/>
            </a:xfrm>
            <a:custGeom>
              <a:rect b="b" l="l" r="r" t="t"/>
              <a:pathLst>
                <a:path extrusionOk="0" h="83235" w="135541">
                  <a:moveTo>
                    <a:pt x="4587" y="1"/>
                  </a:moveTo>
                  <a:cubicBezTo>
                    <a:pt x="2081" y="1"/>
                    <a:pt x="1" y="1981"/>
                    <a:pt x="1" y="4487"/>
                  </a:cubicBezTo>
                  <a:lnTo>
                    <a:pt x="1" y="83234"/>
                  </a:lnTo>
                  <a:lnTo>
                    <a:pt x="135540" y="83234"/>
                  </a:lnTo>
                  <a:lnTo>
                    <a:pt x="135540" y="4487"/>
                  </a:lnTo>
                  <a:cubicBezTo>
                    <a:pt x="135540" y="1981"/>
                    <a:pt x="133460" y="1"/>
                    <a:pt x="13095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6"/>
            <p:cNvSpPr/>
            <p:nvPr/>
          </p:nvSpPr>
          <p:spPr>
            <a:xfrm>
              <a:off x="1298102" y="1823017"/>
              <a:ext cx="2572702" cy="1582513"/>
            </a:xfrm>
            <a:custGeom>
              <a:rect b="b" l="l" r="r" t="t"/>
              <a:pathLst>
                <a:path extrusionOk="0" h="83635" w="135966">
                  <a:moveTo>
                    <a:pt x="131179" y="401"/>
                  </a:moveTo>
                  <a:cubicBezTo>
                    <a:pt x="132432" y="401"/>
                    <a:pt x="133460" y="827"/>
                    <a:pt x="134312" y="1654"/>
                  </a:cubicBezTo>
                  <a:cubicBezTo>
                    <a:pt x="135039" y="2406"/>
                    <a:pt x="135565" y="3534"/>
                    <a:pt x="135565" y="4687"/>
                  </a:cubicBezTo>
                  <a:lnTo>
                    <a:pt x="135565" y="83234"/>
                  </a:lnTo>
                  <a:lnTo>
                    <a:pt x="426" y="83234"/>
                  </a:lnTo>
                  <a:lnTo>
                    <a:pt x="426" y="4687"/>
                  </a:lnTo>
                  <a:cubicBezTo>
                    <a:pt x="426" y="3534"/>
                    <a:pt x="953" y="2406"/>
                    <a:pt x="1680" y="1654"/>
                  </a:cubicBezTo>
                  <a:cubicBezTo>
                    <a:pt x="2507" y="827"/>
                    <a:pt x="3559" y="401"/>
                    <a:pt x="4812" y="401"/>
                  </a:cubicBezTo>
                  <a:close/>
                  <a:moveTo>
                    <a:pt x="4812" y="0"/>
                  </a:moveTo>
                  <a:cubicBezTo>
                    <a:pt x="2206" y="0"/>
                    <a:pt x="0" y="2081"/>
                    <a:pt x="0" y="4687"/>
                  </a:cubicBezTo>
                  <a:lnTo>
                    <a:pt x="0" y="83635"/>
                  </a:lnTo>
                  <a:lnTo>
                    <a:pt x="135966" y="83635"/>
                  </a:lnTo>
                  <a:lnTo>
                    <a:pt x="135966" y="4687"/>
                  </a:lnTo>
                  <a:cubicBezTo>
                    <a:pt x="135966" y="2081"/>
                    <a:pt x="133785" y="0"/>
                    <a:pt x="131179"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6"/>
            <p:cNvSpPr/>
            <p:nvPr/>
          </p:nvSpPr>
          <p:spPr>
            <a:xfrm>
              <a:off x="1402909" y="1925440"/>
              <a:ext cx="2363107" cy="1365803"/>
            </a:xfrm>
            <a:custGeom>
              <a:rect b="b" l="l" r="r" t="t"/>
              <a:pathLst>
                <a:path extrusionOk="0" h="72182" w="124889">
                  <a:moveTo>
                    <a:pt x="0" y="1"/>
                  </a:moveTo>
                  <a:lnTo>
                    <a:pt x="0" y="72182"/>
                  </a:lnTo>
                  <a:lnTo>
                    <a:pt x="124888" y="72182"/>
                  </a:lnTo>
                  <a:lnTo>
                    <a:pt x="12488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6"/>
            <p:cNvSpPr/>
            <p:nvPr/>
          </p:nvSpPr>
          <p:spPr>
            <a:xfrm>
              <a:off x="1399106" y="1921656"/>
              <a:ext cx="2371167" cy="1373391"/>
            </a:xfrm>
            <a:custGeom>
              <a:rect b="b" l="l" r="r" t="t"/>
              <a:pathLst>
                <a:path extrusionOk="0" h="72583" w="125315">
                  <a:moveTo>
                    <a:pt x="124889" y="426"/>
                  </a:moveTo>
                  <a:lnTo>
                    <a:pt x="124889" y="72156"/>
                  </a:lnTo>
                  <a:lnTo>
                    <a:pt x="402" y="72156"/>
                  </a:lnTo>
                  <a:lnTo>
                    <a:pt x="402" y="426"/>
                  </a:lnTo>
                  <a:close/>
                  <a:moveTo>
                    <a:pt x="1" y="0"/>
                  </a:moveTo>
                  <a:lnTo>
                    <a:pt x="1" y="72582"/>
                  </a:lnTo>
                  <a:lnTo>
                    <a:pt x="125315" y="72582"/>
                  </a:lnTo>
                  <a:lnTo>
                    <a:pt x="125315"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6"/>
            <p:cNvSpPr/>
            <p:nvPr/>
          </p:nvSpPr>
          <p:spPr>
            <a:xfrm>
              <a:off x="2529202" y="3482825"/>
              <a:ext cx="110502" cy="108610"/>
            </a:xfrm>
            <a:custGeom>
              <a:rect b="b" l="l" r="r" t="t"/>
              <a:pathLst>
                <a:path extrusionOk="0" h="5740" w="5840">
                  <a:moveTo>
                    <a:pt x="2933" y="0"/>
                  </a:moveTo>
                  <a:cubicBezTo>
                    <a:pt x="1354" y="0"/>
                    <a:pt x="0" y="1253"/>
                    <a:pt x="0" y="2907"/>
                  </a:cubicBezTo>
                  <a:cubicBezTo>
                    <a:pt x="0" y="4486"/>
                    <a:pt x="1354" y="5739"/>
                    <a:pt x="2933" y="5739"/>
                  </a:cubicBezTo>
                  <a:cubicBezTo>
                    <a:pt x="4487" y="5739"/>
                    <a:pt x="5840" y="4486"/>
                    <a:pt x="5840" y="2907"/>
                  </a:cubicBezTo>
                  <a:cubicBezTo>
                    <a:pt x="5840" y="1253"/>
                    <a:pt x="4487" y="0"/>
                    <a:pt x="2933" y="0"/>
                  </a:cubicBezTo>
                  <a:close/>
                </a:path>
              </a:pathLst>
            </a:custGeom>
            <a:solidFill>
              <a:schemeClr val="accent3"/>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6"/>
            <p:cNvSpPr/>
            <p:nvPr/>
          </p:nvSpPr>
          <p:spPr>
            <a:xfrm>
              <a:off x="3092575" y="2260259"/>
              <a:ext cx="1057077" cy="141212"/>
            </a:xfrm>
            <a:custGeom>
              <a:rect b="b" l="l" r="r" t="t"/>
              <a:pathLst>
                <a:path extrusionOk="0" h="7463" w="55866">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6"/>
            <p:cNvSpPr/>
            <p:nvPr/>
          </p:nvSpPr>
          <p:spPr>
            <a:xfrm>
              <a:off x="1472143" y="2129359"/>
              <a:ext cx="420666" cy="359493"/>
            </a:xfrm>
            <a:custGeom>
              <a:rect b="b" l="l" r="r" t="t"/>
              <a:pathLst>
                <a:path extrusionOk="0" h="18999" w="22232">
                  <a:moveTo>
                    <a:pt x="4913" y="1"/>
                  </a:moveTo>
                  <a:cubicBezTo>
                    <a:pt x="2181" y="1"/>
                    <a:pt x="0" y="2181"/>
                    <a:pt x="0" y="4888"/>
                  </a:cubicBezTo>
                  <a:lnTo>
                    <a:pt x="0" y="9901"/>
                  </a:lnTo>
                  <a:cubicBezTo>
                    <a:pt x="0" y="12633"/>
                    <a:pt x="2181" y="14813"/>
                    <a:pt x="4913" y="14813"/>
                  </a:cubicBezTo>
                  <a:lnTo>
                    <a:pt x="10552" y="14813"/>
                  </a:lnTo>
                  <a:cubicBezTo>
                    <a:pt x="11379" y="18272"/>
                    <a:pt x="13985" y="18898"/>
                    <a:pt x="15564" y="18999"/>
                  </a:cubicBezTo>
                  <a:cubicBezTo>
                    <a:pt x="15865" y="18999"/>
                    <a:pt x="16091" y="18572"/>
                    <a:pt x="15765" y="18372"/>
                  </a:cubicBezTo>
                  <a:cubicBezTo>
                    <a:pt x="14086" y="17019"/>
                    <a:pt x="14712" y="14813"/>
                    <a:pt x="14712" y="14813"/>
                  </a:cubicBezTo>
                  <a:lnTo>
                    <a:pt x="17344" y="14813"/>
                  </a:lnTo>
                  <a:cubicBezTo>
                    <a:pt x="20051" y="14813"/>
                    <a:pt x="22231" y="12633"/>
                    <a:pt x="22231" y="9901"/>
                  </a:cubicBezTo>
                  <a:lnTo>
                    <a:pt x="22231" y="4888"/>
                  </a:lnTo>
                  <a:cubicBezTo>
                    <a:pt x="22231" y="2181"/>
                    <a:pt x="20051" y="1"/>
                    <a:pt x="17344" y="1"/>
                  </a:cubicBezTo>
                  <a:close/>
                </a:path>
              </a:pathLst>
            </a:cu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6"/>
            <p:cNvSpPr/>
            <p:nvPr/>
          </p:nvSpPr>
          <p:spPr>
            <a:xfrm>
              <a:off x="1754776" y="2239861"/>
              <a:ext cx="53132" cy="53132"/>
            </a:xfrm>
            <a:custGeom>
              <a:rect b="b" l="l" r="r" t="t"/>
              <a:pathLst>
                <a:path extrusionOk="0" h="2808" w="2808">
                  <a:moveTo>
                    <a:pt x="1354" y="1"/>
                  </a:moveTo>
                  <a:cubicBezTo>
                    <a:pt x="627" y="1"/>
                    <a:pt x="1" y="627"/>
                    <a:pt x="1" y="1354"/>
                  </a:cubicBezTo>
                  <a:cubicBezTo>
                    <a:pt x="1" y="2181"/>
                    <a:pt x="627" y="2808"/>
                    <a:pt x="1354" y="2808"/>
                  </a:cubicBezTo>
                  <a:cubicBezTo>
                    <a:pt x="2181" y="2808"/>
                    <a:pt x="2808" y="2181"/>
                    <a:pt x="2808" y="1354"/>
                  </a:cubicBezTo>
                  <a:cubicBezTo>
                    <a:pt x="2808" y="627"/>
                    <a:pt x="2181" y="1"/>
                    <a:pt x="13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6"/>
            <p:cNvSpPr/>
            <p:nvPr/>
          </p:nvSpPr>
          <p:spPr>
            <a:xfrm>
              <a:off x="1655664" y="2239861"/>
              <a:ext cx="53605" cy="53132"/>
            </a:xfrm>
            <a:custGeom>
              <a:rect b="b" l="l" r="r" t="t"/>
              <a:pathLst>
                <a:path extrusionOk="0" h="2808" w="2833">
                  <a:moveTo>
                    <a:pt x="1479" y="1"/>
                  </a:moveTo>
                  <a:cubicBezTo>
                    <a:pt x="627" y="1"/>
                    <a:pt x="1" y="627"/>
                    <a:pt x="1" y="1354"/>
                  </a:cubicBezTo>
                  <a:cubicBezTo>
                    <a:pt x="1" y="2181"/>
                    <a:pt x="627" y="2808"/>
                    <a:pt x="1479" y="2808"/>
                  </a:cubicBezTo>
                  <a:cubicBezTo>
                    <a:pt x="2206" y="2808"/>
                    <a:pt x="2833" y="2181"/>
                    <a:pt x="2833" y="1354"/>
                  </a:cubicBezTo>
                  <a:cubicBezTo>
                    <a:pt x="2833" y="627"/>
                    <a:pt x="2206" y="1"/>
                    <a:pt x="14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6"/>
            <p:cNvSpPr/>
            <p:nvPr/>
          </p:nvSpPr>
          <p:spPr>
            <a:xfrm>
              <a:off x="1557026" y="2239861"/>
              <a:ext cx="53605" cy="53132"/>
            </a:xfrm>
            <a:custGeom>
              <a:rect b="b" l="l" r="r" t="t"/>
              <a:pathLst>
                <a:path extrusionOk="0" h="2808" w="2833">
                  <a:moveTo>
                    <a:pt x="1454" y="1"/>
                  </a:moveTo>
                  <a:cubicBezTo>
                    <a:pt x="627" y="1"/>
                    <a:pt x="1" y="627"/>
                    <a:pt x="1" y="1354"/>
                  </a:cubicBezTo>
                  <a:cubicBezTo>
                    <a:pt x="1" y="2181"/>
                    <a:pt x="627" y="2808"/>
                    <a:pt x="1454" y="2808"/>
                  </a:cubicBezTo>
                  <a:cubicBezTo>
                    <a:pt x="2206" y="2808"/>
                    <a:pt x="2833" y="2181"/>
                    <a:pt x="2833" y="1354"/>
                  </a:cubicBezTo>
                  <a:cubicBezTo>
                    <a:pt x="2833" y="627"/>
                    <a:pt x="2206" y="1"/>
                    <a:pt x="145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6"/>
            <p:cNvSpPr/>
            <p:nvPr/>
          </p:nvSpPr>
          <p:spPr>
            <a:xfrm>
              <a:off x="1995687" y="1569770"/>
              <a:ext cx="1177533" cy="1549324"/>
            </a:xfrm>
            <a:custGeom>
              <a:rect b="b" l="l" r="r" t="t"/>
              <a:pathLst>
                <a:path extrusionOk="0" h="81881" w="62232">
                  <a:moveTo>
                    <a:pt x="1" y="1"/>
                  </a:moveTo>
                  <a:lnTo>
                    <a:pt x="1" y="81881"/>
                  </a:lnTo>
                  <a:lnTo>
                    <a:pt x="53585" y="81881"/>
                  </a:lnTo>
                  <a:lnTo>
                    <a:pt x="62232" y="73209"/>
                  </a:lnTo>
                  <a:lnTo>
                    <a:pt x="6223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6"/>
            <p:cNvSpPr/>
            <p:nvPr/>
          </p:nvSpPr>
          <p:spPr>
            <a:xfrm>
              <a:off x="1991902" y="1565986"/>
              <a:ext cx="1185593" cy="1556912"/>
            </a:xfrm>
            <a:custGeom>
              <a:rect b="b" l="l" r="r" t="t"/>
              <a:pathLst>
                <a:path extrusionOk="0" h="82282" w="62658">
                  <a:moveTo>
                    <a:pt x="62231" y="426"/>
                  </a:moveTo>
                  <a:lnTo>
                    <a:pt x="62231" y="73309"/>
                  </a:lnTo>
                  <a:lnTo>
                    <a:pt x="53660" y="81880"/>
                  </a:lnTo>
                  <a:lnTo>
                    <a:pt x="401" y="81880"/>
                  </a:lnTo>
                  <a:lnTo>
                    <a:pt x="401" y="426"/>
                  </a:lnTo>
                  <a:close/>
                  <a:moveTo>
                    <a:pt x="100" y="0"/>
                  </a:moveTo>
                  <a:cubicBezTo>
                    <a:pt x="0" y="101"/>
                    <a:pt x="0" y="101"/>
                    <a:pt x="0" y="201"/>
                  </a:cubicBezTo>
                  <a:lnTo>
                    <a:pt x="0" y="82081"/>
                  </a:lnTo>
                  <a:cubicBezTo>
                    <a:pt x="0" y="82081"/>
                    <a:pt x="0" y="82181"/>
                    <a:pt x="100" y="82181"/>
                  </a:cubicBezTo>
                  <a:lnTo>
                    <a:pt x="201" y="82281"/>
                  </a:lnTo>
                  <a:lnTo>
                    <a:pt x="53785" y="82281"/>
                  </a:lnTo>
                  <a:lnTo>
                    <a:pt x="53885" y="82181"/>
                  </a:lnTo>
                  <a:lnTo>
                    <a:pt x="62557" y="73509"/>
                  </a:lnTo>
                  <a:cubicBezTo>
                    <a:pt x="62657" y="73509"/>
                    <a:pt x="62657" y="73409"/>
                    <a:pt x="62657" y="73409"/>
                  </a:cubicBezTo>
                  <a:lnTo>
                    <a:pt x="62657" y="201"/>
                  </a:lnTo>
                  <a:cubicBezTo>
                    <a:pt x="62657" y="101"/>
                    <a:pt x="62657" y="101"/>
                    <a:pt x="62557"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6"/>
            <p:cNvSpPr/>
            <p:nvPr/>
          </p:nvSpPr>
          <p:spPr>
            <a:xfrm>
              <a:off x="2043104" y="1615295"/>
              <a:ext cx="1082697" cy="1456381"/>
            </a:xfrm>
            <a:custGeom>
              <a:rect b="b" l="l" r="r" t="t"/>
              <a:pathLst>
                <a:path extrusionOk="0" h="76969" w="57220">
                  <a:moveTo>
                    <a:pt x="201" y="1"/>
                  </a:moveTo>
                  <a:lnTo>
                    <a:pt x="101" y="101"/>
                  </a:lnTo>
                  <a:cubicBezTo>
                    <a:pt x="1" y="101"/>
                    <a:pt x="1" y="226"/>
                    <a:pt x="1" y="226"/>
                  </a:cubicBezTo>
                  <a:lnTo>
                    <a:pt x="1" y="76768"/>
                  </a:lnTo>
                  <a:cubicBezTo>
                    <a:pt x="1" y="76768"/>
                    <a:pt x="1" y="76868"/>
                    <a:pt x="101" y="76868"/>
                  </a:cubicBezTo>
                  <a:cubicBezTo>
                    <a:pt x="101" y="76969"/>
                    <a:pt x="201" y="76969"/>
                    <a:pt x="201" y="76969"/>
                  </a:cubicBezTo>
                  <a:lnTo>
                    <a:pt x="51480" y="76969"/>
                  </a:lnTo>
                  <a:cubicBezTo>
                    <a:pt x="51705" y="76969"/>
                    <a:pt x="51705" y="76868"/>
                    <a:pt x="51705" y="76768"/>
                  </a:cubicBezTo>
                  <a:cubicBezTo>
                    <a:pt x="51705" y="76668"/>
                    <a:pt x="51705" y="76543"/>
                    <a:pt x="51480" y="76543"/>
                  </a:cubicBezTo>
                  <a:lnTo>
                    <a:pt x="427" y="76543"/>
                  </a:lnTo>
                  <a:lnTo>
                    <a:pt x="427" y="427"/>
                  </a:lnTo>
                  <a:lnTo>
                    <a:pt x="56818" y="427"/>
                  </a:lnTo>
                  <a:lnTo>
                    <a:pt x="56818" y="71029"/>
                  </a:lnTo>
                  <a:cubicBezTo>
                    <a:pt x="56818" y="71129"/>
                    <a:pt x="56919" y="71229"/>
                    <a:pt x="57019" y="71229"/>
                  </a:cubicBezTo>
                  <a:cubicBezTo>
                    <a:pt x="57119" y="71229"/>
                    <a:pt x="57219" y="71129"/>
                    <a:pt x="57219" y="71029"/>
                  </a:cubicBezTo>
                  <a:lnTo>
                    <a:pt x="57219" y="226"/>
                  </a:lnTo>
                  <a:cubicBezTo>
                    <a:pt x="57219" y="226"/>
                    <a:pt x="57219" y="101"/>
                    <a:pt x="57119" y="101"/>
                  </a:cubicBezTo>
                  <a:lnTo>
                    <a:pt x="57019"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6"/>
            <p:cNvSpPr/>
            <p:nvPr/>
          </p:nvSpPr>
          <p:spPr>
            <a:xfrm>
              <a:off x="3009585" y="2955005"/>
              <a:ext cx="163634" cy="164089"/>
            </a:xfrm>
            <a:custGeom>
              <a:rect b="b" l="l" r="r" t="t"/>
              <a:pathLst>
                <a:path extrusionOk="0" h="8672" w="8648">
                  <a:moveTo>
                    <a:pt x="1" y="0"/>
                  </a:moveTo>
                  <a:lnTo>
                    <a:pt x="1" y="8672"/>
                  </a:lnTo>
                  <a:lnTo>
                    <a:pt x="8648" y="0"/>
                  </a:lnTo>
                  <a:close/>
                </a:path>
              </a:pathLst>
            </a:custGeom>
            <a:solidFill>
              <a:srgbClr val="2A49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6"/>
            <p:cNvSpPr/>
            <p:nvPr/>
          </p:nvSpPr>
          <p:spPr>
            <a:xfrm>
              <a:off x="3005327" y="2951202"/>
              <a:ext cx="172168" cy="171222"/>
            </a:xfrm>
            <a:custGeom>
              <a:rect b="b" l="l" r="r" t="t"/>
              <a:pathLst>
                <a:path extrusionOk="0" h="9049" w="9099">
                  <a:moveTo>
                    <a:pt x="8371" y="427"/>
                  </a:moveTo>
                  <a:lnTo>
                    <a:pt x="426" y="8253"/>
                  </a:lnTo>
                  <a:lnTo>
                    <a:pt x="426" y="8253"/>
                  </a:lnTo>
                  <a:lnTo>
                    <a:pt x="426" y="427"/>
                  </a:lnTo>
                  <a:close/>
                  <a:moveTo>
                    <a:pt x="0" y="1"/>
                  </a:moveTo>
                  <a:lnTo>
                    <a:pt x="0" y="201"/>
                  </a:lnTo>
                  <a:lnTo>
                    <a:pt x="0" y="8873"/>
                  </a:lnTo>
                  <a:cubicBezTo>
                    <a:pt x="0" y="8873"/>
                    <a:pt x="0" y="8973"/>
                    <a:pt x="101" y="8973"/>
                  </a:cubicBezTo>
                  <a:cubicBezTo>
                    <a:pt x="163" y="9023"/>
                    <a:pt x="220" y="9048"/>
                    <a:pt x="260" y="9048"/>
                  </a:cubicBezTo>
                  <a:cubicBezTo>
                    <a:pt x="301" y="9048"/>
                    <a:pt x="326" y="9023"/>
                    <a:pt x="326" y="8973"/>
                  </a:cubicBezTo>
                  <a:lnTo>
                    <a:pt x="8998" y="301"/>
                  </a:lnTo>
                  <a:cubicBezTo>
                    <a:pt x="9098" y="301"/>
                    <a:pt x="9098" y="201"/>
                    <a:pt x="9098" y="101"/>
                  </a:cubicBezTo>
                  <a:cubicBezTo>
                    <a:pt x="8998" y="1"/>
                    <a:pt x="8998" y="1"/>
                    <a:pt x="8873" y="1"/>
                  </a:cubicBezTo>
                  <a:close/>
                </a:path>
              </a:pathLst>
            </a:custGeom>
            <a:solidFill>
              <a:srgbClr val="2A49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6"/>
            <p:cNvSpPr/>
            <p:nvPr/>
          </p:nvSpPr>
          <p:spPr>
            <a:xfrm>
              <a:off x="3009585" y="2955005"/>
              <a:ext cx="163634" cy="164089"/>
            </a:xfrm>
            <a:custGeom>
              <a:rect b="b" l="l" r="r" t="t"/>
              <a:pathLst>
                <a:path extrusionOk="0" h="8672" w="8648">
                  <a:moveTo>
                    <a:pt x="1" y="0"/>
                  </a:moveTo>
                  <a:lnTo>
                    <a:pt x="1" y="8672"/>
                  </a:lnTo>
                  <a:lnTo>
                    <a:pt x="864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6"/>
            <p:cNvSpPr/>
            <p:nvPr/>
          </p:nvSpPr>
          <p:spPr>
            <a:xfrm>
              <a:off x="3005327" y="2951202"/>
              <a:ext cx="172168" cy="171222"/>
            </a:xfrm>
            <a:custGeom>
              <a:rect b="b" l="l" r="r" t="t"/>
              <a:pathLst>
                <a:path extrusionOk="0" h="9049" w="9099">
                  <a:moveTo>
                    <a:pt x="8371" y="427"/>
                  </a:moveTo>
                  <a:lnTo>
                    <a:pt x="426" y="8253"/>
                  </a:lnTo>
                  <a:lnTo>
                    <a:pt x="426" y="8253"/>
                  </a:lnTo>
                  <a:lnTo>
                    <a:pt x="426" y="427"/>
                  </a:lnTo>
                  <a:close/>
                  <a:moveTo>
                    <a:pt x="0" y="1"/>
                  </a:moveTo>
                  <a:lnTo>
                    <a:pt x="0" y="201"/>
                  </a:lnTo>
                  <a:lnTo>
                    <a:pt x="0" y="8873"/>
                  </a:lnTo>
                  <a:cubicBezTo>
                    <a:pt x="0" y="8873"/>
                    <a:pt x="0" y="8973"/>
                    <a:pt x="101" y="8973"/>
                  </a:cubicBezTo>
                  <a:cubicBezTo>
                    <a:pt x="163" y="9023"/>
                    <a:pt x="220" y="9048"/>
                    <a:pt x="260" y="9048"/>
                  </a:cubicBezTo>
                  <a:cubicBezTo>
                    <a:pt x="301" y="9048"/>
                    <a:pt x="326" y="9023"/>
                    <a:pt x="326" y="8973"/>
                  </a:cubicBezTo>
                  <a:lnTo>
                    <a:pt x="8998" y="301"/>
                  </a:lnTo>
                  <a:cubicBezTo>
                    <a:pt x="9098" y="301"/>
                    <a:pt x="9098" y="201"/>
                    <a:pt x="9098" y="101"/>
                  </a:cubicBezTo>
                  <a:cubicBezTo>
                    <a:pt x="8998" y="1"/>
                    <a:pt x="8998" y="1"/>
                    <a:pt x="887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6"/>
            <p:cNvSpPr/>
            <p:nvPr/>
          </p:nvSpPr>
          <p:spPr>
            <a:xfrm>
              <a:off x="2163560" y="2208092"/>
              <a:ext cx="841787" cy="8080"/>
            </a:xfrm>
            <a:custGeom>
              <a:rect b="b" l="l" r="r" t="t"/>
              <a:pathLst>
                <a:path extrusionOk="0" h="427" w="44488">
                  <a:moveTo>
                    <a:pt x="1" y="0"/>
                  </a:moveTo>
                  <a:lnTo>
                    <a:pt x="1" y="426"/>
                  </a:lnTo>
                  <a:lnTo>
                    <a:pt x="44487" y="426"/>
                  </a:lnTo>
                  <a:lnTo>
                    <a:pt x="4448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6"/>
            <p:cNvSpPr/>
            <p:nvPr/>
          </p:nvSpPr>
          <p:spPr>
            <a:xfrm>
              <a:off x="2163560" y="2281111"/>
              <a:ext cx="841787" cy="8098"/>
            </a:xfrm>
            <a:custGeom>
              <a:rect b="b" l="l" r="r" t="t"/>
              <a:pathLst>
                <a:path extrusionOk="0" h="428" w="44488">
                  <a:moveTo>
                    <a:pt x="1" y="1"/>
                  </a:moveTo>
                  <a:lnTo>
                    <a:pt x="1" y="427"/>
                  </a:lnTo>
                  <a:lnTo>
                    <a:pt x="44487" y="427"/>
                  </a:lnTo>
                  <a:lnTo>
                    <a:pt x="444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6"/>
            <p:cNvSpPr/>
            <p:nvPr/>
          </p:nvSpPr>
          <p:spPr>
            <a:xfrm>
              <a:off x="2163560" y="2133162"/>
              <a:ext cx="841787" cy="8080"/>
            </a:xfrm>
            <a:custGeom>
              <a:rect b="b" l="l" r="r" t="t"/>
              <a:pathLst>
                <a:path extrusionOk="0" h="427" w="44488">
                  <a:moveTo>
                    <a:pt x="1" y="0"/>
                  </a:moveTo>
                  <a:lnTo>
                    <a:pt x="1" y="426"/>
                  </a:lnTo>
                  <a:lnTo>
                    <a:pt x="44487" y="426"/>
                  </a:lnTo>
                  <a:lnTo>
                    <a:pt x="4448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6"/>
            <p:cNvSpPr/>
            <p:nvPr/>
          </p:nvSpPr>
          <p:spPr>
            <a:xfrm>
              <a:off x="2163560" y="2354621"/>
              <a:ext cx="841787" cy="7607"/>
            </a:xfrm>
            <a:custGeom>
              <a:rect b="b" l="l" r="r" t="t"/>
              <a:pathLst>
                <a:path extrusionOk="0" h="402" w="44488">
                  <a:moveTo>
                    <a:pt x="1" y="1"/>
                  </a:moveTo>
                  <a:lnTo>
                    <a:pt x="1" y="402"/>
                  </a:lnTo>
                  <a:lnTo>
                    <a:pt x="44487" y="402"/>
                  </a:lnTo>
                  <a:lnTo>
                    <a:pt x="444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6"/>
            <p:cNvSpPr/>
            <p:nvPr/>
          </p:nvSpPr>
          <p:spPr>
            <a:xfrm>
              <a:off x="2163560" y="2429551"/>
              <a:ext cx="841787" cy="8080"/>
            </a:xfrm>
            <a:custGeom>
              <a:rect b="b" l="l" r="r" t="t"/>
              <a:pathLst>
                <a:path extrusionOk="0" h="427" w="44488">
                  <a:moveTo>
                    <a:pt x="1" y="1"/>
                  </a:moveTo>
                  <a:lnTo>
                    <a:pt x="1" y="427"/>
                  </a:lnTo>
                  <a:lnTo>
                    <a:pt x="44487" y="427"/>
                  </a:lnTo>
                  <a:lnTo>
                    <a:pt x="444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6"/>
            <p:cNvSpPr/>
            <p:nvPr/>
          </p:nvSpPr>
          <p:spPr>
            <a:xfrm>
              <a:off x="2288291" y="2502589"/>
              <a:ext cx="592797" cy="8080"/>
            </a:xfrm>
            <a:custGeom>
              <a:rect b="b" l="l" r="r" t="t"/>
              <a:pathLst>
                <a:path extrusionOk="0" h="427" w="31329">
                  <a:moveTo>
                    <a:pt x="0" y="0"/>
                  </a:moveTo>
                  <a:lnTo>
                    <a:pt x="0" y="426"/>
                  </a:lnTo>
                  <a:lnTo>
                    <a:pt x="31329" y="426"/>
                  </a:lnTo>
                  <a:lnTo>
                    <a:pt x="313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6"/>
            <p:cNvSpPr/>
            <p:nvPr/>
          </p:nvSpPr>
          <p:spPr>
            <a:xfrm>
              <a:off x="2163560" y="1735751"/>
              <a:ext cx="399323" cy="8080"/>
            </a:xfrm>
            <a:custGeom>
              <a:rect b="b" l="l" r="r" t="t"/>
              <a:pathLst>
                <a:path extrusionOk="0" h="427" w="21104">
                  <a:moveTo>
                    <a:pt x="1" y="1"/>
                  </a:moveTo>
                  <a:lnTo>
                    <a:pt x="1" y="427"/>
                  </a:lnTo>
                  <a:lnTo>
                    <a:pt x="21104" y="427"/>
                  </a:lnTo>
                  <a:lnTo>
                    <a:pt x="2110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6"/>
            <p:cNvSpPr/>
            <p:nvPr/>
          </p:nvSpPr>
          <p:spPr>
            <a:xfrm>
              <a:off x="2163560" y="1787445"/>
              <a:ext cx="316332" cy="7607"/>
            </a:xfrm>
            <a:custGeom>
              <a:rect b="b" l="l" r="r" t="t"/>
              <a:pathLst>
                <a:path extrusionOk="0" h="402" w="16718">
                  <a:moveTo>
                    <a:pt x="1" y="1"/>
                  </a:moveTo>
                  <a:lnTo>
                    <a:pt x="1" y="402"/>
                  </a:lnTo>
                  <a:lnTo>
                    <a:pt x="16718" y="402"/>
                  </a:lnTo>
                  <a:lnTo>
                    <a:pt x="167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6"/>
            <p:cNvSpPr/>
            <p:nvPr/>
          </p:nvSpPr>
          <p:spPr>
            <a:xfrm>
              <a:off x="2456164" y="2808930"/>
              <a:ext cx="147986" cy="179756"/>
            </a:xfrm>
            <a:custGeom>
              <a:rect b="b" l="l" r="r" t="t"/>
              <a:pathLst>
                <a:path extrusionOk="0" h="9500" w="7821">
                  <a:moveTo>
                    <a:pt x="3033" y="1"/>
                  </a:moveTo>
                  <a:lnTo>
                    <a:pt x="1" y="7620"/>
                  </a:lnTo>
                  <a:lnTo>
                    <a:pt x="2808" y="7520"/>
                  </a:lnTo>
                  <a:lnTo>
                    <a:pt x="4687" y="9500"/>
                  </a:lnTo>
                  <a:lnTo>
                    <a:pt x="7820" y="1881"/>
                  </a:lnTo>
                  <a:lnTo>
                    <a:pt x="30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6"/>
            <p:cNvSpPr/>
            <p:nvPr/>
          </p:nvSpPr>
          <p:spPr>
            <a:xfrm>
              <a:off x="2449996" y="2802781"/>
              <a:ext cx="160323" cy="193966"/>
            </a:xfrm>
            <a:custGeom>
              <a:rect b="b" l="l" r="r" t="t"/>
              <a:pathLst>
                <a:path extrusionOk="0" h="10251" w="8473">
                  <a:moveTo>
                    <a:pt x="3459" y="627"/>
                  </a:moveTo>
                  <a:lnTo>
                    <a:pt x="7845" y="2306"/>
                  </a:lnTo>
                  <a:lnTo>
                    <a:pt x="5009" y="9483"/>
                  </a:lnTo>
                  <a:lnTo>
                    <a:pt x="3259" y="7644"/>
                  </a:lnTo>
                  <a:lnTo>
                    <a:pt x="627" y="7744"/>
                  </a:lnTo>
                  <a:lnTo>
                    <a:pt x="3459" y="627"/>
                  </a:lnTo>
                  <a:close/>
                  <a:moveTo>
                    <a:pt x="3259" y="0"/>
                  </a:moveTo>
                  <a:lnTo>
                    <a:pt x="1" y="8145"/>
                  </a:lnTo>
                  <a:lnTo>
                    <a:pt x="1" y="8145"/>
                  </a:lnTo>
                  <a:lnTo>
                    <a:pt x="3033" y="8045"/>
                  </a:lnTo>
                  <a:lnTo>
                    <a:pt x="5139" y="10251"/>
                  </a:lnTo>
                  <a:lnTo>
                    <a:pt x="5239" y="9925"/>
                  </a:lnTo>
                  <a:lnTo>
                    <a:pt x="8472" y="2105"/>
                  </a:lnTo>
                  <a:lnTo>
                    <a:pt x="3259"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6"/>
            <p:cNvSpPr/>
            <p:nvPr/>
          </p:nvSpPr>
          <p:spPr>
            <a:xfrm>
              <a:off x="2564774" y="2808930"/>
              <a:ext cx="148440" cy="179756"/>
            </a:xfrm>
            <a:custGeom>
              <a:rect b="b" l="l" r="r" t="t"/>
              <a:pathLst>
                <a:path extrusionOk="0" h="9500" w="7845">
                  <a:moveTo>
                    <a:pt x="4812" y="1"/>
                  </a:moveTo>
                  <a:lnTo>
                    <a:pt x="0" y="1881"/>
                  </a:lnTo>
                  <a:lnTo>
                    <a:pt x="3033" y="9500"/>
                  </a:lnTo>
                  <a:lnTo>
                    <a:pt x="5013" y="7520"/>
                  </a:lnTo>
                  <a:lnTo>
                    <a:pt x="7845" y="7620"/>
                  </a:lnTo>
                  <a:lnTo>
                    <a:pt x="7845" y="7620"/>
                  </a:lnTo>
                  <a:lnTo>
                    <a:pt x="481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6"/>
            <p:cNvSpPr/>
            <p:nvPr/>
          </p:nvSpPr>
          <p:spPr>
            <a:xfrm>
              <a:off x="2559079" y="2802781"/>
              <a:ext cx="159831" cy="193966"/>
            </a:xfrm>
            <a:custGeom>
              <a:rect b="b" l="l" r="r" t="t"/>
              <a:pathLst>
                <a:path extrusionOk="0" h="10251" w="8447">
                  <a:moveTo>
                    <a:pt x="5013" y="627"/>
                  </a:moveTo>
                  <a:lnTo>
                    <a:pt x="7820" y="7744"/>
                  </a:lnTo>
                  <a:lnTo>
                    <a:pt x="5213" y="7644"/>
                  </a:lnTo>
                  <a:lnTo>
                    <a:pt x="3421" y="9436"/>
                  </a:lnTo>
                  <a:lnTo>
                    <a:pt x="3421" y="9436"/>
                  </a:lnTo>
                  <a:lnTo>
                    <a:pt x="627" y="2306"/>
                  </a:lnTo>
                  <a:lnTo>
                    <a:pt x="5013" y="627"/>
                  </a:lnTo>
                  <a:close/>
                  <a:moveTo>
                    <a:pt x="5213" y="0"/>
                  </a:moveTo>
                  <a:lnTo>
                    <a:pt x="0" y="2105"/>
                  </a:lnTo>
                  <a:lnTo>
                    <a:pt x="3233" y="10251"/>
                  </a:lnTo>
                  <a:lnTo>
                    <a:pt x="3434" y="10025"/>
                  </a:lnTo>
                  <a:lnTo>
                    <a:pt x="5314" y="8045"/>
                  </a:lnTo>
                  <a:lnTo>
                    <a:pt x="8446" y="8145"/>
                  </a:lnTo>
                  <a:lnTo>
                    <a:pt x="5213"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6"/>
            <p:cNvSpPr/>
            <p:nvPr/>
          </p:nvSpPr>
          <p:spPr>
            <a:xfrm>
              <a:off x="2436258" y="2595532"/>
              <a:ext cx="296408" cy="300211"/>
            </a:xfrm>
            <a:custGeom>
              <a:rect b="b" l="l" r="r" t="t"/>
              <a:pathLst>
                <a:path extrusionOk="0" h="15866" w="15665">
                  <a:moveTo>
                    <a:pt x="7845" y="1"/>
                  </a:moveTo>
                  <a:lnTo>
                    <a:pt x="6491" y="527"/>
                  </a:lnTo>
                  <a:lnTo>
                    <a:pt x="5113" y="527"/>
                  </a:lnTo>
                  <a:lnTo>
                    <a:pt x="4085" y="1454"/>
                  </a:lnTo>
                  <a:lnTo>
                    <a:pt x="2732" y="1880"/>
                  </a:lnTo>
                  <a:lnTo>
                    <a:pt x="2105" y="3133"/>
                  </a:lnTo>
                  <a:lnTo>
                    <a:pt x="952" y="3961"/>
                  </a:lnTo>
                  <a:lnTo>
                    <a:pt x="727" y="5314"/>
                  </a:lnTo>
                  <a:lnTo>
                    <a:pt x="0" y="6567"/>
                  </a:lnTo>
                  <a:lnTo>
                    <a:pt x="326" y="7946"/>
                  </a:lnTo>
                  <a:lnTo>
                    <a:pt x="0" y="9299"/>
                  </a:lnTo>
                  <a:lnTo>
                    <a:pt x="727" y="10552"/>
                  </a:lnTo>
                  <a:lnTo>
                    <a:pt x="952" y="11905"/>
                  </a:lnTo>
                  <a:lnTo>
                    <a:pt x="2105" y="12833"/>
                  </a:lnTo>
                  <a:lnTo>
                    <a:pt x="2732" y="14086"/>
                  </a:lnTo>
                  <a:lnTo>
                    <a:pt x="4085" y="14512"/>
                  </a:lnTo>
                  <a:lnTo>
                    <a:pt x="5113" y="15464"/>
                  </a:lnTo>
                  <a:lnTo>
                    <a:pt x="6491" y="15339"/>
                  </a:lnTo>
                  <a:lnTo>
                    <a:pt x="7845" y="15865"/>
                  </a:lnTo>
                  <a:lnTo>
                    <a:pt x="9198" y="15339"/>
                  </a:lnTo>
                  <a:lnTo>
                    <a:pt x="10551" y="15464"/>
                  </a:lnTo>
                  <a:lnTo>
                    <a:pt x="11604" y="14512"/>
                  </a:lnTo>
                  <a:lnTo>
                    <a:pt x="12957" y="14086"/>
                  </a:lnTo>
                  <a:lnTo>
                    <a:pt x="13584" y="12833"/>
                  </a:lnTo>
                  <a:lnTo>
                    <a:pt x="14737" y="11905"/>
                  </a:lnTo>
                  <a:lnTo>
                    <a:pt x="14937" y="10552"/>
                  </a:lnTo>
                  <a:lnTo>
                    <a:pt x="15664" y="9299"/>
                  </a:lnTo>
                  <a:lnTo>
                    <a:pt x="15363" y="7946"/>
                  </a:lnTo>
                  <a:lnTo>
                    <a:pt x="15664" y="6567"/>
                  </a:lnTo>
                  <a:lnTo>
                    <a:pt x="14937" y="5314"/>
                  </a:lnTo>
                  <a:lnTo>
                    <a:pt x="14737" y="3961"/>
                  </a:lnTo>
                  <a:lnTo>
                    <a:pt x="13584" y="3133"/>
                  </a:lnTo>
                  <a:lnTo>
                    <a:pt x="12957" y="1880"/>
                  </a:lnTo>
                  <a:lnTo>
                    <a:pt x="11604" y="1454"/>
                  </a:lnTo>
                  <a:lnTo>
                    <a:pt x="10551" y="527"/>
                  </a:lnTo>
                  <a:lnTo>
                    <a:pt x="9198" y="527"/>
                  </a:lnTo>
                  <a:lnTo>
                    <a:pt x="784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6"/>
            <p:cNvSpPr/>
            <p:nvPr/>
          </p:nvSpPr>
          <p:spPr>
            <a:xfrm>
              <a:off x="2432455" y="2591747"/>
              <a:ext cx="304468" cy="310164"/>
            </a:xfrm>
            <a:custGeom>
              <a:rect b="b" l="l" r="r" t="t"/>
              <a:pathLst>
                <a:path extrusionOk="0" h="16392" w="16091">
                  <a:moveTo>
                    <a:pt x="8046" y="401"/>
                  </a:moveTo>
                  <a:lnTo>
                    <a:pt x="9299" y="927"/>
                  </a:lnTo>
                  <a:lnTo>
                    <a:pt x="10652" y="927"/>
                  </a:lnTo>
                  <a:lnTo>
                    <a:pt x="11705" y="1755"/>
                  </a:lnTo>
                  <a:lnTo>
                    <a:pt x="13058" y="2181"/>
                  </a:lnTo>
                  <a:lnTo>
                    <a:pt x="13685" y="3434"/>
                  </a:lnTo>
                  <a:lnTo>
                    <a:pt x="14712" y="4261"/>
                  </a:lnTo>
                  <a:lnTo>
                    <a:pt x="14938" y="5639"/>
                  </a:lnTo>
                  <a:lnTo>
                    <a:pt x="15665" y="6767"/>
                  </a:lnTo>
                  <a:lnTo>
                    <a:pt x="15339" y="8146"/>
                  </a:lnTo>
                  <a:lnTo>
                    <a:pt x="15339" y="8246"/>
                  </a:lnTo>
                  <a:lnTo>
                    <a:pt x="15665" y="9499"/>
                  </a:lnTo>
                  <a:lnTo>
                    <a:pt x="14938" y="10652"/>
                  </a:lnTo>
                  <a:lnTo>
                    <a:pt x="14712" y="12005"/>
                  </a:lnTo>
                  <a:lnTo>
                    <a:pt x="13685" y="12832"/>
                  </a:lnTo>
                  <a:lnTo>
                    <a:pt x="13058" y="14085"/>
                  </a:lnTo>
                  <a:lnTo>
                    <a:pt x="11705" y="14511"/>
                  </a:lnTo>
                  <a:lnTo>
                    <a:pt x="10652" y="15439"/>
                  </a:lnTo>
                  <a:lnTo>
                    <a:pt x="9299" y="15339"/>
                  </a:lnTo>
                  <a:lnTo>
                    <a:pt x="8046" y="15865"/>
                  </a:lnTo>
                  <a:lnTo>
                    <a:pt x="6793" y="15339"/>
                  </a:lnTo>
                  <a:lnTo>
                    <a:pt x="5439" y="15439"/>
                  </a:lnTo>
                  <a:lnTo>
                    <a:pt x="4386" y="14511"/>
                  </a:lnTo>
                  <a:lnTo>
                    <a:pt x="3033" y="14085"/>
                  </a:lnTo>
                  <a:lnTo>
                    <a:pt x="2407" y="12832"/>
                  </a:lnTo>
                  <a:lnTo>
                    <a:pt x="1354" y="12005"/>
                  </a:lnTo>
                  <a:lnTo>
                    <a:pt x="1153" y="10652"/>
                  </a:lnTo>
                  <a:lnTo>
                    <a:pt x="427" y="9499"/>
                  </a:lnTo>
                  <a:lnTo>
                    <a:pt x="727" y="8146"/>
                  </a:lnTo>
                  <a:lnTo>
                    <a:pt x="427" y="6767"/>
                  </a:lnTo>
                  <a:lnTo>
                    <a:pt x="1153" y="5639"/>
                  </a:lnTo>
                  <a:lnTo>
                    <a:pt x="1354" y="4261"/>
                  </a:lnTo>
                  <a:lnTo>
                    <a:pt x="2407" y="3434"/>
                  </a:lnTo>
                  <a:lnTo>
                    <a:pt x="3033" y="2181"/>
                  </a:lnTo>
                  <a:lnTo>
                    <a:pt x="4386" y="1755"/>
                  </a:lnTo>
                  <a:lnTo>
                    <a:pt x="5439" y="927"/>
                  </a:lnTo>
                  <a:lnTo>
                    <a:pt x="6793" y="927"/>
                  </a:lnTo>
                  <a:lnTo>
                    <a:pt x="8046" y="401"/>
                  </a:lnTo>
                  <a:close/>
                  <a:moveTo>
                    <a:pt x="8046" y="0"/>
                  </a:moveTo>
                  <a:lnTo>
                    <a:pt x="6692" y="501"/>
                  </a:lnTo>
                  <a:lnTo>
                    <a:pt x="5214" y="501"/>
                  </a:lnTo>
                  <a:lnTo>
                    <a:pt x="4186" y="1454"/>
                  </a:lnTo>
                  <a:lnTo>
                    <a:pt x="2808" y="1880"/>
                  </a:lnTo>
                  <a:lnTo>
                    <a:pt x="2081" y="3133"/>
                  </a:lnTo>
                  <a:lnTo>
                    <a:pt x="928" y="4060"/>
                  </a:lnTo>
                  <a:lnTo>
                    <a:pt x="727" y="5514"/>
                  </a:lnTo>
                  <a:lnTo>
                    <a:pt x="1" y="6767"/>
                  </a:lnTo>
                  <a:lnTo>
                    <a:pt x="301" y="8146"/>
                  </a:lnTo>
                  <a:lnTo>
                    <a:pt x="1" y="9599"/>
                  </a:lnTo>
                  <a:lnTo>
                    <a:pt x="727" y="10852"/>
                  </a:lnTo>
                  <a:lnTo>
                    <a:pt x="928" y="12206"/>
                  </a:lnTo>
                  <a:lnTo>
                    <a:pt x="2081" y="13158"/>
                  </a:lnTo>
                  <a:lnTo>
                    <a:pt x="2808" y="14411"/>
                  </a:lnTo>
                  <a:lnTo>
                    <a:pt x="4186" y="14912"/>
                  </a:lnTo>
                  <a:lnTo>
                    <a:pt x="5214" y="15865"/>
                  </a:lnTo>
                  <a:lnTo>
                    <a:pt x="6692" y="15765"/>
                  </a:lnTo>
                  <a:lnTo>
                    <a:pt x="8046" y="16391"/>
                  </a:lnTo>
                  <a:lnTo>
                    <a:pt x="9399" y="15765"/>
                  </a:lnTo>
                  <a:lnTo>
                    <a:pt x="10853" y="15865"/>
                  </a:lnTo>
                  <a:lnTo>
                    <a:pt x="11905" y="14912"/>
                  </a:lnTo>
                  <a:lnTo>
                    <a:pt x="13259" y="14411"/>
                  </a:lnTo>
                  <a:lnTo>
                    <a:pt x="13986" y="13158"/>
                  </a:lnTo>
                  <a:lnTo>
                    <a:pt x="15138" y="12206"/>
                  </a:lnTo>
                  <a:lnTo>
                    <a:pt x="15339" y="10852"/>
                  </a:lnTo>
                  <a:lnTo>
                    <a:pt x="16091" y="9599"/>
                  </a:lnTo>
                  <a:lnTo>
                    <a:pt x="15776" y="8195"/>
                  </a:lnTo>
                  <a:lnTo>
                    <a:pt x="16091" y="6767"/>
                  </a:lnTo>
                  <a:lnTo>
                    <a:pt x="15339" y="5514"/>
                  </a:lnTo>
                  <a:lnTo>
                    <a:pt x="15138" y="4060"/>
                  </a:lnTo>
                  <a:lnTo>
                    <a:pt x="13986" y="3133"/>
                  </a:lnTo>
                  <a:lnTo>
                    <a:pt x="13259" y="1880"/>
                  </a:lnTo>
                  <a:lnTo>
                    <a:pt x="11905" y="1454"/>
                  </a:lnTo>
                  <a:lnTo>
                    <a:pt x="10853" y="501"/>
                  </a:lnTo>
                  <a:lnTo>
                    <a:pt x="9399" y="501"/>
                  </a:lnTo>
                  <a:lnTo>
                    <a:pt x="8046"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6"/>
            <p:cNvSpPr/>
            <p:nvPr/>
          </p:nvSpPr>
          <p:spPr>
            <a:xfrm>
              <a:off x="2479873" y="2642949"/>
              <a:ext cx="209633" cy="207268"/>
            </a:xfrm>
            <a:custGeom>
              <a:rect b="b" l="l" r="r" t="t"/>
              <a:pathLst>
                <a:path extrusionOk="0" h="10954" w="11079">
                  <a:moveTo>
                    <a:pt x="5540" y="302"/>
                  </a:moveTo>
                  <a:cubicBezTo>
                    <a:pt x="6993" y="302"/>
                    <a:pt x="8246" y="828"/>
                    <a:pt x="9199" y="1780"/>
                  </a:cubicBezTo>
                  <a:cubicBezTo>
                    <a:pt x="10126" y="2708"/>
                    <a:pt x="10753" y="4061"/>
                    <a:pt x="10753" y="5440"/>
                  </a:cubicBezTo>
                  <a:cubicBezTo>
                    <a:pt x="10753" y="6893"/>
                    <a:pt x="10126" y="8146"/>
                    <a:pt x="9199" y="9074"/>
                  </a:cubicBezTo>
                  <a:cubicBezTo>
                    <a:pt x="8246" y="10026"/>
                    <a:pt x="6993" y="10653"/>
                    <a:pt x="5540" y="10653"/>
                  </a:cubicBezTo>
                  <a:cubicBezTo>
                    <a:pt x="4061" y="10653"/>
                    <a:pt x="2808" y="10026"/>
                    <a:pt x="1880" y="9074"/>
                  </a:cubicBezTo>
                  <a:cubicBezTo>
                    <a:pt x="928" y="8146"/>
                    <a:pt x="302" y="6893"/>
                    <a:pt x="302" y="5440"/>
                  </a:cubicBezTo>
                  <a:cubicBezTo>
                    <a:pt x="302" y="4061"/>
                    <a:pt x="928" y="2708"/>
                    <a:pt x="1880" y="1780"/>
                  </a:cubicBezTo>
                  <a:cubicBezTo>
                    <a:pt x="2808" y="828"/>
                    <a:pt x="4061" y="302"/>
                    <a:pt x="5540" y="302"/>
                  </a:cubicBezTo>
                  <a:close/>
                  <a:moveTo>
                    <a:pt x="5540" y="1"/>
                  </a:moveTo>
                  <a:cubicBezTo>
                    <a:pt x="2507" y="1"/>
                    <a:pt x="1" y="2407"/>
                    <a:pt x="1" y="5440"/>
                  </a:cubicBezTo>
                  <a:cubicBezTo>
                    <a:pt x="1" y="8447"/>
                    <a:pt x="2507" y="10953"/>
                    <a:pt x="5540" y="10953"/>
                  </a:cubicBezTo>
                  <a:cubicBezTo>
                    <a:pt x="8572" y="10953"/>
                    <a:pt x="11079" y="8447"/>
                    <a:pt x="11079" y="5440"/>
                  </a:cubicBezTo>
                  <a:cubicBezTo>
                    <a:pt x="11079" y="2407"/>
                    <a:pt x="8572" y="1"/>
                    <a:pt x="5540"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6"/>
            <p:cNvSpPr/>
            <p:nvPr/>
          </p:nvSpPr>
          <p:spPr>
            <a:xfrm>
              <a:off x="2163560" y="2870104"/>
              <a:ext cx="182121" cy="8098"/>
            </a:xfrm>
            <a:custGeom>
              <a:rect b="b" l="l" r="r" t="t"/>
              <a:pathLst>
                <a:path extrusionOk="0" h="428" w="9625">
                  <a:moveTo>
                    <a:pt x="1" y="1"/>
                  </a:moveTo>
                  <a:lnTo>
                    <a:pt x="1" y="427"/>
                  </a:lnTo>
                  <a:lnTo>
                    <a:pt x="9625" y="427"/>
                  </a:lnTo>
                  <a:lnTo>
                    <a:pt x="96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6"/>
            <p:cNvSpPr/>
            <p:nvPr/>
          </p:nvSpPr>
          <p:spPr>
            <a:xfrm>
              <a:off x="2827483" y="2870104"/>
              <a:ext cx="182121" cy="8098"/>
            </a:xfrm>
            <a:custGeom>
              <a:rect b="b" l="l" r="r" t="t"/>
              <a:pathLst>
                <a:path extrusionOk="0" h="428" w="9625">
                  <a:moveTo>
                    <a:pt x="1" y="1"/>
                  </a:moveTo>
                  <a:lnTo>
                    <a:pt x="1" y="427"/>
                  </a:lnTo>
                  <a:lnTo>
                    <a:pt x="9625" y="427"/>
                  </a:lnTo>
                  <a:lnTo>
                    <a:pt x="962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6"/>
            <p:cNvSpPr/>
            <p:nvPr/>
          </p:nvSpPr>
          <p:spPr>
            <a:xfrm>
              <a:off x="3250495" y="1182803"/>
              <a:ext cx="454328" cy="454328"/>
            </a:xfrm>
            <a:custGeom>
              <a:rect b="b" l="l" r="r" t="t"/>
              <a:pathLst>
                <a:path extrusionOk="0" h="24011" w="24011">
                  <a:moveTo>
                    <a:pt x="12006" y="1"/>
                  </a:moveTo>
                  <a:cubicBezTo>
                    <a:pt x="5314" y="1"/>
                    <a:pt x="1" y="5414"/>
                    <a:pt x="1" y="12006"/>
                  </a:cubicBezTo>
                  <a:cubicBezTo>
                    <a:pt x="1" y="18697"/>
                    <a:pt x="5314" y="24011"/>
                    <a:pt x="12006" y="24011"/>
                  </a:cubicBezTo>
                  <a:cubicBezTo>
                    <a:pt x="18597" y="24011"/>
                    <a:pt x="24011" y="18697"/>
                    <a:pt x="24011" y="12006"/>
                  </a:cubicBezTo>
                  <a:cubicBezTo>
                    <a:pt x="24011" y="5414"/>
                    <a:pt x="18597" y="1"/>
                    <a:pt x="120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6"/>
            <p:cNvSpPr/>
            <p:nvPr/>
          </p:nvSpPr>
          <p:spPr>
            <a:xfrm>
              <a:off x="3246711" y="1178546"/>
              <a:ext cx="462389" cy="462389"/>
            </a:xfrm>
            <a:custGeom>
              <a:rect b="b" l="l" r="r" t="t"/>
              <a:pathLst>
                <a:path extrusionOk="0" h="24437" w="24437">
                  <a:moveTo>
                    <a:pt x="12206" y="426"/>
                  </a:moveTo>
                  <a:cubicBezTo>
                    <a:pt x="15439" y="426"/>
                    <a:pt x="18371" y="1779"/>
                    <a:pt x="20552" y="3885"/>
                  </a:cubicBezTo>
                  <a:cubicBezTo>
                    <a:pt x="22657" y="6065"/>
                    <a:pt x="24010" y="8998"/>
                    <a:pt x="24010" y="12231"/>
                  </a:cubicBezTo>
                  <a:cubicBezTo>
                    <a:pt x="24010" y="15464"/>
                    <a:pt x="22657" y="18496"/>
                    <a:pt x="20552" y="20577"/>
                  </a:cubicBezTo>
                  <a:cubicBezTo>
                    <a:pt x="18371" y="22782"/>
                    <a:pt x="15439" y="24035"/>
                    <a:pt x="12206" y="24035"/>
                  </a:cubicBezTo>
                  <a:cubicBezTo>
                    <a:pt x="8973" y="24035"/>
                    <a:pt x="5940" y="22782"/>
                    <a:pt x="3860" y="20577"/>
                  </a:cubicBezTo>
                  <a:cubicBezTo>
                    <a:pt x="1654" y="18496"/>
                    <a:pt x="401" y="15464"/>
                    <a:pt x="401" y="12231"/>
                  </a:cubicBezTo>
                  <a:cubicBezTo>
                    <a:pt x="401" y="8998"/>
                    <a:pt x="1654" y="6065"/>
                    <a:pt x="3860" y="3885"/>
                  </a:cubicBezTo>
                  <a:cubicBezTo>
                    <a:pt x="5940" y="1779"/>
                    <a:pt x="8973" y="426"/>
                    <a:pt x="12206" y="426"/>
                  </a:cubicBezTo>
                  <a:close/>
                  <a:moveTo>
                    <a:pt x="12206" y="0"/>
                  </a:moveTo>
                  <a:cubicBezTo>
                    <a:pt x="5414" y="0"/>
                    <a:pt x="0" y="5539"/>
                    <a:pt x="0" y="12231"/>
                  </a:cubicBezTo>
                  <a:cubicBezTo>
                    <a:pt x="0" y="19023"/>
                    <a:pt x="5414" y="24436"/>
                    <a:pt x="12206" y="24436"/>
                  </a:cubicBezTo>
                  <a:cubicBezTo>
                    <a:pt x="18898" y="24436"/>
                    <a:pt x="24437" y="19023"/>
                    <a:pt x="24437" y="12231"/>
                  </a:cubicBezTo>
                  <a:cubicBezTo>
                    <a:pt x="24437" y="5539"/>
                    <a:pt x="18898" y="0"/>
                    <a:pt x="12206"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6"/>
            <p:cNvSpPr/>
            <p:nvPr/>
          </p:nvSpPr>
          <p:spPr>
            <a:xfrm>
              <a:off x="3379011" y="1240192"/>
              <a:ext cx="106718" cy="242159"/>
            </a:xfrm>
            <a:custGeom>
              <a:rect b="b" l="l" r="r" t="t"/>
              <a:pathLst>
                <a:path extrusionOk="0" h="12798" w="5640">
                  <a:moveTo>
                    <a:pt x="5214" y="0"/>
                  </a:moveTo>
                  <a:cubicBezTo>
                    <a:pt x="5013" y="0"/>
                    <a:pt x="4788" y="201"/>
                    <a:pt x="4788" y="401"/>
                  </a:cubicBezTo>
                  <a:lnTo>
                    <a:pt x="4788" y="8772"/>
                  </a:lnTo>
                  <a:lnTo>
                    <a:pt x="201" y="12005"/>
                  </a:lnTo>
                  <a:cubicBezTo>
                    <a:pt x="1" y="12206"/>
                    <a:pt x="1" y="12406"/>
                    <a:pt x="101" y="12632"/>
                  </a:cubicBezTo>
                  <a:cubicBezTo>
                    <a:pt x="160" y="12749"/>
                    <a:pt x="296" y="12798"/>
                    <a:pt x="439" y="12798"/>
                  </a:cubicBezTo>
                  <a:cubicBezTo>
                    <a:pt x="540" y="12798"/>
                    <a:pt x="645" y="12774"/>
                    <a:pt x="728" y="12732"/>
                  </a:cubicBezTo>
                  <a:lnTo>
                    <a:pt x="5414" y="9273"/>
                  </a:lnTo>
                  <a:cubicBezTo>
                    <a:pt x="5540" y="9273"/>
                    <a:pt x="5640" y="9073"/>
                    <a:pt x="5640" y="8973"/>
                  </a:cubicBezTo>
                  <a:lnTo>
                    <a:pt x="5640" y="401"/>
                  </a:lnTo>
                  <a:cubicBezTo>
                    <a:pt x="5640" y="201"/>
                    <a:pt x="5414" y="0"/>
                    <a:pt x="5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6"/>
            <p:cNvSpPr/>
            <p:nvPr/>
          </p:nvSpPr>
          <p:spPr>
            <a:xfrm>
              <a:off x="2432455" y="1340723"/>
              <a:ext cx="53132" cy="138488"/>
            </a:xfrm>
            <a:custGeom>
              <a:rect b="b" l="l" r="r" t="t"/>
              <a:pathLst>
                <a:path extrusionOk="0" h="7319" w="2808">
                  <a:moveTo>
                    <a:pt x="301" y="0"/>
                  </a:moveTo>
                  <a:lnTo>
                    <a:pt x="1" y="101"/>
                  </a:lnTo>
                  <a:cubicBezTo>
                    <a:pt x="727" y="2507"/>
                    <a:pt x="1554" y="4913"/>
                    <a:pt x="2407" y="7319"/>
                  </a:cubicBezTo>
                  <a:lnTo>
                    <a:pt x="2808" y="7219"/>
                  </a:lnTo>
                  <a:cubicBezTo>
                    <a:pt x="1980" y="4813"/>
                    <a:pt x="1153" y="2407"/>
                    <a:pt x="301"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6"/>
            <p:cNvSpPr/>
            <p:nvPr/>
          </p:nvSpPr>
          <p:spPr>
            <a:xfrm>
              <a:off x="2683319" y="1340723"/>
              <a:ext cx="53605" cy="138488"/>
            </a:xfrm>
            <a:custGeom>
              <a:rect b="b" l="l" r="r" t="t"/>
              <a:pathLst>
                <a:path extrusionOk="0" h="7319" w="2833">
                  <a:moveTo>
                    <a:pt x="2507" y="0"/>
                  </a:moveTo>
                  <a:cubicBezTo>
                    <a:pt x="1680" y="2407"/>
                    <a:pt x="828" y="4813"/>
                    <a:pt x="1" y="7219"/>
                  </a:cubicBezTo>
                  <a:lnTo>
                    <a:pt x="427" y="7319"/>
                  </a:lnTo>
                  <a:cubicBezTo>
                    <a:pt x="1254" y="4913"/>
                    <a:pt x="2081" y="2507"/>
                    <a:pt x="2833" y="101"/>
                  </a:cubicBezTo>
                  <a:lnTo>
                    <a:pt x="2507"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6"/>
            <p:cNvSpPr/>
            <p:nvPr/>
          </p:nvSpPr>
          <p:spPr>
            <a:xfrm>
              <a:off x="2580423" y="1350676"/>
              <a:ext cx="8080" cy="118582"/>
            </a:xfrm>
            <a:custGeom>
              <a:rect b="b" l="l" r="r" t="t"/>
              <a:pathLst>
                <a:path extrusionOk="0" h="6267" w="427">
                  <a:moveTo>
                    <a:pt x="0" y="1"/>
                  </a:moveTo>
                  <a:lnTo>
                    <a:pt x="0" y="6266"/>
                  </a:lnTo>
                  <a:lnTo>
                    <a:pt x="426" y="6266"/>
                  </a:lnTo>
                  <a:lnTo>
                    <a:pt x="426"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6"/>
            <p:cNvSpPr/>
            <p:nvPr/>
          </p:nvSpPr>
          <p:spPr>
            <a:xfrm>
              <a:off x="1193295" y="2773376"/>
              <a:ext cx="551547" cy="8080"/>
            </a:xfrm>
            <a:custGeom>
              <a:rect b="b" l="l" r="r" t="t"/>
              <a:pathLst>
                <a:path extrusionOk="0" h="427" w="29149">
                  <a:moveTo>
                    <a:pt x="0" y="0"/>
                  </a:moveTo>
                  <a:lnTo>
                    <a:pt x="0" y="426"/>
                  </a:lnTo>
                  <a:lnTo>
                    <a:pt x="29148" y="426"/>
                  </a:lnTo>
                  <a:lnTo>
                    <a:pt x="29148" y="0"/>
                  </a:ln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6"/>
            <p:cNvSpPr/>
            <p:nvPr/>
          </p:nvSpPr>
          <p:spPr>
            <a:xfrm>
              <a:off x="1612504" y="2717879"/>
              <a:ext cx="270807" cy="8080"/>
            </a:xfrm>
            <a:custGeom>
              <a:rect b="b" l="l" r="r" t="t"/>
              <a:pathLst>
                <a:path extrusionOk="0" h="427" w="14312">
                  <a:moveTo>
                    <a:pt x="1" y="1"/>
                  </a:moveTo>
                  <a:lnTo>
                    <a:pt x="1" y="427"/>
                  </a:lnTo>
                  <a:lnTo>
                    <a:pt x="14312" y="427"/>
                  </a:lnTo>
                  <a:lnTo>
                    <a:pt x="14312" y="1"/>
                  </a:lnTo>
                  <a:close/>
                </a:path>
              </a:pathLst>
            </a:custGeom>
            <a:solidFill>
              <a:schemeClr val="accen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6"/>
            <p:cNvSpPr/>
            <p:nvPr/>
          </p:nvSpPr>
          <p:spPr>
            <a:xfrm>
              <a:off x="3462001" y="2101393"/>
              <a:ext cx="618416" cy="8080"/>
            </a:xfrm>
            <a:custGeom>
              <a:rect b="b" l="l" r="r" t="t"/>
              <a:pathLst>
                <a:path extrusionOk="0" h="427" w="32683">
                  <a:moveTo>
                    <a:pt x="1" y="0"/>
                  </a:moveTo>
                  <a:lnTo>
                    <a:pt x="1" y="426"/>
                  </a:lnTo>
                  <a:lnTo>
                    <a:pt x="32683" y="426"/>
                  </a:lnTo>
                  <a:lnTo>
                    <a:pt x="32683" y="0"/>
                  </a:lnTo>
                  <a:close/>
                </a:path>
              </a:pathLst>
            </a:custGeom>
            <a:solidFill>
              <a:srgbClr val="BEBAC6"/>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6"/>
            <p:cNvSpPr/>
            <p:nvPr/>
          </p:nvSpPr>
          <p:spPr>
            <a:xfrm>
              <a:off x="3333486" y="2046369"/>
              <a:ext cx="357600" cy="7607"/>
            </a:xfrm>
            <a:custGeom>
              <a:rect b="b" l="l" r="r" t="t"/>
              <a:pathLst>
                <a:path extrusionOk="0" h="402" w="18899">
                  <a:moveTo>
                    <a:pt x="1" y="1"/>
                  </a:moveTo>
                  <a:lnTo>
                    <a:pt x="1" y="402"/>
                  </a:lnTo>
                  <a:lnTo>
                    <a:pt x="18898" y="402"/>
                  </a:lnTo>
                  <a:lnTo>
                    <a:pt x="18898" y="1"/>
                  </a:lnTo>
                  <a:close/>
                </a:path>
              </a:pathLst>
            </a:custGeom>
            <a:solidFill>
              <a:srgbClr val="BEBAC6"/>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1" name="Google Shape;601;p26"/>
            <p:cNvGrpSpPr/>
            <p:nvPr/>
          </p:nvGrpSpPr>
          <p:grpSpPr>
            <a:xfrm flipH="1">
              <a:off x="936623" y="1445473"/>
              <a:ext cx="734772" cy="588731"/>
              <a:chOff x="10049025" y="922900"/>
              <a:chExt cx="537625" cy="430800"/>
            </a:xfrm>
          </p:grpSpPr>
          <p:sp>
            <p:nvSpPr>
              <p:cNvPr id="602" name="Google Shape;602;p26"/>
              <p:cNvSpPr/>
              <p:nvPr/>
            </p:nvSpPr>
            <p:spPr>
              <a:xfrm>
                <a:off x="10056525" y="930425"/>
                <a:ext cx="521975" cy="331475"/>
              </a:xfrm>
              <a:custGeom>
                <a:rect b="b" l="l" r="r" t="t"/>
                <a:pathLst>
                  <a:path extrusionOk="0" h="13259" w="20879">
                    <a:moveTo>
                      <a:pt x="14412" y="0"/>
                    </a:moveTo>
                    <a:lnTo>
                      <a:pt x="1" y="226"/>
                    </a:lnTo>
                    <a:cubicBezTo>
                      <a:pt x="1254" y="2506"/>
                      <a:pt x="2407" y="4812"/>
                      <a:pt x="3334" y="7218"/>
                    </a:cubicBezTo>
                    <a:lnTo>
                      <a:pt x="12532" y="13258"/>
                    </a:lnTo>
                    <a:lnTo>
                      <a:pt x="20878" y="12757"/>
                    </a:lnTo>
                    <a:lnTo>
                      <a:pt x="1441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6"/>
              <p:cNvSpPr/>
              <p:nvPr/>
            </p:nvSpPr>
            <p:spPr>
              <a:xfrm>
                <a:off x="10049025" y="922900"/>
                <a:ext cx="537625" cy="347150"/>
              </a:xfrm>
              <a:custGeom>
                <a:rect b="b" l="l" r="r" t="t"/>
                <a:pathLst>
                  <a:path extrusionOk="0" h="13886" w="21505">
                    <a:moveTo>
                      <a:pt x="14574" y="527"/>
                    </a:moveTo>
                    <a:cubicBezTo>
                      <a:pt x="16433" y="4242"/>
                      <a:pt x="18292" y="7862"/>
                      <a:pt x="20151" y="11579"/>
                    </a:cubicBezTo>
                    <a:cubicBezTo>
                      <a:pt x="20376" y="11973"/>
                      <a:pt x="20614" y="12366"/>
                      <a:pt x="20804" y="12760"/>
                    </a:cubicBezTo>
                    <a:lnTo>
                      <a:pt x="20804" y="12760"/>
                    </a:lnTo>
                    <a:cubicBezTo>
                      <a:pt x="18222" y="12953"/>
                      <a:pt x="15639" y="13167"/>
                      <a:pt x="13033" y="13359"/>
                    </a:cubicBezTo>
                    <a:lnTo>
                      <a:pt x="12933" y="13359"/>
                    </a:lnTo>
                    <a:cubicBezTo>
                      <a:pt x="12832" y="13359"/>
                      <a:pt x="12732" y="13259"/>
                      <a:pt x="12732" y="13259"/>
                    </a:cubicBezTo>
                    <a:cubicBezTo>
                      <a:pt x="12206" y="12933"/>
                      <a:pt x="11780" y="12632"/>
                      <a:pt x="11379" y="12306"/>
                    </a:cubicBezTo>
                    <a:cubicBezTo>
                      <a:pt x="9800" y="11379"/>
                      <a:pt x="8346" y="10326"/>
                      <a:pt x="6892" y="9399"/>
                    </a:cubicBezTo>
                    <a:cubicBezTo>
                      <a:pt x="5891" y="8707"/>
                      <a:pt x="4889" y="8106"/>
                      <a:pt x="3909" y="7402"/>
                    </a:cubicBezTo>
                    <a:lnTo>
                      <a:pt x="3909" y="7402"/>
                    </a:lnTo>
                    <a:cubicBezTo>
                      <a:pt x="2933" y="5179"/>
                      <a:pt x="1872" y="2958"/>
                      <a:pt x="726" y="817"/>
                    </a:cubicBezTo>
                    <a:lnTo>
                      <a:pt x="726" y="817"/>
                    </a:lnTo>
                    <a:cubicBezTo>
                      <a:pt x="4768" y="720"/>
                      <a:pt x="8788" y="623"/>
                      <a:pt x="12832" y="527"/>
                    </a:cubicBezTo>
                    <a:close/>
                    <a:moveTo>
                      <a:pt x="14712" y="0"/>
                    </a:moveTo>
                    <a:cubicBezTo>
                      <a:pt x="10527" y="101"/>
                      <a:pt x="6366" y="201"/>
                      <a:pt x="2181" y="301"/>
                    </a:cubicBezTo>
                    <a:lnTo>
                      <a:pt x="301" y="301"/>
                    </a:lnTo>
                    <a:cubicBezTo>
                      <a:pt x="100" y="301"/>
                      <a:pt x="0" y="527"/>
                      <a:pt x="100" y="727"/>
                    </a:cubicBezTo>
                    <a:cubicBezTo>
                      <a:pt x="1343" y="2890"/>
                      <a:pt x="2364" y="5176"/>
                      <a:pt x="3408" y="7560"/>
                    </a:cubicBezTo>
                    <a:lnTo>
                      <a:pt x="3408" y="7560"/>
                    </a:lnTo>
                    <a:cubicBezTo>
                      <a:pt x="3411" y="7606"/>
                      <a:pt x="3428" y="7647"/>
                      <a:pt x="3462" y="7679"/>
                    </a:cubicBezTo>
                    <a:lnTo>
                      <a:pt x="3462" y="7679"/>
                    </a:lnTo>
                    <a:cubicBezTo>
                      <a:pt x="3505" y="7746"/>
                      <a:pt x="3576" y="7784"/>
                      <a:pt x="3651" y="7796"/>
                    </a:cubicBezTo>
                    <a:lnTo>
                      <a:pt x="3651" y="7796"/>
                    </a:lnTo>
                    <a:cubicBezTo>
                      <a:pt x="6015" y="9352"/>
                      <a:pt x="8285" y="10978"/>
                      <a:pt x="10652" y="12532"/>
                    </a:cubicBezTo>
                    <a:cubicBezTo>
                      <a:pt x="11153" y="12832"/>
                      <a:pt x="11679" y="13259"/>
                      <a:pt x="12206" y="13559"/>
                    </a:cubicBezTo>
                    <a:cubicBezTo>
                      <a:pt x="12406" y="13685"/>
                      <a:pt x="12632" y="13885"/>
                      <a:pt x="12832" y="13885"/>
                    </a:cubicBezTo>
                    <a:cubicBezTo>
                      <a:pt x="13258" y="13885"/>
                      <a:pt x="13785" y="13785"/>
                      <a:pt x="14286" y="13785"/>
                    </a:cubicBezTo>
                    <a:cubicBezTo>
                      <a:pt x="15138" y="13685"/>
                      <a:pt x="16065" y="13685"/>
                      <a:pt x="16918" y="13559"/>
                    </a:cubicBezTo>
                    <a:cubicBezTo>
                      <a:pt x="18371" y="13459"/>
                      <a:pt x="19725" y="13359"/>
                      <a:pt x="21178" y="13259"/>
                    </a:cubicBezTo>
                    <a:cubicBezTo>
                      <a:pt x="21404" y="13259"/>
                      <a:pt x="21504" y="13058"/>
                      <a:pt x="21404" y="12933"/>
                    </a:cubicBezTo>
                    <a:lnTo>
                      <a:pt x="15765" y="1654"/>
                    </a:lnTo>
                    <a:cubicBezTo>
                      <a:pt x="15439" y="1153"/>
                      <a:pt x="15138" y="627"/>
                      <a:pt x="14912" y="101"/>
                    </a:cubicBezTo>
                    <a:cubicBezTo>
                      <a:pt x="14812" y="101"/>
                      <a:pt x="14812" y="0"/>
                      <a:pt x="147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6"/>
              <p:cNvSpPr/>
              <p:nvPr/>
            </p:nvSpPr>
            <p:spPr>
              <a:xfrm>
                <a:off x="10351650" y="961750"/>
                <a:ext cx="44500" cy="75825"/>
              </a:xfrm>
              <a:custGeom>
                <a:rect b="b" l="l" r="r" t="t"/>
                <a:pathLst>
                  <a:path extrusionOk="0" h="3033" w="1780">
                    <a:moveTo>
                      <a:pt x="1780" y="0"/>
                    </a:moveTo>
                    <a:lnTo>
                      <a:pt x="1780" y="0"/>
                    </a:lnTo>
                    <a:cubicBezTo>
                      <a:pt x="1153" y="953"/>
                      <a:pt x="527" y="1980"/>
                      <a:pt x="0" y="3033"/>
                    </a:cubicBezTo>
                    <a:lnTo>
                      <a:pt x="1780" y="0"/>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6"/>
              <p:cNvSpPr/>
              <p:nvPr/>
            </p:nvSpPr>
            <p:spPr>
              <a:xfrm>
                <a:off x="10344450" y="955525"/>
                <a:ext cx="60000" cy="88025"/>
              </a:xfrm>
              <a:custGeom>
                <a:rect b="b" l="l" r="r" t="t"/>
                <a:pathLst>
                  <a:path extrusionOk="0" h="3521" w="2400">
                    <a:moveTo>
                      <a:pt x="2109" y="0"/>
                    </a:moveTo>
                    <a:cubicBezTo>
                      <a:pt x="2021" y="0"/>
                      <a:pt x="1921" y="44"/>
                      <a:pt x="1842" y="149"/>
                    </a:cubicBezTo>
                    <a:cubicBezTo>
                      <a:pt x="1216" y="1101"/>
                      <a:pt x="589" y="2129"/>
                      <a:pt x="88" y="3182"/>
                    </a:cubicBezTo>
                    <a:cubicBezTo>
                      <a:pt x="1" y="3321"/>
                      <a:pt x="180" y="3520"/>
                      <a:pt x="331" y="3520"/>
                    </a:cubicBezTo>
                    <a:cubicBezTo>
                      <a:pt x="397" y="3520"/>
                      <a:pt x="458" y="3482"/>
                      <a:pt x="489" y="3382"/>
                    </a:cubicBezTo>
                    <a:cubicBezTo>
                      <a:pt x="1116" y="2354"/>
                      <a:pt x="1642" y="1302"/>
                      <a:pt x="2268" y="349"/>
                    </a:cubicBezTo>
                    <a:cubicBezTo>
                      <a:pt x="2399" y="154"/>
                      <a:pt x="2274" y="0"/>
                      <a:pt x="210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6"/>
              <p:cNvSpPr/>
              <p:nvPr/>
            </p:nvSpPr>
            <p:spPr>
              <a:xfrm>
                <a:off x="10098525" y="969875"/>
                <a:ext cx="31350" cy="33875"/>
              </a:xfrm>
              <a:custGeom>
                <a:rect b="b" l="l" r="r" t="t"/>
                <a:pathLst>
                  <a:path extrusionOk="0" h="1355" w="1254">
                    <a:moveTo>
                      <a:pt x="0" y="1"/>
                    </a:moveTo>
                    <a:lnTo>
                      <a:pt x="0" y="1"/>
                    </a:lnTo>
                    <a:cubicBezTo>
                      <a:pt x="401" y="527"/>
                      <a:pt x="827" y="928"/>
                      <a:pt x="1253" y="1354"/>
                    </a:cubicBezTo>
                    <a:lnTo>
                      <a:pt x="0" y="1"/>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6"/>
              <p:cNvSpPr/>
              <p:nvPr/>
            </p:nvSpPr>
            <p:spPr>
              <a:xfrm>
                <a:off x="10090375" y="965025"/>
                <a:ext cx="44500" cy="45625"/>
              </a:xfrm>
              <a:custGeom>
                <a:rect b="b" l="l" r="r" t="t"/>
                <a:pathLst>
                  <a:path extrusionOk="0" h="1825" w="1780">
                    <a:moveTo>
                      <a:pt x="323" y="1"/>
                    </a:moveTo>
                    <a:cubicBezTo>
                      <a:pt x="245" y="1"/>
                      <a:pt x="163" y="32"/>
                      <a:pt x="101" y="95"/>
                    </a:cubicBezTo>
                    <a:cubicBezTo>
                      <a:pt x="0" y="195"/>
                      <a:pt x="0" y="295"/>
                      <a:pt x="101" y="396"/>
                    </a:cubicBezTo>
                    <a:cubicBezTo>
                      <a:pt x="527" y="822"/>
                      <a:pt x="953" y="1348"/>
                      <a:pt x="1354" y="1749"/>
                    </a:cubicBezTo>
                    <a:cubicBezTo>
                      <a:pt x="1416" y="1799"/>
                      <a:pt x="1498" y="1824"/>
                      <a:pt x="1576" y="1824"/>
                    </a:cubicBezTo>
                    <a:cubicBezTo>
                      <a:pt x="1654" y="1824"/>
                      <a:pt x="1730" y="1799"/>
                      <a:pt x="1780" y="1749"/>
                    </a:cubicBezTo>
                    <a:lnTo>
                      <a:pt x="1780" y="1348"/>
                    </a:lnTo>
                    <a:lnTo>
                      <a:pt x="527" y="95"/>
                    </a:lnTo>
                    <a:cubicBezTo>
                      <a:pt x="476" y="32"/>
                      <a:pt x="401" y="1"/>
                      <a:pt x="3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6"/>
              <p:cNvSpPr/>
              <p:nvPr/>
            </p:nvSpPr>
            <p:spPr>
              <a:xfrm>
                <a:off x="10479475" y="1207350"/>
                <a:ext cx="57675" cy="15700"/>
              </a:xfrm>
              <a:custGeom>
                <a:rect b="b" l="l" r="r" t="t"/>
                <a:pathLst>
                  <a:path extrusionOk="0" h="628" w="2307">
                    <a:moveTo>
                      <a:pt x="0" y="1"/>
                    </a:moveTo>
                    <a:lnTo>
                      <a:pt x="2306" y="627"/>
                    </a:lnTo>
                    <a:cubicBezTo>
                      <a:pt x="1579" y="427"/>
                      <a:pt x="827" y="201"/>
                      <a:pt x="0" y="1"/>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6"/>
              <p:cNvSpPr/>
              <p:nvPr/>
            </p:nvSpPr>
            <p:spPr>
              <a:xfrm>
                <a:off x="10474450" y="1201025"/>
                <a:ext cx="67700" cy="28075"/>
              </a:xfrm>
              <a:custGeom>
                <a:rect b="b" l="l" r="r" t="t"/>
                <a:pathLst>
                  <a:path extrusionOk="0" h="1123" w="2708">
                    <a:moveTo>
                      <a:pt x="193" y="1"/>
                    </a:moveTo>
                    <a:cubicBezTo>
                      <a:pt x="99" y="1"/>
                      <a:pt x="1" y="83"/>
                      <a:pt x="1" y="154"/>
                    </a:cubicBezTo>
                    <a:cubicBezTo>
                      <a:pt x="1" y="354"/>
                      <a:pt x="1" y="454"/>
                      <a:pt x="201" y="555"/>
                    </a:cubicBezTo>
                    <a:cubicBezTo>
                      <a:pt x="928" y="680"/>
                      <a:pt x="1655" y="880"/>
                      <a:pt x="2407" y="1081"/>
                    </a:cubicBezTo>
                    <a:cubicBezTo>
                      <a:pt x="2436" y="1110"/>
                      <a:pt x="2474" y="1122"/>
                      <a:pt x="2513" y="1122"/>
                    </a:cubicBezTo>
                    <a:cubicBezTo>
                      <a:pt x="2607" y="1122"/>
                      <a:pt x="2708" y="1052"/>
                      <a:pt x="2708" y="981"/>
                    </a:cubicBezTo>
                    <a:cubicBezTo>
                      <a:pt x="2708" y="780"/>
                      <a:pt x="2708" y="680"/>
                      <a:pt x="2507" y="555"/>
                    </a:cubicBezTo>
                    <a:cubicBezTo>
                      <a:pt x="1780" y="354"/>
                      <a:pt x="1028" y="154"/>
                      <a:pt x="302" y="53"/>
                    </a:cubicBezTo>
                    <a:cubicBezTo>
                      <a:pt x="272" y="16"/>
                      <a:pt x="233" y="1"/>
                      <a:pt x="19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6"/>
              <p:cNvSpPr/>
              <p:nvPr/>
            </p:nvSpPr>
            <p:spPr>
              <a:xfrm>
                <a:off x="10074700" y="1008725"/>
                <a:ext cx="384125" cy="339625"/>
              </a:xfrm>
              <a:custGeom>
                <a:rect b="b" l="l" r="r" t="t"/>
                <a:pathLst>
                  <a:path extrusionOk="0" h="13585" w="15365">
                    <a:moveTo>
                      <a:pt x="3359" y="1"/>
                    </a:moveTo>
                    <a:cubicBezTo>
                      <a:pt x="1981" y="2206"/>
                      <a:pt x="853" y="4487"/>
                      <a:pt x="1" y="6793"/>
                    </a:cubicBezTo>
                    <a:cubicBezTo>
                      <a:pt x="1" y="6793"/>
                      <a:pt x="1154" y="8998"/>
                      <a:pt x="4286" y="11079"/>
                    </a:cubicBezTo>
                    <a:cubicBezTo>
                      <a:pt x="7319" y="13159"/>
                      <a:pt x="10026" y="13585"/>
                      <a:pt x="10026" y="13585"/>
                    </a:cubicBezTo>
                    <a:cubicBezTo>
                      <a:pt x="12006" y="11906"/>
                      <a:pt x="14111" y="9725"/>
                      <a:pt x="15364" y="7520"/>
                    </a:cubicBezTo>
                    <a:cubicBezTo>
                      <a:pt x="15364" y="7520"/>
                      <a:pt x="13585" y="3986"/>
                      <a:pt x="10251" y="1981"/>
                    </a:cubicBezTo>
                    <a:cubicBezTo>
                      <a:pt x="6893" y="101"/>
                      <a:pt x="3359" y="1"/>
                      <a:pt x="33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6"/>
              <p:cNvSpPr/>
              <p:nvPr/>
            </p:nvSpPr>
            <p:spPr>
              <a:xfrm>
                <a:off x="10067175" y="1002600"/>
                <a:ext cx="399150" cy="351100"/>
              </a:xfrm>
              <a:custGeom>
                <a:rect b="b" l="l" r="r" t="t"/>
                <a:pathLst>
                  <a:path extrusionOk="0" h="14044" w="15966">
                    <a:moveTo>
                      <a:pt x="3795" y="575"/>
                    </a:moveTo>
                    <a:cubicBezTo>
                      <a:pt x="8594" y="722"/>
                      <a:pt x="13202" y="3473"/>
                      <a:pt x="15385" y="7757"/>
                    </a:cubicBezTo>
                    <a:lnTo>
                      <a:pt x="15385" y="7757"/>
                    </a:lnTo>
                    <a:cubicBezTo>
                      <a:pt x="14070" y="9966"/>
                      <a:pt x="12272" y="11875"/>
                      <a:pt x="10281" y="13504"/>
                    </a:cubicBezTo>
                    <a:lnTo>
                      <a:pt x="10227" y="13504"/>
                    </a:lnTo>
                    <a:cubicBezTo>
                      <a:pt x="10126" y="13504"/>
                      <a:pt x="10026" y="13404"/>
                      <a:pt x="9801" y="13404"/>
                    </a:cubicBezTo>
                    <a:cubicBezTo>
                      <a:pt x="9400" y="13304"/>
                      <a:pt x="8973" y="13203"/>
                      <a:pt x="8447" y="13003"/>
                    </a:cubicBezTo>
                    <a:cubicBezTo>
                      <a:pt x="6993" y="12477"/>
                      <a:pt x="5540" y="11750"/>
                      <a:pt x="4161" y="10697"/>
                    </a:cubicBezTo>
                    <a:cubicBezTo>
                      <a:pt x="3034" y="9870"/>
                      <a:pt x="1981" y="8918"/>
                      <a:pt x="1154" y="7865"/>
                    </a:cubicBezTo>
                    <a:cubicBezTo>
                      <a:pt x="928" y="7564"/>
                      <a:pt x="728" y="7364"/>
                      <a:pt x="628" y="7038"/>
                    </a:cubicBezTo>
                    <a:cubicBezTo>
                      <a:pt x="543" y="7038"/>
                      <a:pt x="530" y="6967"/>
                      <a:pt x="528" y="6944"/>
                    </a:cubicBezTo>
                    <a:lnTo>
                      <a:pt x="528" y="6944"/>
                    </a:lnTo>
                    <a:cubicBezTo>
                      <a:pt x="528" y="6950"/>
                      <a:pt x="530" y="6953"/>
                      <a:pt x="533" y="6953"/>
                    </a:cubicBezTo>
                    <a:cubicBezTo>
                      <a:pt x="567" y="6953"/>
                      <a:pt x="728" y="6612"/>
                      <a:pt x="728" y="6612"/>
                    </a:cubicBezTo>
                    <a:cubicBezTo>
                      <a:pt x="828" y="6311"/>
                      <a:pt x="928" y="5985"/>
                      <a:pt x="1029" y="5785"/>
                    </a:cubicBezTo>
                    <a:cubicBezTo>
                      <a:pt x="1863" y="3944"/>
                      <a:pt x="2769" y="2200"/>
                      <a:pt x="3795" y="575"/>
                    </a:cubicBezTo>
                    <a:close/>
                    <a:moveTo>
                      <a:pt x="3780" y="1"/>
                    </a:moveTo>
                    <a:cubicBezTo>
                      <a:pt x="3694" y="1"/>
                      <a:pt x="3610" y="12"/>
                      <a:pt x="3535" y="45"/>
                    </a:cubicBezTo>
                    <a:cubicBezTo>
                      <a:pt x="3234" y="146"/>
                      <a:pt x="3134" y="672"/>
                      <a:pt x="2908" y="872"/>
                    </a:cubicBezTo>
                    <a:cubicBezTo>
                      <a:pt x="2708" y="1399"/>
                      <a:pt x="2407" y="1825"/>
                      <a:pt x="2181" y="2351"/>
                    </a:cubicBezTo>
                    <a:cubicBezTo>
                      <a:pt x="1655" y="3278"/>
                      <a:pt x="1154" y="4331"/>
                      <a:pt x="728" y="5359"/>
                    </a:cubicBezTo>
                    <a:cubicBezTo>
                      <a:pt x="527" y="5785"/>
                      <a:pt x="302" y="6211"/>
                      <a:pt x="201" y="6612"/>
                    </a:cubicBezTo>
                    <a:cubicBezTo>
                      <a:pt x="101" y="6837"/>
                      <a:pt x="1" y="7038"/>
                      <a:pt x="101" y="7238"/>
                    </a:cubicBezTo>
                    <a:cubicBezTo>
                      <a:pt x="201" y="7464"/>
                      <a:pt x="402" y="7765"/>
                      <a:pt x="628" y="7990"/>
                    </a:cubicBezTo>
                    <a:cubicBezTo>
                      <a:pt x="1029" y="8492"/>
                      <a:pt x="1455" y="9018"/>
                      <a:pt x="1881" y="9444"/>
                    </a:cubicBezTo>
                    <a:cubicBezTo>
                      <a:pt x="3435" y="10998"/>
                      <a:pt x="5314" y="12251"/>
                      <a:pt x="7294" y="13103"/>
                    </a:cubicBezTo>
                    <a:cubicBezTo>
                      <a:pt x="8247" y="13504"/>
                      <a:pt x="9299" y="13930"/>
                      <a:pt x="10327" y="14030"/>
                    </a:cubicBezTo>
                    <a:cubicBezTo>
                      <a:pt x="10356" y="14039"/>
                      <a:pt x="10383" y="14044"/>
                      <a:pt x="10407" y="14044"/>
                    </a:cubicBezTo>
                    <a:cubicBezTo>
                      <a:pt x="10491" y="14044"/>
                      <a:pt x="10542" y="13993"/>
                      <a:pt x="10562" y="13922"/>
                    </a:cubicBezTo>
                    <a:lnTo>
                      <a:pt x="10562" y="13922"/>
                    </a:lnTo>
                    <a:cubicBezTo>
                      <a:pt x="12112" y="12671"/>
                      <a:pt x="13562" y="11220"/>
                      <a:pt x="14713" y="9644"/>
                    </a:cubicBezTo>
                    <a:cubicBezTo>
                      <a:pt x="15039" y="9243"/>
                      <a:pt x="15339" y="8817"/>
                      <a:pt x="15565" y="8391"/>
                    </a:cubicBezTo>
                    <a:cubicBezTo>
                      <a:pt x="15765" y="8191"/>
                      <a:pt x="15966" y="7865"/>
                      <a:pt x="15866" y="7664"/>
                    </a:cubicBezTo>
                    <a:cubicBezTo>
                      <a:pt x="15866" y="7464"/>
                      <a:pt x="15665" y="7238"/>
                      <a:pt x="15565" y="7038"/>
                    </a:cubicBezTo>
                    <a:cubicBezTo>
                      <a:pt x="13986" y="4431"/>
                      <a:pt x="11680" y="2351"/>
                      <a:pt x="8873" y="1198"/>
                    </a:cubicBezTo>
                    <a:cubicBezTo>
                      <a:pt x="7420" y="572"/>
                      <a:pt x="5841" y="246"/>
                      <a:pt x="4287" y="45"/>
                    </a:cubicBezTo>
                    <a:cubicBezTo>
                      <a:pt x="4136" y="45"/>
                      <a:pt x="3953" y="1"/>
                      <a:pt x="378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6"/>
              <p:cNvSpPr/>
              <p:nvPr/>
            </p:nvSpPr>
            <p:spPr>
              <a:xfrm>
                <a:off x="10111675" y="1019375"/>
                <a:ext cx="94000" cy="198650"/>
              </a:xfrm>
              <a:custGeom>
                <a:rect b="b" l="l" r="r" t="t"/>
                <a:pathLst>
                  <a:path extrusionOk="0" h="7946" w="3760">
                    <a:moveTo>
                      <a:pt x="3760" y="1"/>
                    </a:moveTo>
                    <a:lnTo>
                      <a:pt x="3760" y="1"/>
                    </a:lnTo>
                    <a:cubicBezTo>
                      <a:pt x="2507" y="2607"/>
                      <a:pt x="1128" y="5214"/>
                      <a:pt x="0" y="7946"/>
                    </a:cubicBezTo>
                    <a:lnTo>
                      <a:pt x="3760" y="1"/>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6"/>
              <p:cNvSpPr/>
              <p:nvPr/>
            </p:nvSpPr>
            <p:spPr>
              <a:xfrm>
                <a:off x="10101750" y="1013500"/>
                <a:ext cx="113225" cy="210150"/>
              </a:xfrm>
              <a:custGeom>
                <a:rect b="b" l="l" r="r" t="t"/>
                <a:pathLst>
                  <a:path extrusionOk="0" h="8406" w="4529">
                    <a:moveTo>
                      <a:pt x="4160" y="0"/>
                    </a:moveTo>
                    <a:cubicBezTo>
                      <a:pt x="4080" y="0"/>
                      <a:pt x="3998" y="40"/>
                      <a:pt x="3931" y="136"/>
                    </a:cubicBezTo>
                    <a:cubicBezTo>
                      <a:pt x="2678" y="2742"/>
                      <a:pt x="1325" y="5349"/>
                      <a:pt x="72" y="7955"/>
                    </a:cubicBezTo>
                    <a:cubicBezTo>
                      <a:pt x="0" y="8186"/>
                      <a:pt x="194" y="8405"/>
                      <a:pt x="385" y="8405"/>
                    </a:cubicBezTo>
                    <a:cubicBezTo>
                      <a:pt x="462" y="8405"/>
                      <a:pt x="540" y="8368"/>
                      <a:pt x="598" y="8281"/>
                    </a:cubicBezTo>
                    <a:cubicBezTo>
                      <a:pt x="1851" y="5675"/>
                      <a:pt x="3104" y="3043"/>
                      <a:pt x="4458" y="436"/>
                    </a:cubicBezTo>
                    <a:cubicBezTo>
                      <a:pt x="4528" y="225"/>
                      <a:pt x="4350" y="0"/>
                      <a:pt x="41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6"/>
              <p:cNvSpPr/>
              <p:nvPr/>
            </p:nvSpPr>
            <p:spPr>
              <a:xfrm>
                <a:off x="10139875" y="1035050"/>
                <a:ext cx="120325" cy="219325"/>
              </a:xfrm>
              <a:custGeom>
                <a:rect b="b" l="l" r="r" t="t"/>
                <a:pathLst>
                  <a:path extrusionOk="0" h="8773" w="4813">
                    <a:moveTo>
                      <a:pt x="4812" y="1"/>
                    </a:moveTo>
                    <a:lnTo>
                      <a:pt x="1692" y="5688"/>
                    </a:lnTo>
                    <a:lnTo>
                      <a:pt x="1692" y="5688"/>
                    </a:lnTo>
                    <a:cubicBezTo>
                      <a:pt x="2744" y="3794"/>
                      <a:pt x="3805" y="1902"/>
                      <a:pt x="4812" y="1"/>
                    </a:cubicBezTo>
                    <a:close/>
                    <a:moveTo>
                      <a:pt x="1692" y="5688"/>
                    </a:moveTo>
                    <a:cubicBezTo>
                      <a:pt x="1122" y="6714"/>
                      <a:pt x="555" y="7742"/>
                      <a:pt x="0" y="8773"/>
                    </a:cubicBezTo>
                    <a:lnTo>
                      <a:pt x="1692" y="5688"/>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6"/>
              <p:cNvSpPr/>
              <p:nvPr/>
            </p:nvSpPr>
            <p:spPr>
              <a:xfrm>
                <a:off x="10131375" y="1029075"/>
                <a:ext cx="137750" cy="231275"/>
              </a:xfrm>
              <a:custGeom>
                <a:rect b="b" l="l" r="r" t="t"/>
                <a:pathLst>
                  <a:path extrusionOk="0" h="9251" w="5510">
                    <a:moveTo>
                      <a:pt x="5130" y="1"/>
                    </a:moveTo>
                    <a:cubicBezTo>
                      <a:pt x="5053" y="1"/>
                      <a:pt x="4982" y="40"/>
                      <a:pt x="4952" y="139"/>
                    </a:cubicBezTo>
                    <a:cubicBezTo>
                      <a:pt x="3273" y="3047"/>
                      <a:pt x="1719" y="5979"/>
                      <a:pt x="140" y="8911"/>
                    </a:cubicBezTo>
                    <a:cubicBezTo>
                      <a:pt x="1" y="9050"/>
                      <a:pt x="212" y="9250"/>
                      <a:pt x="387" y="9250"/>
                    </a:cubicBezTo>
                    <a:cubicBezTo>
                      <a:pt x="465" y="9250"/>
                      <a:pt x="535" y="9211"/>
                      <a:pt x="566" y="9112"/>
                    </a:cubicBezTo>
                    <a:cubicBezTo>
                      <a:pt x="2120" y="6179"/>
                      <a:pt x="3799" y="3272"/>
                      <a:pt x="5353" y="340"/>
                    </a:cubicBezTo>
                    <a:cubicBezTo>
                      <a:pt x="5509" y="201"/>
                      <a:pt x="5304" y="1"/>
                      <a:pt x="51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6"/>
              <p:cNvSpPr/>
              <p:nvPr/>
            </p:nvSpPr>
            <p:spPr>
              <a:xfrm>
                <a:off x="10176825" y="1053225"/>
                <a:ext cx="132875" cy="224325"/>
              </a:xfrm>
              <a:custGeom>
                <a:rect b="b" l="l" r="r" t="t"/>
                <a:pathLst>
                  <a:path extrusionOk="0" h="8973" w="5315">
                    <a:moveTo>
                      <a:pt x="5314" y="0"/>
                    </a:moveTo>
                    <a:lnTo>
                      <a:pt x="5314" y="0"/>
                    </a:lnTo>
                    <a:cubicBezTo>
                      <a:pt x="3334" y="2933"/>
                      <a:pt x="1555" y="5965"/>
                      <a:pt x="1" y="8973"/>
                    </a:cubicBezTo>
                    <a:lnTo>
                      <a:pt x="5314" y="0"/>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6"/>
              <p:cNvSpPr/>
              <p:nvPr/>
            </p:nvSpPr>
            <p:spPr>
              <a:xfrm>
                <a:off x="10166900" y="1045925"/>
                <a:ext cx="152025" cy="240375"/>
              </a:xfrm>
              <a:custGeom>
                <a:rect b="b" l="l" r="r" t="t"/>
                <a:pathLst>
                  <a:path extrusionOk="0" h="9615" w="6081">
                    <a:moveTo>
                      <a:pt x="5672" y="0"/>
                    </a:moveTo>
                    <a:cubicBezTo>
                      <a:pt x="5602" y="0"/>
                      <a:pt x="5539" y="28"/>
                      <a:pt x="5511" y="92"/>
                    </a:cubicBezTo>
                    <a:cubicBezTo>
                      <a:pt x="3531" y="3124"/>
                      <a:pt x="1751" y="6032"/>
                      <a:pt x="72" y="9165"/>
                    </a:cubicBezTo>
                    <a:cubicBezTo>
                      <a:pt x="1" y="9396"/>
                      <a:pt x="195" y="9614"/>
                      <a:pt x="385" y="9614"/>
                    </a:cubicBezTo>
                    <a:cubicBezTo>
                      <a:pt x="463" y="9614"/>
                      <a:pt x="540" y="9578"/>
                      <a:pt x="598" y="9490"/>
                    </a:cubicBezTo>
                    <a:cubicBezTo>
                      <a:pt x="2177" y="6358"/>
                      <a:pt x="3932" y="3325"/>
                      <a:pt x="5937" y="393"/>
                    </a:cubicBezTo>
                    <a:cubicBezTo>
                      <a:pt x="6080" y="177"/>
                      <a:pt x="5851" y="0"/>
                      <a:pt x="567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6"/>
              <p:cNvSpPr/>
              <p:nvPr/>
            </p:nvSpPr>
            <p:spPr>
              <a:xfrm>
                <a:off x="10208175" y="1082050"/>
                <a:ext cx="138475" cy="216800"/>
              </a:xfrm>
              <a:custGeom>
                <a:rect b="b" l="l" r="r" t="t"/>
                <a:pathLst>
                  <a:path extrusionOk="0" h="8672" w="5539">
                    <a:moveTo>
                      <a:pt x="5539" y="0"/>
                    </a:moveTo>
                    <a:lnTo>
                      <a:pt x="0" y="8672"/>
                    </a:lnTo>
                    <a:cubicBezTo>
                      <a:pt x="1980" y="5840"/>
                      <a:pt x="3760" y="2933"/>
                      <a:pt x="5539" y="0"/>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6"/>
              <p:cNvSpPr/>
              <p:nvPr/>
            </p:nvSpPr>
            <p:spPr>
              <a:xfrm>
                <a:off x="10199025" y="1074750"/>
                <a:ext cx="154450" cy="229800"/>
              </a:xfrm>
              <a:custGeom>
                <a:rect b="b" l="l" r="r" t="t"/>
                <a:pathLst>
                  <a:path extrusionOk="0" h="9192" w="6178">
                    <a:moveTo>
                      <a:pt x="5787" y="0"/>
                    </a:moveTo>
                    <a:cubicBezTo>
                      <a:pt x="5711" y="0"/>
                      <a:pt x="5636" y="28"/>
                      <a:pt x="5579" y="92"/>
                    </a:cubicBezTo>
                    <a:cubicBezTo>
                      <a:pt x="3900" y="3099"/>
                      <a:pt x="2020" y="5931"/>
                      <a:pt x="141" y="8864"/>
                    </a:cubicBezTo>
                    <a:cubicBezTo>
                      <a:pt x="1" y="9003"/>
                      <a:pt x="214" y="9191"/>
                      <a:pt x="390" y="9191"/>
                    </a:cubicBezTo>
                    <a:cubicBezTo>
                      <a:pt x="466" y="9191"/>
                      <a:pt x="536" y="9156"/>
                      <a:pt x="567" y="9064"/>
                    </a:cubicBezTo>
                    <a:cubicBezTo>
                      <a:pt x="2547" y="6232"/>
                      <a:pt x="4326" y="3325"/>
                      <a:pt x="6105" y="392"/>
                    </a:cubicBezTo>
                    <a:cubicBezTo>
                      <a:pt x="6177" y="177"/>
                      <a:pt x="5979" y="0"/>
                      <a:pt x="578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6"/>
              <p:cNvSpPr/>
              <p:nvPr/>
            </p:nvSpPr>
            <p:spPr>
              <a:xfrm>
                <a:off x="10249525" y="1105225"/>
                <a:ext cx="130975" cy="211800"/>
              </a:xfrm>
              <a:custGeom>
                <a:rect b="b" l="l" r="r" t="t"/>
                <a:pathLst>
                  <a:path extrusionOk="0" h="8472" w="5239">
                    <a:moveTo>
                      <a:pt x="5238" y="1"/>
                    </a:moveTo>
                    <a:lnTo>
                      <a:pt x="1466" y="6101"/>
                    </a:lnTo>
                    <a:lnTo>
                      <a:pt x="1466" y="6101"/>
                    </a:lnTo>
                    <a:cubicBezTo>
                      <a:pt x="2796" y="4100"/>
                      <a:pt x="4064" y="2088"/>
                      <a:pt x="5238" y="1"/>
                    </a:cubicBezTo>
                    <a:close/>
                    <a:moveTo>
                      <a:pt x="1466" y="6101"/>
                    </a:moveTo>
                    <a:cubicBezTo>
                      <a:pt x="1263" y="6407"/>
                      <a:pt x="1058" y="6713"/>
                      <a:pt x="852" y="7018"/>
                    </a:cubicBezTo>
                    <a:cubicBezTo>
                      <a:pt x="527" y="7519"/>
                      <a:pt x="226" y="7945"/>
                      <a:pt x="0" y="8472"/>
                    </a:cubicBezTo>
                    <a:lnTo>
                      <a:pt x="1466" y="6101"/>
                    </a:ln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6"/>
              <p:cNvSpPr/>
              <p:nvPr/>
            </p:nvSpPr>
            <p:spPr>
              <a:xfrm>
                <a:off x="10241025" y="1099025"/>
                <a:ext cx="147775" cy="223975"/>
              </a:xfrm>
              <a:custGeom>
                <a:rect b="b" l="l" r="r" t="t"/>
                <a:pathLst>
                  <a:path extrusionOk="0" h="8959" w="5911">
                    <a:moveTo>
                      <a:pt x="5617" y="1"/>
                    </a:moveTo>
                    <a:cubicBezTo>
                      <a:pt x="5529" y="1"/>
                      <a:pt x="5430" y="45"/>
                      <a:pt x="5353" y="148"/>
                    </a:cubicBezTo>
                    <a:cubicBezTo>
                      <a:pt x="4526" y="1627"/>
                      <a:pt x="3699" y="2980"/>
                      <a:pt x="2746" y="4434"/>
                    </a:cubicBezTo>
                    <a:cubicBezTo>
                      <a:pt x="2345" y="5161"/>
                      <a:pt x="1919" y="5787"/>
                      <a:pt x="1393" y="6514"/>
                    </a:cubicBezTo>
                    <a:cubicBezTo>
                      <a:pt x="967" y="7141"/>
                      <a:pt x="466" y="7893"/>
                      <a:pt x="140" y="8620"/>
                    </a:cubicBezTo>
                    <a:cubicBezTo>
                      <a:pt x="1" y="8759"/>
                      <a:pt x="151" y="8958"/>
                      <a:pt x="332" y="8958"/>
                    </a:cubicBezTo>
                    <a:cubicBezTo>
                      <a:pt x="411" y="8958"/>
                      <a:pt x="497" y="8920"/>
                      <a:pt x="566" y="8820"/>
                    </a:cubicBezTo>
                    <a:cubicBezTo>
                      <a:pt x="967" y="8093"/>
                      <a:pt x="1393" y="7467"/>
                      <a:pt x="1919" y="6740"/>
                    </a:cubicBezTo>
                    <a:cubicBezTo>
                      <a:pt x="2345" y="6113"/>
                      <a:pt x="2746" y="5386"/>
                      <a:pt x="3273" y="4760"/>
                    </a:cubicBezTo>
                    <a:cubicBezTo>
                      <a:pt x="4100" y="3281"/>
                      <a:pt x="4952" y="1828"/>
                      <a:pt x="5779" y="374"/>
                    </a:cubicBezTo>
                    <a:cubicBezTo>
                      <a:pt x="5910" y="160"/>
                      <a:pt x="5783" y="1"/>
                      <a:pt x="5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6"/>
              <p:cNvSpPr/>
              <p:nvPr/>
            </p:nvSpPr>
            <p:spPr>
              <a:xfrm>
                <a:off x="10289000" y="1142200"/>
                <a:ext cx="125325" cy="190500"/>
              </a:xfrm>
              <a:custGeom>
                <a:rect b="b" l="l" r="r" t="t"/>
                <a:pathLst>
                  <a:path extrusionOk="0" h="7620" w="5013">
                    <a:moveTo>
                      <a:pt x="5013" y="0"/>
                    </a:moveTo>
                    <a:lnTo>
                      <a:pt x="0" y="7619"/>
                    </a:lnTo>
                    <a:cubicBezTo>
                      <a:pt x="1780" y="5113"/>
                      <a:pt x="3434" y="2607"/>
                      <a:pt x="5013" y="0"/>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6"/>
              <p:cNvSpPr/>
              <p:nvPr/>
            </p:nvSpPr>
            <p:spPr>
              <a:xfrm>
                <a:off x="10279925" y="1135550"/>
                <a:ext cx="143025" cy="201675"/>
              </a:xfrm>
              <a:custGeom>
                <a:rect b="b" l="l" r="r" t="t"/>
                <a:pathLst>
                  <a:path extrusionOk="0" h="8067" w="5721">
                    <a:moveTo>
                      <a:pt x="5437" y="0"/>
                    </a:moveTo>
                    <a:cubicBezTo>
                      <a:pt x="5348" y="0"/>
                      <a:pt x="5247" y="49"/>
                      <a:pt x="5175" y="166"/>
                    </a:cubicBezTo>
                    <a:cubicBezTo>
                      <a:pt x="3596" y="2773"/>
                      <a:pt x="1917" y="5279"/>
                      <a:pt x="163" y="7685"/>
                    </a:cubicBezTo>
                    <a:cubicBezTo>
                      <a:pt x="0" y="7902"/>
                      <a:pt x="176" y="8066"/>
                      <a:pt x="362" y="8066"/>
                    </a:cubicBezTo>
                    <a:cubicBezTo>
                      <a:pt x="434" y="8066"/>
                      <a:pt x="508" y="8042"/>
                      <a:pt x="564" y="7986"/>
                    </a:cubicBezTo>
                    <a:cubicBezTo>
                      <a:pt x="2343" y="5580"/>
                      <a:pt x="4022" y="2973"/>
                      <a:pt x="5576" y="367"/>
                    </a:cubicBezTo>
                    <a:cubicBezTo>
                      <a:pt x="5721" y="157"/>
                      <a:pt x="5597" y="0"/>
                      <a:pt x="54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6"/>
              <p:cNvSpPr/>
              <p:nvPr/>
            </p:nvSpPr>
            <p:spPr>
              <a:xfrm>
                <a:off x="10377975" y="1199200"/>
                <a:ext cx="49525" cy="68325"/>
              </a:xfrm>
              <a:custGeom>
                <a:rect b="b" l="l" r="r" t="t"/>
                <a:pathLst>
                  <a:path extrusionOk="0" h="2733" w="1981">
                    <a:moveTo>
                      <a:pt x="1980" y="1"/>
                    </a:moveTo>
                    <a:lnTo>
                      <a:pt x="0" y="2733"/>
                    </a:lnTo>
                    <a:cubicBezTo>
                      <a:pt x="627" y="1881"/>
                      <a:pt x="1353" y="953"/>
                      <a:pt x="1980" y="1"/>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6"/>
              <p:cNvSpPr/>
              <p:nvPr/>
            </p:nvSpPr>
            <p:spPr>
              <a:xfrm>
                <a:off x="10369825" y="1193550"/>
                <a:ext cx="66175" cy="80875"/>
              </a:xfrm>
              <a:custGeom>
                <a:rect b="b" l="l" r="r" t="t"/>
                <a:pathLst>
                  <a:path extrusionOk="0" h="3235" w="2647">
                    <a:moveTo>
                      <a:pt x="2311" y="0"/>
                    </a:moveTo>
                    <a:cubicBezTo>
                      <a:pt x="2232" y="0"/>
                      <a:pt x="2148" y="36"/>
                      <a:pt x="2080" y="127"/>
                    </a:cubicBezTo>
                    <a:cubicBezTo>
                      <a:pt x="1454" y="1079"/>
                      <a:pt x="827" y="1906"/>
                      <a:pt x="101" y="2859"/>
                    </a:cubicBezTo>
                    <a:cubicBezTo>
                      <a:pt x="0" y="2959"/>
                      <a:pt x="0" y="3059"/>
                      <a:pt x="101" y="3159"/>
                    </a:cubicBezTo>
                    <a:cubicBezTo>
                      <a:pt x="151" y="3209"/>
                      <a:pt x="232" y="3235"/>
                      <a:pt x="301" y="3235"/>
                    </a:cubicBezTo>
                    <a:cubicBezTo>
                      <a:pt x="370" y="3235"/>
                      <a:pt x="426" y="3209"/>
                      <a:pt x="426" y="3159"/>
                    </a:cubicBezTo>
                    <a:cubicBezTo>
                      <a:pt x="1153" y="2332"/>
                      <a:pt x="1880" y="1280"/>
                      <a:pt x="2507" y="352"/>
                    </a:cubicBezTo>
                    <a:cubicBezTo>
                      <a:pt x="2647" y="195"/>
                      <a:pt x="2493" y="0"/>
                      <a:pt x="231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6"/>
              <p:cNvSpPr/>
              <p:nvPr/>
            </p:nvSpPr>
            <p:spPr>
              <a:xfrm>
                <a:off x="10202525" y="1050725"/>
                <a:ext cx="13175" cy="28825"/>
              </a:xfrm>
              <a:custGeom>
                <a:rect b="b" l="l" r="r" t="t"/>
                <a:pathLst>
                  <a:path extrusionOk="0" h="1153" w="527">
                    <a:moveTo>
                      <a:pt x="527" y="0"/>
                    </a:moveTo>
                    <a:lnTo>
                      <a:pt x="527" y="0"/>
                    </a:lnTo>
                    <a:cubicBezTo>
                      <a:pt x="494" y="69"/>
                      <a:pt x="465" y="135"/>
                      <a:pt x="436" y="198"/>
                    </a:cubicBezTo>
                    <a:lnTo>
                      <a:pt x="436" y="198"/>
                    </a:lnTo>
                    <a:lnTo>
                      <a:pt x="527" y="0"/>
                    </a:lnTo>
                    <a:close/>
                    <a:moveTo>
                      <a:pt x="436" y="198"/>
                    </a:moveTo>
                    <a:lnTo>
                      <a:pt x="1" y="1153"/>
                    </a:lnTo>
                    <a:cubicBezTo>
                      <a:pt x="190" y="796"/>
                      <a:pt x="291" y="527"/>
                      <a:pt x="436" y="198"/>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6"/>
              <p:cNvSpPr/>
              <p:nvPr/>
            </p:nvSpPr>
            <p:spPr>
              <a:xfrm>
                <a:off x="10195000" y="1045700"/>
                <a:ext cx="28850" cy="38875"/>
              </a:xfrm>
              <a:custGeom>
                <a:rect b="b" l="l" r="r" t="t"/>
                <a:pathLst>
                  <a:path extrusionOk="0" h="1555" w="1154">
                    <a:moveTo>
                      <a:pt x="928" y="1"/>
                    </a:moveTo>
                    <a:cubicBezTo>
                      <a:pt x="828" y="1"/>
                      <a:pt x="728" y="1"/>
                      <a:pt x="627" y="101"/>
                    </a:cubicBezTo>
                    <a:cubicBezTo>
                      <a:pt x="427" y="502"/>
                      <a:pt x="201" y="828"/>
                      <a:pt x="101" y="1128"/>
                    </a:cubicBezTo>
                    <a:cubicBezTo>
                      <a:pt x="1" y="1254"/>
                      <a:pt x="1" y="1454"/>
                      <a:pt x="101" y="1554"/>
                    </a:cubicBezTo>
                    <a:cubicBezTo>
                      <a:pt x="302" y="1554"/>
                      <a:pt x="427" y="1554"/>
                      <a:pt x="527" y="1454"/>
                    </a:cubicBezTo>
                    <a:cubicBezTo>
                      <a:pt x="728" y="1028"/>
                      <a:pt x="928" y="727"/>
                      <a:pt x="1053" y="402"/>
                    </a:cubicBezTo>
                    <a:cubicBezTo>
                      <a:pt x="1154" y="301"/>
                      <a:pt x="1154" y="101"/>
                      <a:pt x="92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6"/>
              <p:cNvSpPr/>
              <p:nvPr/>
            </p:nvSpPr>
            <p:spPr>
              <a:xfrm>
                <a:off x="10098525" y="1136550"/>
                <a:ext cx="20700" cy="39500"/>
              </a:xfrm>
              <a:custGeom>
                <a:rect b="b" l="l" r="r" t="t"/>
                <a:pathLst>
                  <a:path extrusionOk="0" h="1580" w="828">
                    <a:moveTo>
                      <a:pt x="827" y="1"/>
                    </a:moveTo>
                    <a:lnTo>
                      <a:pt x="0" y="1580"/>
                    </a:lnTo>
                    <a:cubicBezTo>
                      <a:pt x="301" y="1053"/>
                      <a:pt x="627" y="527"/>
                      <a:pt x="827" y="1"/>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6"/>
              <p:cNvSpPr/>
              <p:nvPr/>
            </p:nvSpPr>
            <p:spPr>
              <a:xfrm>
                <a:off x="10090375" y="1129675"/>
                <a:ext cx="36975" cy="52425"/>
              </a:xfrm>
              <a:custGeom>
                <a:rect b="b" l="l" r="r" t="t"/>
                <a:pathLst>
                  <a:path extrusionOk="0" h="2097" w="1479">
                    <a:moveTo>
                      <a:pt x="1116" y="0"/>
                    </a:moveTo>
                    <a:cubicBezTo>
                      <a:pt x="1053" y="0"/>
                      <a:pt x="1003" y="25"/>
                      <a:pt x="953" y="75"/>
                    </a:cubicBezTo>
                    <a:cubicBezTo>
                      <a:pt x="627" y="602"/>
                      <a:pt x="426" y="1228"/>
                      <a:pt x="101" y="1754"/>
                    </a:cubicBezTo>
                    <a:cubicBezTo>
                      <a:pt x="0" y="1855"/>
                      <a:pt x="101" y="1955"/>
                      <a:pt x="226" y="2055"/>
                    </a:cubicBezTo>
                    <a:cubicBezTo>
                      <a:pt x="255" y="2085"/>
                      <a:pt x="285" y="2097"/>
                      <a:pt x="314" y="2097"/>
                    </a:cubicBezTo>
                    <a:cubicBezTo>
                      <a:pt x="385" y="2097"/>
                      <a:pt x="456" y="2026"/>
                      <a:pt x="527" y="1955"/>
                    </a:cubicBezTo>
                    <a:cubicBezTo>
                      <a:pt x="852" y="1429"/>
                      <a:pt x="1153" y="902"/>
                      <a:pt x="1479" y="401"/>
                    </a:cubicBezTo>
                    <a:cubicBezTo>
                      <a:pt x="1479" y="276"/>
                      <a:pt x="1479" y="75"/>
                      <a:pt x="1354" y="75"/>
                    </a:cubicBezTo>
                    <a:cubicBezTo>
                      <a:pt x="1253" y="25"/>
                      <a:pt x="1178" y="0"/>
                      <a:pt x="11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6"/>
              <p:cNvSpPr/>
              <p:nvPr/>
            </p:nvSpPr>
            <p:spPr>
              <a:xfrm>
                <a:off x="10278350" y="1100225"/>
                <a:ext cx="28825" cy="55150"/>
              </a:xfrm>
              <a:custGeom>
                <a:rect b="b" l="l" r="r" t="t"/>
                <a:pathLst>
                  <a:path extrusionOk="0" h="2206" w="1153">
                    <a:moveTo>
                      <a:pt x="1153" y="0"/>
                    </a:moveTo>
                    <a:lnTo>
                      <a:pt x="1153" y="0"/>
                    </a:lnTo>
                    <a:cubicBezTo>
                      <a:pt x="905" y="424"/>
                      <a:pt x="699" y="847"/>
                      <a:pt x="486" y="1276"/>
                    </a:cubicBezTo>
                    <a:lnTo>
                      <a:pt x="486" y="1276"/>
                    </a:lnTo>
                    <a:lnTo>
                      <a:pt x="1153" y="0"/>
                    </a:lnTo>
                    <a:close/>
                    <a:moveTo>
                      <a:pt x="486" y="1276"/>
                    </a:moveTo>
                    <a:lnTo>
                      <a:pt x="0" y="2206"/>
                    </a:lnTo>
                    <a:cubicBezTo>
                      <a:pt x="178" y="1892"/>
                      <a:pt x="334" y="1582"/>
                      <a:pt x="486" y="1276"/>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6"/>
              <p:cNvSpPr/>
              <p:nvPr/>
            </p:nvSpPr>
            <p:spPr>
              <a:xfrm>
                <a:off x="10269825" y="1093700"/>
                <a:ext cx="46050" cy="67350"/>
              </a:xfrm>
              <a:custGeom>
                <a:rect b="b" l="l" r="r" t="t"/>
                <a:pathLst>
                  <a:path extrusionOk="0" h="2694" w="1842">
                    <a:moveTo>
                      <a:pt x="1503" y="1"/>
                    </a:moveTo>
                    <a:cubicBezTo>
                      <a:pt x="1415" y="1"/>
                      <a:pt x="1328" y="48"/>
                      <a:pt x="1294" y="161"/>
                    </a:cubicBezTo>
                    <a:cubicBezTo>
                      <a:pt x="867" y="888"/>
                      <a:pt x="441" y="1614"/>
                      <a:pt x="141" y="2341"/>
                    </a:cubicBezTo>
                    <a:cubicBezTo>
                      <a:pt x="0" y="2499"/>
                      <a:pt x="154" y="2693"/>
                      <a:pt x="337" y="2693"/>
                    </a:cubicBezTo>
                    <a:cubicBezTo>
                      <a:pt x="415" y="2693"/>
                      <a:pt x="499" y="2657"/>
                      <a:pt x="567" y="2567"/>
                    </a:cubicBezTo>
                    <a:cubicBezTo>
                      <a:pt x="968" y="1840"/>
                      <a:pt x="1294" y="1088"/>
                      <a:pt x="1695" y="361"/>
                    </a:cubicBezTo>
                    <a:cubicBezTo>
                      <a:pt x="1842" y="165"/>
                      <a:pt x="1669" y="1"/>
                      <a:pt x="15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6"/>
              <p:cNvSpPr/>
              <p:nvPr/>
            </p:nvSpPr>
            <p:spPr>
              <a:xfrm>
                <a:off x="10346625" y="1191700"/>
                <a:ext cx="7550" cy="15675"/>
              </a:xfrm>
              <a:custGeom>
                <a:rect b="b" l="l" r="r" t="t"/>
                <a:pathLst>
                  <a:path extrusionOk="0" h="627" w="302">
                    <a:moveTo>
                      <a:pt x="302" y="0"/>
                    </a:moveTo>
                    <a:lnTo>
                      <a:pt x="302" y="0"/>
                    </a:lnTo>
                    <a:cubicBezTo>
                      <a:pt x="252" y="100"/>
                      <a:pt x="201" y="207"/>
                      <a:pt x="151" y="314"/>
                    </a:cubicBezTo>
                    <a:lnTo>
                      <a:pt x="302" y="0"/>
                    </a:lnTo>
                    <a:close/>
                    <a:moveTo>
                      <a:pt x="151" y="314"/>
                    </a:moveTo>
                    <a:lnTo>
                      <a:pt x="1" y="627"/>
                    </a:lnTo>
                    <a:cubicBezTo>
                      <a:pt x="51" y="527"/>
                      <a:pt x="101" y="420"/>
                      <a:pt x="151" y="314"/>
                    </a:cubicBezTo>
                    <a:close/>
                  </a:path>
                </a:pathLst>
              </a:custGeom>
              <a:solidFill>
                <a:srgbClr val="F467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6"/>
              <p:cNvSpPr/>
              <p:nvPr/>
            </p:nvSpPr>
            <p:spPr>
              <a:xfrm>
                <a:off x="10338500" y="1184575"/>
                <a:ext cx="23825" cy="30325"/>
              </a:xfrm>
              <a:custGeom>
                <a:rect b="b" l="l" r="r" t="t"/>
                <a:pathLst>
                  <a:path extrusionOk="0" h="1213" w="953">
                    <a:moveTo>
                      <a:pt x="617" y="1"/>
                    </a:moveTo>
                    <a:cubicBezTo>
                      <a:pt x="541" y="1"/>
                      <a:pt x="484" y="56"/>
                      <a:pt x="426" y="185"/>
                    </a:cubicBezTo>
                    <a:cubicBezTo>
                      <a:pt x="326" y="385"/>
                      <a:pt x="201" y="586"/>
                      <a:pt x="0" y="812"/>
                    </a:cubicBezTo>
                    <a:cubicBezTo>
                      <a:pt x="0" y="912"/>
                      <a:pt x="0" y="1112"/>
                      <a:pt x="100" y="1213"/>
                    </a:cubicBezTo>
                    <a:cubicBezTo>
                      <a:pt x="201" y="1213"/>
                      <a:pt x="426" y="1213"/>
                      <a:pt x="526" y="1112"/>
                    </a:cubicBezTo>
                    <a:cubicBezTo>
                      <a:pt x="627" y="812"/>
                      <a:pt x="727" y="586"/>
                      <a:pt x="827" y="385"/>
                    </a:cubicBezTo>
                    <a:cubicBezTo>
                      <a:pt x="953" y="285"/>
                      <a:pt x="953" y="85"/>
                      <a:pt x="827" y="85"/>
                    </a:cubicBezTo>
                    <a:cubicBezTo>
                      <a:pt x="742" y="31"/>
                      <a:pt x="674" y="1"/>
                      <a:pt x="6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34" name="Google Shape;634;p26"/>
          <p:cNvSpPr txBox="1"/>
          <p:nvPr>
            <p:ph idx="1" type="subTitle"/>
          </p:nvPr>
        </p:nvSpPr>
        <p:spPr>
          <a:xfrm>
            <a:off x="4358800" y="1071875"/>
            <a:ext cx="4452000" cy="3733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sz="1300"/>
              <a:t>It is the use of technology that allows us to communicate with people in different locations, without the use of physical connection (wires or cables)</a:t>
            </a:r>
            <a:endParaRPr sz="1300"/>
          </a:p>
          <a:p>
            <a:pPr indent="-311150" lvl="0" marL="457200" rtl="0" algn="l">
              <a:spcBef>
                <a:spcPts val="0"/>
              </a:spcBef>
              <a:spcAft>
                <a:spcPts val="0"/>
              </a:spcAft>
              <a:buSzPts val="1300"/>
              <a:buAutoNum type="arabicPeriod"/>
            </a:pPr>
            <a:r>
              <a:rPr lang="en" sz="1300"/>
              <a:t>In 1986, the first wireless telegraph system was developed and in the first year the first ever wireless communication took place.</a:t>
            </a:r>
            <a:endParaRPr sz="1300"/>
          </a:p>
          <a:p>
            <a:pPr indent="-311150" lvl="0" marL="457200" rtl="0" algn="l">
              <a:spcBef>
                <a:spcPts val="0"/>
              </a:spcBef>
              <a:spcAft>
                <a:spcPts val="0"/>
              </a:spcAft>
              <a:buSzPts val="1300"/>
              <a:buAutoNum type="arabicPeriod"/>
            </a:pPr>
            <a:r>
              <a:rPr lang="en" sz="1300"/>
              <a:t>T</a:t>
            </a:r>
            <a:r>
              <a:rPr lang="en" sz="1300"/>
              <a:t>he early mobile system used single high power transmitters that gave coverage upto about 80kms.</a:t>
            </a:r>
            <a:endParaRPr sz="1300"/>
          </a:p>
          <a:p>
            <a:pPr indent="-311150" lvl="0" marL="457200" rtl="0" algn="l">
              <a:spcBef>
                <a:spcPts val="0"/>
              </a:spcBef>
              <a:spcAft>
                <a:spcPts val="0"/>
              </a:spcAft>
              <a:buSzPts val="1300"/>
              <a:buAutoNum type="arabicPeriod"/>
            </a:pPr>
            <a:r>
              <a:rPr lang="en" sz="1300"/>
              <a:t>In 1973, the first modern era mobile phone was invented by Martin Cooper, he placed the first cellular mobile call to his rival at BELL labs, Joel Engel.</a:t>
            </a:r>
            <a:endParaRPr sz="1300"/>
          </a:p>
          <a:p>
            <a:pPr indent="-311150" lvl="0" marL="457200" rtl="0" algn="l">
              <a:spcBef>
                <a:spcPts val="0"/>
              </a:spcBef>
              <a:spcAft>
                <a:spcPts val="0"/>
              </a:spcAft>
              <a:buSzPts val="1300"/>
              <a:buAutoNum type="arabicPeriod"/>
            </a:pPr>
            <a:r>
              <a:rPr lang="en" sz="1300"/>
              <a:t>In wireless communication the data is transported using electronic waves that would normally travel the wires.</a:t>
            </a:r>
            <a:endParaRPr sz="1300"/>
          </a:p>
          <a:p>
            <a:pPr indent="-311150" lvl="0" marL="457200" rtl="0" algn="l">
              <a:spcBef>
                <a:spcPts val="0"/>
              </a:spcBef>
              <a:spcAft>
                <a:spcPts val="0"/>
              </a:spcAft>
              <a:buSzPts val="1300"/>
              <a:buAutoNum type="arabicPeriod"/>
            </a:pPr>
            <a:r>
              <a:rPr lang="en" sz="1300"/>
              <a:t>This is used in: radio broadcast, networking, internet and many more.</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27"/>
          <p:cNvSpPr txBox="1"/>
          <p:nvPr>
            <p:ph type="ctrTitle"/>
          </p:nvPr>
        </p:nvSpPr>
        <p:spPr>
          <a:xfrm>
            <a:off x="376125" y="498375"/>
            <a:ext cx="8034000" cy="39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How Wireless Communication Works?</a:t>
            </a:r>
            <a:endParaRPr/>
          </a:p>
        </p:txBody>
      </p:sp>
      <p:sp>
        <p:nvSpPr>
          <p:cNvPr id="640" name="Google Shape;640;p27"/>
          <p:cNvSpPr txBox="1"/>
          <p:nvPr>
            <p:ph idx="1" type="subTitle"/>
          </p:nvPr>
        </p:nvSpPr>
        <p:spPr>
          <a:xfrm>
            <a:off x="4692150" y="1015525"/>
            <a:ext cx="4071600" cy="3714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a:t>It all begins with a transmitter which produces a periodic wave. This signal propagates to </a:t>
            </a:r>
            <a:r>
              <a:rPr lang="en"/>
              <a:t>the</a:t>
            </a:r>
            <a:r>
              <a:rPr lang="en"/>
              <a:t> antenna.</a:t>
            </a:r>
            <a:endParaRPr/>
          </a:p>
          <a:p>
            <a:pPr indent="-330200" lvl="0" marL="457200" rtl="0" algn="l">
              <a:spcBef>
                <a:spcPts val="0"/>
              </a:spcBef>
              <a:spcAft>
                <a:spcPts val="0"/>
              </a:spcAft>
              <a:buSzPts val="1600"/>
              <a:buAutoNum type="arabicPeriod"/>
            </a:pPr>
            <a:r>
              <a:rPr lang="en"/>
              <a:t>The antenna radiates the alternating current as an electronegative wave. </a:t>
            </a:r>
            <a:endParaRPr/>
          </a:p>
          <a:p>
            <a:pPr indent="-330200" lvl="0" marL="457200" rtl="0" algn="l">
              <a:spcBef>
                <a:spcPts val="0"/>
              </a:spcBef>
              <a:spcAft>
                <a:spcPts val="0"/>
              </a:spcAft>
              <a:buSzPts val="1600"/>
              <a:buAutoNum type="arabicPeriod"/>
            </a:pPr>
            <a:r>
              <a:rPr lang="en"/>
              <a:t>The </a:t>
            </a:r>
            <a:r>
              <a:rPr lang="en"/>
              <a:t>receiver detects the wave and decodes the data.</a:t>
            </a:r>
            <a:endParaRPr/>
          </a:p>
          <a:p>
            <a:pPr indent="-330200" lvl="0" marL="457200" rtl="0" algn="l">
              <a:spcBef>
                <a:spcPts val="0"/>
              </a:spcBef>
              <a:spcAft>
                <a:spcPts val="0"/>
              </a:spcAft>
              <a:buSzPts val="1600"/>
              <a:buAutoNum type="arabicPeriod"/>
            </a:pPr>
            <a:r>
              <a:rPr lang="en"/>
              <a:t>The output waves have different frequencies.</a:t>
            </a:r>
            <a:endParaRPr/>
          </a:p>
          <a:p>
            <a:pPr indent="-330200" lvl="0" marL="457200" rtl="0" algn="l">
              <a:spcBef>
                <a:spcPts val="0"/>
              </a:spcBef>
              <a:spcAft>
                <a:spcPts val="0"/>
              </a:spcAft>
              <a:buSzPts val="1600"/>
              <a:buAutoNum type="arabicPeriod"/>
            </a:pPr>
            <a:r>
              <a:rPr lang="en"/>
              <a:t>These frequencies can be used for different purposes. Some uses of these frequencies can be: broadcasting, mobile communication, radio navigation etc.</a:t>
            </a:r>
            <a:endParaRPr/>
          </a:p>
        </p:txBody>
      </p:sp>
      <p:pic>
        <p:nvPicPr>
          <p:cNvPr id="641" name="Google Shape;641;p27"/>
          <p:cNvPicPr preferRelativeResize="0"/>
          <p:nvPr/>
        </p:nvPicPr>
        <p:blipFill>
          <a:blip r:embed="rId3">
            <a:alphaModFix/>
          </a:blip>
          <a:stretch>
            <a:fillRect/>
          </a:stretch>
        </p:blipFill>
        <p:spPr>
          <a:xfrm>
            <a:off x="658500" y="1015525"/>
            <a:ext cx="3714750" cy="3435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28"/>
          <p:cNvSpPr txBox="1"/>
          <p:nvPr>
            <p:ph type="ctrTitle"/>
          </p:nvPr>
        </p:nvSpPr>
        <p:spPr>
          <a:xfrm>
            <a:off x="414600" y="552100"/>
            <a:ext cx="8314800" cy="469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200"/>
              <a:t>How does Wireless Communication works in Our Phones Work?</a:t>
            </a:r>
            <a:endParaRPr sz="2200"/>
          </a:p>
        </p:txBody>
      </p:sp>
      <p:sp>
        <p:nvSpPr>
          <p:cNvPr id="647" name="Google Shape;647;p28"/>
          <p:cNvSpPr txBox="1"/>
          <p:nvPr>
            <p:ph idx="1" type="subTitle"/>
          </p:nvPr>
        </p:nvSpPr>
        <p:spPr>
          <a:xfrm>
            <a:off x="4430850" y="1021600"/>
            <a:ext cx="4298400" cy="3713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a:t>When we speak into a cell-phone, the microphone converts the sound of our voice into a up and down pattern of electrical signals that are packed into</a:t>
            </a:r>
            <a:r>
              <a:rPr lang="en" sz="1200">
                <a:solidFill>
                  <a:schemeClr val="dk1"/>
                </a:solidFill>
                <a:latin typeface="Calibri"/>
                <a:ea typeface="Calibri"/>
                <a:cs typeface="Calibri"/>
                <a:sym typeface="Calibri"/>
              </a:rPr>
              <a:t> </a:t>
            </a:r>
            <a:r>
              <a:rPr lang="en">
                <a:solidFill>
                  <a:schemeClr val="dk1"/>
                </a:solidFill>
              </a:rPr>
              <a:t>a radio wave which is beamed out the phone’s antenna</a:t>
            </a:r>
            <a:endParaRPr>
              <a:solidFill>
                <a:schemeClr val="dk1"/>
              </a:solidFill>
            </a:endParaRPr>
          </a:p>
          <a:p>
            <a:pPr indent="-330200" lvl="0" marL="457200" rtl="0" algn="l">
              <a:lnSpc>
                <a:spcPct val="106999"/>
              </a:lnSpc>
              <a:spcBef>
                <a:spcPts val="0"/>
              </a:spcBef>
              <a:spcAft>
                <a:spcPts val="0"/>
              </a:spcAft>
              <a:buSzPts val="1600"/>
              <a:buAutoNum type="arabicPeriod"/>
            </a:pPr>
            <a:r>
              <a:rPr lang="en">
                <a:solidFill>
                  <a:schemeClr val="dk1"/>
                </a:solidFill>
              </a:rPr>
              <a:t>A mast – a tall structure used to send and receive signals - receives these signals and passes them to the base station. From the base station, the calls are routed to the base station nearest to the destination phone and then finally to that phone.</a:t>
            </a:r>
            <a:endParaRPr>
              <a:solidFill>
                <a:schemeClr val="dk1"/>
              </a:solidFill>
            </a:endParaRPr>
          </a:p>
          <a:p>
            <a:pPr indent="0" lvl="0" marL="457200" rtl="0" algn="l">
              <a:lnSpc>
                <a:spcPct val="106999"/>
              </a:lnSpc>
              <a:spcBef>
                <a:spcPts val="800"/>
              </a:spcBef>
              <a:spcAft>
                <a:spcPts val="800"/>
              </a:spcAft>
              <a:buNone/>
            </a:pPr>
            <a:r>
              <a:t/>
            </a:r>
            <a:endParaRPr/>
          </a:p>
        </p:txBody>
      </p:sp>
      <p:pic>
        <p:nvPicPr>
          <p:cNvPr id="648" name="Google Shape;648;p28"/>
          <p:cNvPicPr preferRelativeResize="0"/>
          <p:nvPr/>
        </p:nvPicPr>
        <p:blipFill>
          <a:blip r:embed="rId3">
            <a:alphaModFix/>
          </a:blip>
          <a:stretch>
            <a:fillRect/>
          </a:stretch>
        </p:blipFill>
        <p:spPr>
          <a:xfrm>
            <a:off x="730775" y="1112025"/>
            <a:ext cx="3338575" cy="3504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29"/>
          <p:cNvSpPr txBox="1"/>
          <p:nvPr>
            <p:ph type="title"/>
          </p:nvPr>
        </p:nvSpPr>
        <p:spPr>
          <a:xfrm>
            <a:off x="722375" y="530750"/>
            <a:ext cx="7699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ARE THE RECENT TELECOMMUNICATIONS?</a:t>
            </a:r>
            <a:endParaRPr/>
          </a:p>
        </p:txBody>
      </p:sp>
      <p:sp>
        <p:nvSpPr>
          <p:cNvPr id="654" name="Google Shape;654;p29"/>
          <p:cNvSpPr/>
          <p:nvPr/>
        </p:nvSpPr>
        <p:spPr>
          <a:xfrm>
            <a:off x="3702060" y="1930419"/>
            <a:ext cx="1739885" cy="1739885"/>
          </a:xfrm>
          <a:custGeom>
            <a:rect b="b" l="l" r="r" t="t"/>
            <a:pathLst>
              <a:path extrusionOk="0" h="27756" w="27756">
                <a:moveTo>
                  <a:pt x="13878" y="0"/>
                </a:moveTo>
                <a:cubicBezTo>
                  <a:pt x="6217" y="0"/>
                  <a:pt x="0" y="6211"/>
                  <a:pt x="0" y="13878"/>
                </a:cubicBezTo>
                <a:cubicBezTo>
                  <a:pt x="0" y="21539"/>
                  <a:pt x="6217" y="27756"/>
                  <a:pt x="13878" y="27756"/>
                </a:cubicBezTo>
                <a:cubicBezTo>
                  <a:pt x="21545" y="27756"/>
                  <a:pt x="27756" y="21539"/>
                  <a:pt x="27756" y="13878"/>
                </a:cubicBezTo>
                <a:cubicBezTo>
                  <a:pt x="27756" y="6211"/>
                  <a:pt x="21545" y="0"/>
                  <a:pt x="138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9"/>
          <p:cNvSpPr/>
          <p:nvPr/>
        </p:nvSpPr>
        <p:spPr>
          <a:xfrm>
            <a:off x="3545345" y="1773705"/>
            <a:ext cx="2053310" cy="2053310"/>
          </a:xfrm>
          <a:custGeom>
            <a:rect b="b" l="l" r="r" t="t"/>
            <a:pathLst>
              <a:path extrusionOk="0" fill="none" h="32756" w="32756">
                <a:moveTo>
                  <a:pt x="16378" y="32755"/>
                </a:moveTo>
                <a:lnTo>
                  <a:pt x="16378" y="32755"/>
                </a:lnTo>
                <a:cubicBezTo>
                  <a:pt x="7331" y="32755"/>
                  <a:pt x="1" y="25418"/>
                  <a:pt x="1" y="16378"/>
                </a:cubicBezTo>
                <a:lnTo>
                  <a:pt x="1" y="16378"/>
                </a:lnTo>
                <a:cubicBezTo>
                  <a:pt x="1" y="7331"/>
                  <a:pt x="7331" y="1"/>
                  <a:pt x="16378" y="1"/>
                </a:cubicBezTo>
                <a:lnTo>
                  <a:pt x="16378" y="1"/>
                </a:lnTo>
                <a:cubicBezTo>
                  <a:pt x="25425" y="1"/>
                  <a:pt x="32755" y="7331"/>
                  <a:pt x="32755" y="16378"/>
                </a:cubicBezTo>
                <a:lnTo>
                  <a:pt x="32755" y="16378"/>
                </a:lnTo>
                <a:cubicBezTo>
                  <a:pt x="32755" y="25418"/>
                  <a:pt x="25425" y="32755"/>
                  <a:pt x="16378" y="32755"/>
                </a:cubicBezTo>
                <a:close/>
              </a:path>
            </a:pathLst>
          </a:custGeom>
          <a:solidFill>
            <a:srgbClr val="FFFFFF"/>
          </a:solidFill>
          <a:ln cap="rnd"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9"/>
          <p:cNvSpPr/>
          <p:nvPr/>
        </p:nvSpPr>
        <p:spPr>
          <a:xfrm>
            <a:off x="4040005" y="2403843"/>
            <a:ext cx="1063969" cy="674050"/>
          </a:xfrm>
          <a:custGeom>
            <a:rect b="b" l="l" r="r" t="t"/>
            <a:pathLst>
              <a:path extrusionOk="0" h="8296" w="13095">
                <a:moveTo>
                  <a:pt x="1289" y="0"/>
                </a:moveTo>
                <a:cubicBezTo>
                  <a:pt x="576" y="0"/>
                  <a:pt x="0" y="602"/>
                  <a:pt x="0" y="1341"/>
                </a:cubicBezTo>
                <a:lnTo>
                  <a:pt x="0" y="6955"/>
                </a:lnTo>
                <a:cubicBezTo>
                  <a:pt x="0" y="7693"/>
                  <a:pt x="576" y="8296"/>
                  <a:pt x="1289" y="8296"/>
                </a:cubicBezTo>
                <a:lnTo>
                  <a:pt x="11805" y="8296"/>
                </a:lnTo>
                <a:cubicBezTo>
                  <a:pt x="12518" y="8296"/>
                  <a:pt x="13094" y="7693"/>
                  <a:pt x="13094" y="6955"/>
                </a:cubicBezTo>
                <a:lnTo>
                  <a:pt x="13094" y="1341"/>
                </a:lnTo>
                <a:cubicBezTo>
                  <a:pt x="13094" y="602"/>
                  <a:pt x="12518" y="7"/>
                  <a:pt x="11805" y="0"/>
                </a:cubicBezTo>
                <a:close/>
              </a:path>
            </a:pathLst>
          </a:custGeom>
          <a:solidFill>
            <a:srgbClr val="FFFFFF"/>
          </a:solidFill>
          <a:ln cap="flat" cmpd="sng" w="975">
            <a:solidFill>
              <a:srgbClr val="507FB5"/>
            </a:solidFill>
            <a:prstDash val="solid"/>
            <a:miter lim="64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9"/>
          <p:cNvSpPr/>
          <p:nvPr/>
        </p:nvSpPr>
        <p:spPr>
          <a:xfrm>
            <a:off x="4040005" y="2404331"/>
            <a:ext cx="1063969" cy="673563"/>
          </a:xfrm>
          <a:custGeom>
            <a:rect b="b" l="l" r="r" t="t"/>
            <a:pathLst>
              <a:path extrusionOk="0" h="8290" w="13095">
                <a:moveTo>
                  <a:pt x="1289" y="1"/>
                </a:moveTo>
                <a:cubicBezTo>
                  <a:pt x="576" y="1"/>
                  <a:pt x="0" y="596"/>
                  <a:pt x="0" y="1341"/>
                </a:cubicBezTo>
                <a:lnTo>
                  <a:pt x="0" y="6949"/>
                </a:lnTo>
                <a:cubicBezTo>
                  <a:pt x="0" y="7687"/>
                  <a:pt x="576" y="8290"/>
                  <a:pt x="1289" y="8290"/>
                </a:cubicBezTo>
                <a:lnTo>
                  <a:pt x="11805" y="8290"/>
                </a:lnTo>
                <a:cubicBezTo>
                  <a:pt x="12518" y="8290"/>
                  <a:pt x="13094" y="7687"/>
                  <a:pt x="13094" y="6949"/>
                </a:cubicBezTo>
                <a:lnTo>
                  <a:pt x="13094" y="1341"/>
                </a:lnTo>
                <a:cubicBezTo>
                  <a:pt x="13094" y="596"/>
                  <a:pt x="12518" y="1"/>
                  <a:pt x="11805" y="1"/>
                </a:cubicBezTo>
                <a:close/>
              </a:path>
            </a:pathLst>
          </a:custGeom>
          <a:solidFill>
            <a:schemeClr val="accent1"/>
          </a:solidFill>
          <a:ln cap="flat" cmpd="sng" w="19050">
            <a:solidFill>
              <a:schemeClr val="accent5"/>
            </a:solidFill>
            <a:prstDash val="solid"/>
            <a:miter lim="64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9"/>
          <p:cNvSpPr/>
          <p:nvPr/>
        </p:nvSpPr>
        <p:spPr>
          <a:xfrm>
            <a:off x="4128895" y="2490132"/>
            <a:ext cx="886113" cy="506756"/>
          </a:xfrm>
          <a:custGeom>
            <a:rect b="b" l="l" r="r" t="t"/>
            <a:pathLst>
              <a:path extrusionOk="0" h="6237" w="10906">
                <a:moveTo>
                  <a:pt x="240" y="0"/>
                </a:moveTo>
                <a:cubicBezTo>
                  <a:pt x="104" y="0"/>
                  <a:pt x="0" y="110"/>
                  <a:pt x="0" y="240"/>
                </a:cubicBezTo>
                <a:lnTo>
                  <a:pt x="0" y="5997"/>
                </a:lnTo>
                <a:cubicBezTo>
                  <a:pt x="0" y="6126"/>
                  <a:pt x="104" y="6236"/>
                  <a:pt x="240" y="6236"/>
                </a:cubicBezTo>
                <a:lnTo>
                  <a:pt x="10673" y="6236"/>
                </a:lnTo>
                <a:cubicBezTo>
                  <a:pt x="10802" y="6236"/>
                  <a:pt x="10906" y="6126"/>
                  <a:pt x="10906" y="5997"/>
                </a:cubicBezTo>
                <a:lnTo>
                  <a:pt x="10906" y="240"/>
                </a:lnTo>
                <a:cubicBezTo>
                  <a:pt x="10906" y="110"/>
                  <a:pt x="10802" y="0"/>
                  <a:pt x="10673" y="0"/>
                </a:cubicBezTo>
                <a:close/>
              </a:path>
            </a:pathLst>
          </a:custGeom>
          <a:solidFill>
            <a:schemeClr val="accent6"/>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9"/>
          <p:cNvSpPr/>
          <p:nvPr/>
        </p:nvSpPr>
        <p:spPr>
          <a:xfrm>
            <a:off x="4128895" y="2490132"/>
            <a:ext cx="886113" cy="506756"/>
          </a:xfrm>
          <a:custGeom>
            <a:rect b="b" l="l" r="r" t="t"/>
            <a:pathLst>
              <a:path extrusionOk="0" fill="none" h="6237" w="10906">
                <a:moveTo>
                  <a:pt x="10906" y="5997"/>
                </a:moveTo>
                <a:cubicBezTo>
                  <a:pt x="10906" y="6126"/>
                  <a:pt x="10802" y="6236"/>
                  <a:pt x="10673" y="6236"/>
                </a:cubicBezTo>
                <a:lnTo>
                  <a:pt x="240" y="6236"/>
                </a:lnTo>
                <a:cubicBezTo>
                  <a:pt x="104" y="6236"/>
                  <a:pt x="0" y="6126"/>
                  <a:pt x="0" y="5997"/>
                </a:cubicBezTo>
                <a:lnTo>
                  <a:pt x="0" y="240"/>
                </a:lnTo>
                <a:cubicBezTo>
                  <a:pt x="0" y="110"/>
                  <a:pt x="104" y="0"/>
                  <a:pt x="240" y="0"/>
                </a:cubicBezTo>
                <a:lnTo>
                  <a:pt x="10673" y="0"/>
                </a:lnTo>
                <a:cubicBezTo>
                  <a:pt x="10802" y="0"/>
                  <a:pt x="10906" y="110"/>
                  <a:pt x="10906" y="240"/>
                </a:cubicBezTo>
                <a:close/>
              </a:path>
            </a:pathLst>
          </a:custGeom>
          <a:noFill/>
          <a:ln cap="flat" cmpd="sng" w="19050">
            <a:solidFill>
              <a:schemeClr val="accent5"/>
            </a:solidFill>
            <a:prstDash val="solid"/>
            <a:miter lim="64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9"/>
          <p:cNvSpPr/>
          <p:nvPr/>
        </p:nvSpPr>
        <p:spPr>
          <a:xfrm>
            <a:off x="4424083" y="2564315"/>
            <a:ext cx="296319" cy="296319"/>
          </a:xfrm>
          <a:custGeom>
            <a:rect b="b" l="l" r="r" t="t"/>
            <a:pathLst>
              <a:path extrusionOk="0" fill="none" h="3647" w="3647">
                <a:moveTo>
                  <a:pt x="3646" y="1820"/>
                </a:moveTo>
                <a:cubicBezTo>
                  <a:pt x="3646" y="2830"/>
                  <a:pt x="2830" y="3646"/>
                  <a:pt x="1820" y="3646"/>
                </a:cubicBezTo>
                <a:cubicBezTo>
                  <a:pt x="816" y="3646"/>
                  <a:pt x="0" y="2830"/>
                  <a:pt x="0" y="1820"/>
                </a:cubicBezTo>
                <a:cubicBezTo>
                  <a:pt x="0" y="816"/>
                  <a:pt x="816" y="0"/>
                  <a:pt x="1820" y="0"/>
                </a:cubicBezTo>
                <a:cubicBezTo>
                  <a:pt x="2830" y="0"/>
                  <a:pt x="3646" y="816"/>
                  <a:pt x="3646" y="1820"/>
                </a:cubicBezTo>
                <a:close/>
              </a:path>
            </a:pathLst>
          </a:custGeom>
          <a:solidFill>
            <a:schemeClr val="accent3"/>
          </a:solidFill>
          <a:ln cap="flat" cmpd="sng" w="9525">
            <a:solidFill>
              <a:schemeClr val="accent3"/>
            </a:solidFill>
            <a:prstDash val="solid"/>
            <a:miter lim="64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9"/>
          <p:cNvSpPr/>
          <p:nvPr/>
        </p:nvSpPr>
        <p:spPr>
          <a:xfrm>
            <a:off x="4549861" y="2644754"/>
            <a:ext cx="85800" cy="135363"/>
          </a:xfrm>
          <a:custGeom>
            <a:rect b="b" l="l" r="r" t="t"/>
            <a:pathLst>
              <a:path extrusionOk="0" h="1666" w="1056">
                <a:moveTo>
                  <a:pt x="0" y="1"/>
                </a:moveTo>
                <a:lnTo>
                  <a:pt x="0" y="1665"/>
                </a:lnTo>
                <a:lnTo>
                  <a:pt x="1056" y="830"/>
                </a:lnTo>
                <a:lnTo>
                  <a:pt x="0" y="1"/>
                </a:lnTo>
                <a:close/>
              </a:path>
            </a:pathLst>
          </a:custGeom>
          <a:solidFill>
            <a:schemeClr val="accent3"/>
          </a:solidFill>
          <a:ln cap="flat" cmpd="sng" w="2925">
            <a:solidFill>
              <a:schemeClr val="accent3"/>
            </a:solidFill>
            <a:prstDash val="solid"/>
            <a:miter lim="64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9"/>
          <p:cNvSpPr/>
          <p:nvPr/>
        </p:nvSpPr>
        <p:spPr>
          <a:xfrm>
            <a:off x="4170983" y="2924179"/>
            <a:ext cx="802506" cy="81"/>
          </a:xfrm>
          <a:custGeom>
            <a:rect b="b" l="l" r="r" t="t"/>
            <a:pathLst>
              <a:path extrusionOk="0" fill="none" h="1" w="9877">
                <a:moveTo>
                  <a:pt x="1" y="1"/>
                </a:moveTo>
                <a:lnTo>
                  <a:pt x="9876" y="1"/>
                </a:lnTo>
              </a:path>
            </a:pathLst>
          </a:custGeom>
          <a:solidFill>
            <a:schemeClr val="accent3"/>
          </a:solidFill>
          <a:ln cap="flat" cmpd="sng" w="9525">
            <a:solidFill>
              <a:schemeClr val="accent3"/>
            </a:solidFill>
            <a:prstDash val="solid"/>
            <a:miter lim="64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9"/>
          <p:cNvSpPr/>
          <p:nvPr/>
        </p:nvSpPr>
        <p:spPr>
          <a:xfrm>
            <a:off x="4528817" y="2445363"/>
            <a:ext cx="86856" cy="81"/>
          </a:xfrm>
          <a:custGeom>
            <a:rect b="b" l="l" r="r" t="t"/>
            <a:pathLst>
              <a:path extrusionOk="0" fill="none" h="1" w="1069">
                <a:moveTo>
                  <a:pt x="0" y="1"/>
                </a:moveTo>
                <a:lnTo>
                  <a:pt x="1069" y="1"/>
                </a:lnTo>
              </a:path>
            </a:pathLst>
          </a:custGeom>
          <a:noFill/>
          <a:ln cap="flat" cmpd="sng" w="9525">
            <a:solidFill>
              <a:schemeClr val="accent3"/>
            </a:solidFill>
            <a:prstDash val="solid"/>
            <a:miter lim="64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9"/>
          <p:cNvSpPr/>
          <p:nvPr/>
        </p:nvSpPr>
        <p:spPr>
          <a:xfrm>
            <a:off x="4040005" y="3077826"/>
            <a:ext cx="1063969" cy="119031"/>
          </a:xfrm>
          <a:custGeom>
            <a:rect b="b" l="l" r="r" t="t"/>
            <a:pathLst>
              <a:path extrusionOk="0" h="1465" w="13095">
                <a:moveTo>
                  <a:pt x="732" y="1"/>
                </a:moveTo>
                <a:cubicBezTo>
                  <a:pt x="330" y="1"/>
                  <a:pt x="0" y="331"/>
                  <a:pt x="0" y="732"/>
                </a:cubicBezTo>
                <a:cubicBezTo>
                  <a:pt x="0" y="1134"/>
                  <a:pt x="330" y="1464"/>
                  <a:pt x="732" y="1464"/>
                </a:cubicBezTo>
                <a:lnTo>
                  <a:pt x="12362" y="1464"/>
                </a:lnTo>
                <a:cubicBezTo>
                  <a:pt x="12764" y="1464"/>
                  <a:pt x="13094" y="1134"/>
                  <a:pt x="13094" y="732"/>
                </a:cubicBezTo>
                <a:cubicBezTo>
                  <a:pt x="13094" y="331"/>
                  <a:pt x="12764" y="1"/>
                  <a:pt x="12362" y="1"/>
                </a:cubicBezTo>
                <a:close/>
              </a:path>
            </a:pathLst>
          </a:custGeom>
          <a:solidFill>
            <a:schemeClr val="accent1"/>
          </a:solidFill>
          <a:ln cap="flat" cmpd="sng" w="19050">
            <a:solidFill>
              <a:schemeClr val="accent5"/>
            </a:solidFill>
            <a:prstDash val="solid"/>
            <a:miter lim="64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9"/>
          <p:cNvSpPr/>
          <p:nvPr/>
        </p:nvSpPr>
        <p:spPr>
          <a:xfrm>
            <a:off x="4577719" y="3672008"/>
            <a:ext cx="81" cy="81"/>
          </a:xfrm>
          <a:custGeom>
            <a:rect b="b" l="l" r="r" t="t"/>
            <a:pathLst>
              <a:path extrusionOk="0" fill="none" h="1" w="1">
                <a:moveTo>
                  <a:pt x="1" y="1"/>
                </a:moveTo>
                <a:close/>
              </a:path>
            </a:pathLst>
          </a:custGeom>
          <a:noFill/>
          <a:ln cap="flat" cmpd="sng" w="2925">
            <a:solidFill>
              <a:srgbClr val="F1CB30"/>
            </a:solidFill>
            <a:prstDash val="solid"/>
            <a:miter lim="647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9"/>
          <p:cNvSpPr txBox="1"/>
          <p:nvPr/>
        </p:nvSpPr>
        <p:spPr>
          <a:xfrm>
            <a:off x="6351494" y="2052161"/>
            <a:ext cx="2079600" cy="59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latin typeface="Didact Gothic"/>
              <a:ea typeface="Didact Gothic"/>
              <a:cs typeface="Didact Gothic"/>
              <a:sym typeface="Didact Gothic"/>
            </a:endParaRPr>
          </a:p>
        </p:txBody>
      </p:sp>
      <p:sp>
        <p:nvSpPr>
          <p:cNvPr id="667" name="Google Shape;667;p29"/>
          <p:cNvSpPr txBox="1"/>
          <p:nvPr/>
        </p:nvSpPr>
        <p:spPr>
          <a:xfrm>
            <a:off x="6351494" y="1778946"/>
            <a:ext cx="2079600" cy="35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accent5"/>
                </a:solidFill>
                <a:latin typeface="Aldrich"/>
                <a:ea typeface="Aldrich"/>
                <a:cs typeface="Aldrich"/>
                <a:sym typeface="Aldrich"/>
              </a:rPr>
              <a:t>2G</a:t>
            </a:r>
            <a:endParaRPr b="1" sz="1800">
              <a:solidFill>
                <a:schemeClr val="accent5"/>
              </a:solidFill>
              <a:latin typeface="Aldrich"/>
              <a:ea typeface="Aldrich"/>
              <a:cs typeface="Aldrich"/>
              <a:sym typeface="Aldrich"/>
            </a:endParaRPr>
          </a:p>
          <a:p>
            <a:pPr indent="0" lvl="0" marL="0" rtl="0" algn="l">
              <a:spcBef>
                <a:spcPts val="0"/>
              </a:spcBef>
              <a:spcAft>
                <a:spcPts val="0"/>
              </a:spcAft>
              <a:buNone/>
            </a:pPr>
            <a:r>
              <a:t/>
            </a:r>
            <a:endParaRPr b="1" sz="1800">
              <a:solidFill>
                <a:schemeClr val="accent5"/>
              </a:solidFill>
              <a:latin typeface="Aldrich"/>
              <a:ea typeface="Aldrich"/>
              <a:cs typeface="Aldrich"/>
              <a:sym typeface="Aldrich"/>
            </a:endParaRPr>
          </a:p>
        </p:txBody>
      </p:sp>
      <p:sp>
        <p:nvSpPr>
          <p:cNvPr id="668" name="Google Shape;668;p29"/>
          <p:cNvSpPr txBox="1"/>
          <p:nvPr/>
        </p:nvSpPr>
        <p:spPr>
          <a:xfrm>
            <a:off x="719925" y="2051933"/>
            <a:ext cx="2079600" cy="590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accent5"/>
                </a:solidFill>
                <a:latin typeface="Didact Gothic"/>
                <a:ea typeface="Didact Gothic"/>
                <a:cs typeface="Didact Gothic"/>
                <a:sym typeface="Didact Gothic"/>
              </a:rPr>
              <a:t>The acronym for first generation, was introduced in 1970’s .</a:t>
            </a:r>
            <a:endParaRPr>
              <a:solidFill>
                <a:schemeClr val="accent5"/>
              </a:solidFill>
              <a:latin typeface="Didact Gothic"/>
              <a:ea typeface="Didact Gothic"/>
              <a:cs typeface="Didact Gothic"/>
              <a:sym typeface="Didact Gothic"/>
            </a:endParaRPr>
          </a:p>
        </p:txBody>
      </p:sp>
      <p:sp>
        <p:nvSpPr>
          <p:cNvPr id="669" name="Google Shape;669;p29"/>
          <p:cNvSpPr txBox="1"/>
          <p:nvPr/>
        </p:nvSpPr>
        <p:spPr>
          <a:xfrm>
            <a:off x="719925" y="1779174"/>
            <a:ext cx="2079600" cy="35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accent5"/>
                </a:solidFill>
                <a:latin typeface="Aldrich"/>
                <a:ea typeface="Aldrich"/>
                <a:cs typeface="Aldrich"/>
                <a:sym typeface="Aldrich"/>
              </a:rPr>
              <a:t>1G</a:t>
            </a:r>
            <a:endParaRPr b="1" sz="1800">
              <a:solidFill>
                <a:schemeClr val="accent5"/>
              </a:solidFill>
              <a:latin typeface="Aldrich"/>
              <a:ea typeface="Aldrich"/>
              <a:cs typeface="Aldrich"/>
              <a:sym typeface="Aldrich"/>
            </a:endParaRPr>
          </a:p>
        </p:txBody>
      </p:sp>
      <p:sp>
        <p:nvSpPr>
          <p:cNvPr id="670" name="Google Shape;670;p29"/>
          <p:cNvSpPr txBox="1"/>
          <p:nvPr/>
        </p:nvSpPr>
        <p:spPr>
          <a:xfrm>
            <a:off x="6351494" y="3736523"/>
            <a:ext cx="2079600" cy="59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5"/>
              </a:solidFill>
              <a:latin typeface="Didact Gothic"/>
              <a:ea typeface="Didact Gothic"/>
              <a:cs typeface="Didact Gothic"/>
              <a:sym typeface="Didact Gothic"/>
            </a:endParaRPr>
          </a:p>
          <a:p>
            <a:pPr indent="0" lvl="0" marL="0" rtl="0" algn="l">
              <a:spcBef>
                <a:spcPts val="0"/>
              </a:spcBef>
              <a:spcAft>
                <a:spcPts val="0"/>
              </a:spcAft>
              <a:buNone/>
            </a:pPr>
            <a:r>
              <a:rPr lang="en">
                <a:solidFill>
                  <a:schemeClr val="accent5"/>
                </a:solidFill>
                <a:latin typeface="Didact Gothic"/>
                <a:ea typeface="Didact Gothic"/>
                <a:cs typeface="Didact Gothic"/>
                <a:sym typeface="Didact Gothic"/>
              </a:rPr>
              <a:t>The acronym for fourth generation, developed in  the decade of 2010.</a:t>
            </a:r>
            <a:endParaRPr>
              <a:solidFill>
                <a:schemeClr val="accent5"/>
              </a:solidFill>
              <a:latin typeface="Didact Gothic"/>
              <a:ea typeface="Didact Gothic"/>
              <a:cs typeface="Didact Gothic"/>
              <a:sym typeface="Didact Gothic"/>
            </a:endParaRPr>
          </a:p>
          <a:p>
            <a:pPr indent="0" lvl="0" marL="0" rtl="0" algn="l">
              <a:spcBef>
                <a:spcPts val="0"/>
              </a:spcBef>
              <a:spcAft>
                <a:spcPts val="0"/>
              </a:spcAft>
              <a:buNone/>
            </a:pPr>
            <a:r>
              <a:t/>
            </a:r>
            <a:endParaRPr>
              <a:solidFill>
                <a:schemeClr val="accent5"/>
              </a:solidFill>
              <a:latin typeface="Didact Gothic"/>
              <a:ea typeface="Didact Gothic"/>
              <a:cs typeface="Didact Gothic"/>
              <a:sym typeface="Didact Gothic"/>
            </a:endParaRPr>
          </a:p>
        </p:txBody>
      </p:sp>
      <p:sp>
        <p:nvSpPr>
          <p:cNvPr id="671" name="Google Shape;671;p29"/>
          <p:cNvSpPr txBox="1"/>
          <p:nvPr/>
        </p:nvSpPr>
        <p:spPr>
          <a:xfrm>
            <a:off x="6351494" y="3463705"/>
            <a:ext cx="2079600" cy="35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accent5"/>
                </a:solidFill>
                <a:latin typeface="Aldrich"/>
                <a:ea typeface="Aldrich"/>
                <a:cs typeface="Aldrich"/>
                <a:sym typeface="Aldrich"/>
              </a:rPr>
              <a:t>4G</a:t>
            </a:r>
            <a:endParaRPr b="1" sz="1800">
              <a:solidFill>
                <a:schemeClr val="accent5"/>
              </a:solidFill>
              <a:latin typeface="Aldrich"/>
              <a:ea typeface="Aldrich"/>
              <a:cs typeface="Aldrich"/>
              <a:sym typeface="Aldrich"/>
            </a:endParaRPr>
          </a:p>
        </p:txBody>
      </p:sp>
      <p:sp>
        <p:nvSpPr>
          <p:cNvPr id="672" name="Google Shape;672;p29"/>
          <p:cNvSpPr txBox="1"/>
          <p:nvPr/>
        </p:nvSpPr>
        <p:spPr>
          <a:xfrm>
            <a:off x="719925" y="3736597"/>
            <a:ext cx="2079600" cy="590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accent5"/>
                </a:solidFill>
                <a:latin typeface="Didact Gothic"/>
                <a:ea typeface="Didact Gothic"/>
                <a:cs typeface="Didact Gothic"/>
                <a:sym typeface="Didact Gothic"/>
              </a:rPr>
              <a:t>The </a:t>
            </a:r>
            <a:r>
              <a:rPr lang="en">
                <a:solidFill>
                  <a:schemeClr val="accent5"/>
                </a:solidFill>
                <a:latin typeface="Didact Gothic"/>
                <a:ea typeface="Didact Gothic"/>
                <a:cs typeface="Didact Gothic"/>
                <a:sym typeface="Didact Gothic"/>
              </a:rPr>
              <a:t>acronym</a:t>
            </a:r>
            <a:r>
              <a:rPr lang="en">
                <a:solidFill>
                  <a:schemeClr val="accent5"/>
                </a:solidFill>
                <a:latin typeface="Didact Gothic"/>
                <a:ea typeface="Didact Gothic"/>
                <a:cs typeface="Didact Gothic"/>
                <a:sym typeface="Didact Gothic"/>
              </a:rPr>
              <a:t> for third generation, propelled in the year 2000.</a:t>
            </a:r>
            <a:endParaRPr>
              <a:solidFill>
                <a:schemeClr val="accent5"/>
              </a:solidFill>
              <a:latin typeface="Didact Gothic"/>
              <a:ea typeface="Didact Gothic"/>
              <a:cs typeface="Didact Gothic"/>
              <a:sym typeface="Didact Gothic"/>
            </a:endParaRPr>
          </a:p>
        </p:txBody>
      </p:sp>
      <p:sp>
        <p:nvSpPr>
          <p:cNvPr id="673" name="Google Shape;673;p29"/>
          <p:cNvSpPr txBox="1"/>
          <p:nvPr/>
        </p:nvSpPr>
        <p:spPr>
          <a:xfrm>
            <a:off x="719925" y="3463631"/>
            <a:ext cx="2079600" cy="35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800">
                <a:solidFill>
                  <a:schemeClr val="accent5"/>
                </a:solidFill>
                <a:latin typeface="Aldrich"/>
                <a:ea typeface="Aldrich"/>
                <a:cs typeface="Aldrich"/>
                <a:sym typeface="Aldrich"/>
              </a:rPr>
              <a:t>3G</a:t>
            </a:r>
            <a:endParaRPr b="1" sz="1800">
              <a:solidFill>
                <a:schemeClr val="accent5"/>
              </a:solidFill>
              <a:latin typeface="Aldrich"/>
              <a:ea typeface="Aldrich"/>
              <a:cs typeface="Aldrich"/>
              <a:sym typeface="Aldrich"/>
            </a:endParaRPr>
          </a:p>
        </p:txBody>
      </p:sp>
      <p:cxnSp>
        <p:nvCxnSpPr>
          <p:cNvPr id="674" name="Google Shape;674;p29"/>
          <p:cNvCxnSpPr>
            <a:stCxn id="669" idx="3"/>
          </p:cNvCxnSpPr>
          <p:nvPr/>
        </p:nvCxnSpPr>
        <p:spPr>
          <a:xfrm>
            <a:off x="2799525" y="1956474"/>
            <a:ext cx="781800" cy="0"/>
          </a:xfrm>
          <a:prstGeom prst="straightConnector1">
            <a:avLst/>
          </a:prstGeom>
          <a:noFill/>
          <a:ln cap="flat" cmpd="sng" w="28575">
            <a:solidFill>
              <a:schemeClr val="accent5"/>
            </a:solidFill>
            <a:prstDash val="solid"/>
            <a:round/>
            <a:headEnd len="med" w="med" type="none"/>
            <a:tailEnd len="med" w="med" type="oval"/>
          </a:ln>
        </p:spPr>
      </p:cxnSp>
      <p:sp>
        <p:nvSpPr>
          <p:cNvPr id="675" name="Google Shape;675;p29"/>
          <p:cNvSpPr/>
          <p:nvPr/>
        </p:nvSpPr>
        <p:spPr>
          <a:xfrm>
            <a:off x="3838538" y="1838325"/>
            <a:ext cx="238200" cy="238200"/>
          </a:xfrm>
          <a:prstGeom prst="ellipse">
            <a:avLst/>
          </a:prstGeom>
          <a:solidFill>
            <a:schemeClr val="accent2"/>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9"/>
          <p:cNvSpPr/>
          <p:nvPr/>
        </p:nvSpPr>
        <p:spPr>
          <a:xfrm>
            <a:off x="5067263" y="1838325"/>
            <a:ext cx="238200" cy="238200"/>
          </a:xfrm>
          <a:prstGeom prst="ellipse">
            <a:avLst/>
          </a:prstGeom>
          <a:solidFill>
            <a:schemeClr val="accent6"/>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7" name="Google Shape;677;p29"/>
          <p:cNvCxnSpPr/>
          <p:nvPr/>
        </p:nvCxnSpPr>
        <p:spPr>
          <a:xfrm rot="10800000">
            <a:off x="5569700" y="1956474"/>
            <a:ext cx="781800" cy="0"/>
          </a:xfrm>
          <a:prstGeom prst="straightConnector1">
            <a:avLst/>
          </a:prstGeom>
          <a:noFill/>
          <a:ln cap="flat" cmpd="sng" w="28575">
            <a:solidFill>
              <a:schemeClr val="accent5"/>
            </a:solidFill>
            <a:prstDash val="solid"/>
            <a:round/>
            <a:headEnd len="med" w="med" type="none"/>
            <a:tailEnd len="med" w="med" type="oval"/>
          </a:ln>
        </p:spPr>
      </p:cxnSp>
      <p:cxnSp>
        <p:nvCxnSpPr>
          <p:cNvPr id="678" name="Google Shape;678;p29"/>
          <p:cNvCxnSpPr/>
          <p:nvPr/>
        </p:nvCxnSpPr>
        <p:spPr>
          <a:xfrm>
            <a:off x="2799525" y="3651924"/>
            <a:ext cx="781800" cy="0"/>
          </a:xfrm>
          <a:prstGeom prst="straightConnector1">
            <a:avLst/>
          </a:prstGeom>
          <a:noFill/>
          <a:ln cap="flat" cmpd="sng" w="28575">
            <a:solidFill>
              <a:schemeClr val="accent5"/>
            </a:solidFill>
            <a:prstDash val="solid"/>
            <a:round/>
            <a:headEnd len="med" w="med" type="none"/>
            <a:tailEnd len="med" w="med" type="oval"/>
          </a:ln>
        </p:spPr>
      </p:cxnSp>
      <p:cxnSp>
        <p:nvCxnSpPr>
          <p:cNvPr id="679" name="Google Shape;679;p29"/>
          <p:cNvCxnSpPr/>
          <p:nvPr/>
        </p:nvCxnSpPr>
        <p:spPr>
          <a:xfrm rot="10800000">
            <a:off x="5569700" y="3651924"/>
            <a:ext cx="781800" cy="0"/>
          </a:xfrm>
          <a:prstGeom prst="straightConnector1">
            <a:avLst/>
          </a:prstGeom>
          <a:noFill/>
          <a:ln cap="flat" cmpd="sng" w="28575">
            <a:solidFill>
              <a:schemeClr val="accent5"/>
            </a:solidFill>
            <a:prstDash val="solid"/>
            <a:round/>
            <a:headEnd len="med" w="med" type="none"/>
            <a:tailEnd len="med" w="med" type="oval"/>
          </a:ln>
        </p:spPr>
      </p:cxnSp>
      <p:sp>
        <p:nvSpPr>
          <p:cNvPr id="680" name="Google Shape;680;p29"/>
          <p:cNvSpPr/>
          <p:nvPr/>
        </p:nvSpPr>
        <p:spPr>
          <a:xfrm>
            <a:off x="3838538" y="3533775"/>
            <a:ext cx="238200" cy="238200"/>
          </a:xfrm>
          <a:prstGeom prst="ellipse">
            <a:avLst/>
          </a:prstGeom>
          <a:solidFill>
            <a:schemeClr val="accent3"/>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9"/>
          <p:cNvSpPr/>
          <p:nvPr/>
        </p:nvSpPr>
        <p:spPr>
          <a:xfrm>
            <a:off x="5067263" y="3533775"/>
            <a:ext cx="238200" cy="238200"/>
          </a:xfrm>
          <a:prstGeom prst="ellipse">
            <a:avLst/>
          </a:prstGeom>
          <a:solidFill>
            <a:schemeClr val="accen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9"/>
          <p:cNvSpPr txBox="1"/>
          <p:nvPr/>
        </p:nvSpPr>
        <p:spPr>
          <a:xfrm>
            <a:off x="6351925" y="2051925"/>
            <a:ext cx="1921200" cy="10467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
                <a:latin typeface="Didact Gothic"/>
                <a:ea typeface="Didact Gothic"/>
                <a:cs typeface="Didact Gothic"/>
                <a:sym typeface="Didact Gothic"/>
              </a:rPr>
              <a:t>The acronym for second generation, developed in the late 1980s.</a:t>
            </a:r>
            <a:endParaRPr>
              <a:latin typeface="Didact Gothic"/>
              <a:ea typeface="Didact Gothic"/>
              <a:cs typeface="Didact Gothic"/>
              <a:sym typeface="Didact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30"/>
          <p:cNvSpPr txBox="1"/>
          <p:nvPr>
            <p:ph type="ctrTitle"/>
          </p:nvPr>
        </p:nvSpPr>
        <p:spPr>
          <a:xfrm>
            <a:off x="351175" y="-650675"/>
            <a:ext cx="8048700" cy="1580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FIRST GENERATION </a:t>
            </a:r>
            <a:endParaRPr/>
          </a:p>
        </p:txBody>
      </p:sp>
      <p:sp>
        <p:nvSpPr>
          <p:cNvPr id="688" name="Google Shape;688;p30"/>
          <p:cNvSpPr txBox="1"/>
          <p:nvPr>
            <p:ph idx="1" type="subTitle"/>
          </p:nvPr>
        </p:nvSpPr>
        <p:spPr>
          <a:xfrm>
            <a:off x="4182975" y="1105125"/>
            <a:ext cx="4575600" cy="3656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a:t>In the 1970’s, privately owned businesses began building up their own particular </a:t>
            </a:r>
            <a:r>
              <a:rPr lang="en"/>
              <a:t>correspondence</a:t>
            </a:r>
            <a:r>
              <a:rPr lang="en"/>
              <a:t> frameworks to advance existing frameworks further.</a:t>
            </a:r>
            <a:endParaRPr/>
          </a:p>
          <a:p>
            <a:pPr indent="-330200" lvl="0" marL="457200" rtl="0" algn="l">
              <a:spcBef>
                <a:spcPts val="0"/>
              </a:spcBef>
              <a:spcAft>
                <a:spcPts val="0"/>
              </a:spcAft>
              <a:buSzPts val="1600"/>
              <a:buAutoNum type="arabicPeriod"/>
            </a:pPr>
            <a:r>
              <a:rPr lang="en"/>
              <a:t>Those private frameworks were Analogue mobile phone systems (AMPS) utilized in parts of America and the United Kingdom.</a:t>
            </a:r>
            <a:endParaRPr/>
          </a:p>
          <a:p>
            <a:pPr indent="-330200" lvl="0" marL="457200" rtl="0" algn="l">
              <a:spcBef>
                <a:spcPts val="0"/>
              </a:spcBef>
              <a:spcAft>
                <a:spcPts val="0"/>
              </a:spcAft>
              <a:buSzPts val="1600"/>
              <a:buAutoNum type="arabicPeriod"/>
            </a:pPr>
            <a:r>
              <a:rPr lang="en"/>
              <a:t>Total Access Communications Systems (TACS) and Nordic Mobile Telephone (NMT) were also used in parts of Europe.</a:t>
            </a:r>
            <a:endParaRPr/>
          </a:p>
          <a:p>
            <a:pPr indent="-330200" lvl="0" marL="457200" rtl="0" algn="l">
              <a:spcBef>
                <a:spcPts val="0"/>
              </a:spcBef>
              <a:spcAft>
                <a:spcPts val="0"/>
              </a:spcAft>
              <a:buSzPts val="1600"/>
              <a:buAutoNum type="arabicPeriod"/>
            </a:pPr>
            <a:r>
              <a:rPr lang="en"/>
              <a:t>These created frameworks are now what is known as the First Generation of mobile communication creativity.</a:t>
            </a:r>
            <a:endParaRPr/>
          </a:p>
          <a:p>
            <a:pPr indent="0" lvl="0" marL="457200" rtl="0" algn="l">
              <a:spcBef>
                <a:spcPts val="1600"/>
              </a:spcBef>
              <a:spcAft>
                <a:spcPts val="1600"/>
              </a:spcAft>
              <a:buNone/>
            </a:pPr>
            <a:r>
              <a:rPr lang="en"/>
              <a:t> </a:t>
            </a:r>
            <a:endParaRPr/>
          </a:p>
        </p:txBody>
      </p:sp>
      <p:pic>
        <p:nvPicPr>
          <p:cNvPr id="689" name="Google Shape;689;p30"/>
          <p:cNvPicPr preferRelativeResize="0"/>
          <p:nvPr/>
        </p:nvPicPr>
        <p:blipFill>
          <a:blip r:embed="rId3">
            <a:alphaModFix/>
          </a:blip>
          <a:stretch>
            <a:fillRect/>
          </a:stretch>
        </p:blipFill>
        <p:spPr>
          <a:xfrm>
            <a:off x="671350" y="1195225"/>
            <a:ext cx="3294725" cy="3173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31"/>
          <p:cNvSpPr txBox="1"/>
          <p:nvPr>
            <p:ph type="ctrTitle"/>
          </p:nvPr>
        </p:nvSpPr>
        <p:spPr>
          <a:xfrm>
            <a:off x="351175" y="423475"/>
            <a:ext cx="4919100" cy="605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SECOND GENERATION</a:t>
            </a:r>
            <a:endParaRPr/>
          </a:p>
        </p:txBody>
      </p:sp>
      <p:sp>
        <p:nvSpPr>
          <p:cNvPr id="695" name="Google Shape;695;p31"/>
          <p:cNvSpPr txBox="1"/>
          <p:nvPr>
            <p:ph idx="1" type="subTitle"/>
          </p:nvPr>
        </p:nvSpPr>
        <p:spPr>
          <a:xfrm>
            <a:off x="4348225" y="1125775"/>
            <a:ext cx="4420500" cy="3635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a:t>2G alludes to the second era in the light of GSM and was developed in the late 1980s. </a:t>
            </a:r>
            <a:endParaRPr/>
          </a:p>
          <a:p>
            <a:pPr indent="-330200" lvl="0" marL="457200" rtl="0" algn="l">
              <a:spcBef>
                <a:spcPts val="0"/>
              </a:spcBef>
              <a:spcAft>
                <a:spcPts val="0"/>
              </a:spcAft>
              <a:buSzPts val="1600"/>
              <a:buAutoNum type="arabicPeriod"/>
            </a:pPr>
            <a:r>
              <a:rPr lang="en"/>
              <a:t>It utilises computerised signals for voice </a:t>
            </a:r>
            <a:r>
              <a:rPr lang="en"/>
              <a:t>transition</a:t>
            </a:r>
            <a:r>
              <a:rPr lang="en"/>
              <a:t>. The principal focal point of this innovation was on advanced flags and gives individuals the ability to convey content and picture message at low speed.</a:t>
            </a:r>
            <a:endParaRPr/>
          </a:p>
          <a:p>
            <a:pPr indent="-330200" lvl="0" marL="457200" rtl="0" algn="l">
              <a:spcBef>
                <a:spcPts val="0"/>
              </a:spcBef>
              <a:spcAft>
                <a:spcPts val="0"/>
              </a:spcAft>
              <a:buSzPts val="1600"/>
              <a:buAutoNum type="arabicPeriod"/>
            </a:pPr>
            <a:r>
              <a:rPr lang="en"/>
              <a:t>The GSM innovation was ceaselly enhanced to give better administrations which prompted improvement of cutting-edge Technology in the </a:t>
            </a:r>
            <a:r>
              <a:rPr lang="en"/>
              <a:t>vicinity</a:t>
            </a:r>
            <a:r>
              <a:rPr lang="en"/>
              <a:t> of 2g and the 3g mobile networks.</a:t>
            </a:r>
            <a:endParaRPr/>
          </a:p>
        </p:txBody>
      </p:sp>
      <p:pic>
        <p:nvPicPr>
          <p:cNvPr id="696" name="Google Shape;696;p31"/>
          <p:cNvPicPr preferRelativeResize="0"/>
          <p:nvPr/>
        </p:nvPicPr>
        <p:blipFill>
          <a:blip r:embed="rId3">
            <a:alphaModFix/>
          </a:blip>
          <a:stretch>
            <a:fillRect/>
          </a:stretch>
        </p:blipFill>
        <p:spPr>
          <a:xfrm>
            <a:off x="751450" y="1170650"/>
            <a:ext cx="3121675" cy="3353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32"/>
          <p:cNvSpPr txBox="1"/>
          <p:nvPr>
            <p:ph type="ctrTitle"/>
          </p:nvPr>
        </p:nvSpPr>
        <p:spPr>
          <a:xfrm>
            <a:off x="402800" y="330525"/>
            <a:ext cx="5187600" cy="646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THIRD GENERATION</a:t>
            </a:r>
            <a:endParaRPr/>
          </a:p>
        </p:txBody>
      </p:sp>
      <p:sp>
        <p:nvSpPr>
          <p:cNvPr id="702" name="Google Shape;702;p32"/>
          <p:cNvSpPr txBox="1"/>
          <p:nvPr>
            <p:ph idx="1" type="subTitle"/>
          </p:nvPr>
        </p:nvSpPr>
        <p:spPr>
          <a:xfrm>
            <a:off x="402800" y="1032825"/>
            <a:ext cx="8355600" cy="3749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a:t>This generation in light of GSM and was propelled in the year 2000. The point of this innovation was to offer rapid information across the world.</a:t>
            </a:r>
            <a:endParaRPr/>
          </a:p>
          <a:p>
            <a:pPr indent="-330200" lvl="0" marL="457200" rtl="0" algn="l">
              <a:spcBef>
                <a:spcPts val="0"/>
              </a:spcBef>
              <a:spcAft>
                <a:spcPts val="0"/>
              </a:spcAft>
              <a:buSzPts val="1600"/>
              <a:buAutoNum type="arabicPeriod"/>
            </a:pPr>
            <a:r>
              <a:rPr lang="en"/>
              <a:t>The first innovation was enhanced to permit information upto 14 Mbps and all the more utilising bundle exchanging. Utilising Wide Band Wireless Networks with which clearness is expanded.</a:t>
            </a:r>
            <a:endParaRPr/>
          </a:p>
          <a:p>
            <a:pPr indent="-330200" lvl="0" marL="457200" rtl="0" algn="l">
              <a:spcBef>
                <a:spcPts val="0"/>
              </a:spcBef>
              <a:spcAft>
                <a:spcPts val="0"/>
              </a:spcAft>
              <a:buSzPts val="1600"/>
              <a:buAutoNum type="arabicPeriod"/>
            </a:pPr>
            <a:r>
              <a:rPr lang="en"/>
              <a:t>It likewise offers information </a:t>
            </a:r>
            <a:r>
              <a:rPr lang="en"/>
              <a:t>administrations, access to TV/Video, Data, Text, etc, as well as new administrations like Global Roaming is now possible. It works at a scope of 2100MHz and has data transmission of 15-10MHz utilized for High-Speed network and video visiting.</a:t>
            </a:r>
            <a:endParaRPr/>
          </a:p>
          <a:p>
            <a:pPr indent="-330200" lvl="0" marL="457200" rtl="0" algn="l">
              <a:spcBef>
                <a:spcPts val="0"/>
              </a:spcBef>
              <a:spcAft>
                <a:spcPts val="0"/>
              </a:spcAft>
              <a:buSzPts val="1600"/>
              <a:buAutoNum type="arabicPeriod"/>
            </a:pPr>
            <a:r>
              <a:rPr lang="en"/>
              <a:t>The 3G mobile framework was called a UMTS (Universal Mobile Telecommunication System) in Europe, while CDMA2000 is the name of American 3G variation.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33"/>
          <p:cNvSpPr txBox="1"/>
          <p:nvPr>
            <p:ph type="ctrTitle"/>
          </p:nvPr>
        </p:nvSpPr>
        <p:spPr>
          <a:xfrm>
            <a:off x="413150" y="413150"/>
            <a:ext cx="4526700" cy="563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FOURTH GENERATION</a:t>
            </a:r>
            <a:endParaRPr/>
          </a:p>
        </p:txBody>
      </p:sp>
      <p:sp>
        <p:nvSpPr>
          <p:cNvPr id="708" name="Google Shape;708;p33"/>
          <p:cNvSpPr txBox="1"/>
          <p:nvPr>
            <p:ph idx="1" type="subTitle"/>
          </p:nvPr>
        </p:nvSpPr>
        <p:spPr>
          <a:xfrm>
            <a:off x="4399850" y="976850"/>
            <a:ext cx="4358700" cy="3774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
              <a:t>4G offers a much improved downloading rate upto 100Mbps. It gives the same </a:t>
            </a:r>
            <a:r>
              <a:rPr lang="en"/>
              <a:t>element advantages as 3G but also includes administrations like Multi-Media, Newspapers, watching TV programs online using services such as Netflix with a lot more clarity due to the send/receive speeds of data now being significantly quicker than past ages.</a:t>
            </a:r>
            <a:endParaRPr/>
          </a:p>
          <a:p>
            <a:pPr indent="-330200" lvl="0" marL="457200" rtl="0" algn="l">
              <a:spcBef>
                <a:spcPts val="0"/>
              </a:spcBef>
              <a:spcAft>
                <a:spcPts val="0"/>
              </a:spcAft>
              <a:buSzPts val="1600"/>
              <a:buAutoNum type="arabicPeriod"/>
            </a:pPr>
            <a:r>
              <a:rPr lang="en"/>
              <a:t>It introduced us to the Mobile Social Media and Mobile App world used it how it is today.</a:t>
            </a:r>
            <a:endParaRPr/>
          </a:p>
          <a:p>
            <a:pPr indent="-330200" lvl="0" marL="457200" rtl="0" algn="l">
              <a:spcBef>
                <a:spcPts val="0"/>
              </a:spcBef>
              <a:spcAft>
                <a:spcPts val="0"/>
              </a:spcAft>
              <a:buSzPts val="1600"/>
              <a:buAutoNum type="arabicPeriod"/>
            </a:pPr>
            <a:r>
              <a:rPr lang="en"/>
              <a:t>LTE (Long Term Evolution) is considered to be a 4G evolution.</a:t>
            </a:r>
            <a:endParaRPr/>
          </a:p>
        </p:txBody>
      </p:sp>
      <p:pic>
        <p:nvPicPr>
          <p:cNvPr id="709" name="Google Shape;709;p33"/>
          <p:cNvPicPr preferRelativeResize="0"/>
          <p:nvPr/>
        </p:nvPicPr>
        <p:blipFill>
          <a:blip r:embed="rId3">
            <a:alphaModFix/>
          </a:blip>
          <a:stretch>
            <a:fillRect/>
          </a:stretch>
        </p:blipFill>
        <p:spPr>
          <a:xfrm>
            <a:off x="658475" y="1222200"/>
            <a:ext cx="3545150" cy="3415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Virtual Slides for Education Day by Slidesgo">
  <a:themeElements>
    <a:clrScheme name="Simple Light">
      <a:dk1>
        <a:srgbClr val="000000"/>
      </a:dk1>
      <a:lt1>
        <a:srgbClr val="FFFFFF"/>
      </a:lt1>
      <a:dk2>
        <a:srgbClr val="595959"/>
      </a:dk2>
      <a:lt2>
        <a:srgbClr val="E9F3FF"/>
      </a:lt2>
      <a:accent1>
        <a:srgbClr val="4C64D8"/>
      </a:accent1>
      <a:accent2>
        <a:srgbClr val="FFE599"/>
      </a:accent2>
      <a:accent3>
        <a:srgbClr val="FF952B"/>
      </a:accent3>
      <a:accent4>
        <a:srgbClr val="D5E6FC"/>
      </a:accent4>
      <a:accent5>
        <a:srgbClr val="00004D"/>
      </a:accent5>
      <a:accent6>
        <a:srgbClr val="A8CFFF"/>
      </a:accent6>
      <a:hlink>
        <a:srgbClr val="0000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