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607" autoAdjust="0"/>
  </p:normalViewPr>
  <p:slideViewPr>
    <p:cSldViewPr>
      <p:cViewPr varScale="1">
        <p:scale>
          <a:sx n="79" d="100"/>
          <a:sy n="79" d="100"/>
        </p:scale>
        <p:origin x="-360" y="-132"/>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'[SADHASIVAM N.xlsx]Sheet1'!$G$2</c:f>
              <c:strCache>
                <c:ptCount val="1"/>
                <c:pt idx="0">
                  <c:v>NO.OF WORKERS</c:v>
                </c:pt>
              </c:strCache>
            </c:strRef>
          </c:tx>
          <c:spPr>
            <a:solidFill>
              <a:schemeClr val="accent2"/>
            </a:solidFill>
            <a:ln w="19050">
              <a:solidFill>
                <a:schemeClr val="lt1"/>
              </a:solid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'[SADHASIVAM N.xlsx]Sheet1'!$F$3:$F$5</c:f>
              <c:strCache>
                <c:ptCount val="3"/>
                <c:pt idx="0">
                  <c:v>MORNING </c:v>
                </c:pt>
                <c:pt idx="1">
                  <c:v>EVENING </c:v>
                </c:pt>
                <c:pt idx="2">
                  <c:v>NIGHT</c:v>
                </c:pt>
              </c:strCache>
            </c:strRef>
          </c:cat>
          <c:val>
            <c:numRef>
              <c:f>'[SADHASIVAM N.xlsx]Sheet1'!$G$3:$G$5</c:f>
              <c:numCache>
                <c:formatCode>General</c:formatCode>
                <c:ptCount val="3"/>
                <c:pt idx="0">
                  <c:v>62</c:v>
                </c:pt>
                <c:pt idx="1">
                  <c:v>66</c:v>
                </c:pt>
                <c:pt idx="2">
                  <c:v>67</c:v>
                </c:pt>
              </c:numCache>
            </c:numRef>
          </c:val>
          <c:extLst>
            <c:ext xmlns:c16="http://schemas.microsoft.com/office/drawing/2014/chart" uri="{C3380CC4-5D6E-409C-BE32-E72D297353CC}">
              <c16:uniqueId val="{00000000-9E1E-8340-8A56-CBC5B9475DE1}"/>
            </c:ext>
          </c:extLst>
        </c:ser>
        <c:dLbls>
          <c:showLegendKey val="0"/>
          <c:showVal val="0"/>
          <c:showCatName val="0"/>
          <c:showSerName val="0"/>
          <c:showPercent val="0"/>
          <c:showBubbleSize val="0"/>
        </c:dLbls>
        <c:gapWidth val="75"/>
        <c:axId val="109214976"/>
        <c:axId val="109216768"/>
      </c:barChart>
      <c:valAx>
        <c:axId val="109216768"/>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9214976"/>
        <c:crosses val="autoZero"/>
        <c:crossBetween val="between"/>
      </c:valAx>
      <c:catAx>
        <c:axId val="109214976"/>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9216768"/>
        <c:crosses val="autoZero"/>
        <c:auto val="1"/>
        <c:lblAlgn val="ctr"/>
        <c:lblOffset val="100"/>
        <c:noMultiLvlLbl val="0"/>
      </c:cat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28-09-2024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7F439ED-1E90-4106-847A-8EF19031FE2F}" type="slidenum">
              <a:rPr lang="en-IN" smtClean="0"/>
              <a:pPr/>
              <a:t>4</a:t>
            </a:fld>
            <a:endParaRPr lang="en-I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7F439ED-1E90-4106-847A-8EF19031FE2F}" type="slidenum">
              <a:rPr lang="en-IN" smtClean="0"/>
              <a:pPr/>
              <a:t>7</a:t>
            </a:fld>
            <a:endParaRPr lang="en-I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7F439ED-1E90-4106-847A-8EF19031FE2F}" type="slidenum">
              <a:rPr lang="en-IN" smtClean="0"/>
              <a:pPr/>
              <a:t>10</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9/28/2024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9/28/2024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9/28/2024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9/28/2024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9/28/2024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9/28/2024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10.png" /><Relationship Id="rId2" Type="http://schemas.openxmlformats.org/officeDocument/2006/relationships/notesSlide" Target="../notesSlides/notesSlide4.xml"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eg" /></Relationships>
</file>

<file path=ppt/slides/_rels/slide4.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notesSlide" Target="../notesSlides/notesSlide2.xml" /><Relationship Id="rId1" Type="http://schemas.openxmlformats.org/officeDocument/2006/relationships/slideLayout" Target="../slideLayouts/slideLayout4.xml" /><Relationship Id="rId4" Type="http://schemas.openxmlformats.org/officeDocument/2006/relationships/image" Target="../media/image1.png"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8.jpeg" /><Relationship Id="rId2" Type="http://schemas.openxmlformats.org/officeDocument/2006/relationships/notesSlide" Target="../notesSlides/notesSlide3.xml" /><Relationship Id="rId1" Type="http://schemas.openxmlformats.org/officeDocument/2006/relationships/slideLayout" Target="../slideLayouts/slideLayout4.xml" /><Relationship Id="rId4" Type="http://schemas.openxmlformats.org/officeDocument/2006/relationships/image" Target="../media/image1.png"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490661" y="2874504"/>
            <a:ext cx="8610600" cy="1938992"/>
          </a:xfrm>
          <a:prstGeom prst="rect">
            <a:avLst/>
          </a:prstGeom>
          <a:noFill/>
        </p:spPr>
        <p:txBody>
          <a:bodyPr wrap="square" rtlCol="0">
            <a:spAutoFit/>
          </a:bodyPr>
          <a:lstStyle/>
          <a:p>
            <a:r>
              <a:rPr lang="en-US" sz="2400" dirty="0"/>
              <a:t>STUDENT NAME: </a:t>
            </a:r>
            <a:r>
              <a:rPr lang="en-GB" sz="2400" dirty="0"/>
              <a:t>N</a:t>
            </a:r>
            <a:r>
              <a:rPr lang="en-IN" sz="2400" dirty="0"/>
              <a:t>.k.Giri</a:t>
            </a:r>
            <a:endParaRPr lang="en-GB" sz="2400" dirty="0"/>
          </a:p>
          <a:p>
            <a:r>
              <a:rPr lang="en-US" sz="2400" dirty="0"/>
              <a:t>REGISTER NO     : 312</a:t>
            </a:r>
            <a:r>
              <a:rPr lang="en-IN" sz="2400" dirty="0"/>
              <a:t>218986</a:t>
            </a:r>
            <a:endParaRPr lang="en-US" sz="2400" dirty="0"/>
          </a:p>
          <a:p>
            <a:r>
              <a:rPr lang="en-US" sz="2400" dirty="0"/>
              <a:t>DEPARTMENT    : 3</a:t>
            </a:r>
            <a:r>
              <a:rPr lang="en-US" sz="2400" baseline="30000" dirty="0"/>
              <a:t>rd</a:t>
            </a:r>
            <a:r>
              <a:rPr lang="en-US" sz="2400" dirty="0"/>
              <a:t> YEAR B.COM[GENERAL]</a:t>
            </a:r>
          </a:p>
          <a:p>
            <a:r>
              <a:rPr lang="en-US" sz="2400" dirty="0"/>
              <a:t>COLLEGE             : APOLLO ARTS AND SCIENCE COLLEGE, CHENNAI</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7" name="TextBox 6"/>
          <p:cNvSpPr txBox="1"/>
          <p:nvPr/>
        </p:nvSpPr>
        <p:spPr>
          <a:xfrm>
            <a:off x="1524000" y="1524000"/>
            <a:ext cx="4953000" cy="3416320"/>
          </a:xfrm>
          <a:prstGeom prst="rect">
            <a:avLst/>
          </a:prstGeom>
          <a:noFill/>
        </p:spPr>
        <p:txBody>
          <a:bodyPr wrap="square" rtlCol="0">
            <a:spAutoFit/>
          </a:bodyPr>
          <a:lstStyle/>
          <a:p>
            <a:endParaRPr lang="en-US" dirty="0"/>
          </a:p>
          <a:p>
            <a:r>
              <a:rPr lang="en-US" dirty="0"/>
              <a:t>*Data Preparation: Clean and organize data, ensuring accuracy and consistency. </a:t>
            </a:r>
          </a:p>
          <a:p>
            <a:r>
              <a:rPr lang="en-US" dirty="0"/>
              <a:t>*Trend Analysis: Apply charts and graphs (e.g., line charts, bar graphs) to visualize trends over time, such as employee performance or turnover rates. </a:t>
            </a:r>
          </a:p>
          <a:p>
            <a:r>
              <a:rPr lang="en-US" dirty="0"/>
              <a:t>*Pivot Tables: Create pivot tables to aggregate and analyze data across different dimensions, such as department, tenure, or job role. </a:t>
            </a:r>
          </a:p>
          <a:p>
            <a:r>
              <a:rPr lang="en-US" dirty="0"/>
              <a:t>*Regression Analysis: Utilize regression functions to identify relationships between variables, such as the impact of training on performance.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graphicFrame>
        <p:nvGraphicFramePr>
          <p:cNvPr id="11" name="Chart 10">
            <a:extLst>
              <a:ext uri="{FF2B5EF4-FFF2-40B4-BE49-F238E27FC236}">
                <a16:creationId xmlns:a16="http://schemas.microsoft.com/office/drawing/2014/main" id="{7E1303C1-1042-1168-FCFB-529A50723993}"/>
              </a:ext>
            </a:extLst>
          </p:cNvPr>
          <p:cNvGraphicFramePr>
            <a:graphicFrameLocks/>
          </p:cNvGraphicFramePr>
          <p:nvPr>
            <p:extLst>
              <p:ext uri="{D42A27DB-BD31-4B8C-83A1-F6EECF244321}">
                <p14:modId xmlns:p14="http://schemas.microsoft.com/office/powerpoint/2010/main" val="1856166922"/>
              </p:ext>
            </p:extLst>
          </p:nvPr>
        </p:nvGraphicFramePr>
        <p:xfrm>
          <a:off x="831533" y="1393032"/>
          <a:ext cx="7553519" cy="4502944"/>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Rectangle 3"/>
          <p:cNvSpPr/>
          <p:nvPr/>
        </p:nvSpPr>
        <p:spPr>
          <a:xfrm>
            <a:off x="1143000" y="1600200"/>
            <a:ext cx="6096000" cy="3169861"/>
          </a:xfrm>
          <a:prstGeom prst="rect">
            <a:avLst/>
          </a:prstGeom>
        </p:spPr>
        <p:txBody>
          <a:bodyPr wrap="square">
            <a:spAutoFit/>
          </a:bodyPr>
          <a:lstStyle/>
          <a:p>
            <a:endParaRPr lang="en-US" dirty="0"/>
          </a:p>
          <a:p>
            <a:r>
              <a:rPr lang="en-US" dirty="0"/>
              <a:t>The conclusion of employee data analysis reveals key insights into workforce trends, performance, and areas for improvement. By analyzing metrics such as productivity, turnover rates, and engagement levels, organizations can identify strengths and weaknesses in their HR strategies. This analysis supports data-driven decision-making, enabling targeted interventions to enhance employee performance, optimize recruitment processes, and improve overall organizational effectiveness. In essence, effective data analysis provides a foundation for strategic planning and </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533368" y="3118024"/>
            <a:ext cx="9741694" cy="1446550"/>
          </a:xfrm>
          <a:prstGeom prst="rect">
            <a:avLst/>
          </a:prstGeom>
          <a:noFill/>
        </p:spPr>
        <p:txBody>
          <a:bodyPr wrap="square" rtlCol="0">
            <a:spAutoFit/>
          </a:bodyPr>
          <a:lstStyle/>
          <a:p>
            <a:pPr algn="ctr"/>
            <a:r>
              <a:rPr lang="en-US" sz="4400" b="1" dirty="0">
                <a:solidFill>
                  <a:srgbClr val="0F0F0F"/>
                </a:solidFill>
                <a:latin typeface="Times New Roman" panose="02020603050405020304" pitchFamily="18" charset="0"/>
                <a:cs typeface="Times New Roman" panose="02020603050405020304" pitchFamily="18" charset="0"/>
              </a:rPr>
              <a:t>Employee </a:t>
            </a:r>
            <a:r>
              <a:rPr lang="en-GB" sz="4400" b="1" dirty="0">
                <a:solidFill>
                  <a:srgbClr val="0F0F0F"/>
                </a:solidFill>
                <a:latin typeface="Times New Roman" panose="02020603050405020304" pitchFamily="18" charset="0"/>
                <a:cs typeface="Times New Roman" panose="02020603050405020304" pitchFamily="18" charset="0"/>
              </a:rPr>
              <a:t>Shift Analysis </a:t>
            </a:r>
          </a:p>
          <a:p>
            <a:pPr algn="ctr"/>
            <a:r>
              <a:rPr lang="en-GB" sz="4400" b="1" dirty="0">
                <a:solidFill>
                  <a:srgbClr val="0F0F0F"/>
                </a:solidFill>
                <a:latin typeface="Times New Roman" panose="02020603050405020304" pitchFamily="18" charset="0"/>
                <a:cs typeface="Times New Roman" panose="02020603050405020304" pitchFamily="18" charset="0"/>
              </a:rPr>
              <a:t>using Excel </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3"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4"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
        <p:nvSpPr>
          <p:cNvPr id="11" name="TextBox 10"/>
          <p:cNvSpPr txBox="1"/>
          <p:nvPr/>
        </p:nvSpPr>
        <p:spPr>
          <a:xfrm>
            <a:off x="685800" y="1676400"/>
            <a:ext cx="6781800" cy="2585323"/>
          </a:xfrm>
          <a:prstGeom prst="rect">
            <a:avLst/>
          </a:prstGeom>
          <a:noFill/>
        </p:spPr>
        <p:txBody>
          <a:bodyPr wrap="square" rtlCol="0">
            <a:spAutoFit/>
          </a:bodyPr>
          <a:lstStyle/>
          <a:p>
            <a:endParaRPr lang="en-US" dirty="0"/>
          </a:p>
          <a:p>
            <a:r>
              <a:rPr lang="en-US" b="1" dirty="0"/>
              <a:t>Employee performance is a critical factor </a:t>
            </a:r>
            <a:r>
              <a:rPr lang="en-US" b="1" dirty="0" err="1"/>
              <a:t>inuuencing</a:t>
            </a:r>
            <a:r>
              <a:rPr lang="en-US" b="1" dirty="0"/>
              <a:t> organizational success, requiring effective assessment and management strategies. Addressing performance issues promptly can enhance productivity and employee satisfaction. </a:t>
            </a:r>
          </a:p>
          <a:p>
            <a:r>
              <a:rPr lang="en-US" b="1" dirty="0"/>
              <a:t>An employee dataset overview provides essential insights into workforce demographics, performance metrics, and engagement levels, crucial for optimizing human resource strategies. Proper analysis can reveal trends and gaps, aiding in targeted improvements </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12" name="TextBox 11"/>
          <p:cNvSpPr txBox="1"/>
          <p:nvPr/>
        </p:nvSpPr>
        <p:spPr>
          <a:xfrm>
            <a:off x="838200" y="2209800"/>
            <a:ext cx="5943600" cy="3139321"/>
          </a:xfrm>
          <a:prstGeom prst="rect">
            <a:avLst/>
          </a:prstGeom>
          <a:noFill/>
        </p:spPr>
        <p:txBody>
          <a:bodyPr wrap="square" rtlCol="0">
            <a:spAutoFit/>
          </a:bodyPr>
          <a:lstStyle/>
          <a:p>
            <a:endParaRPr lang="en-US" dirty="0"/>
          </a:p>
          <a:p>
            <a:r>
              <a:rPr lang="en-US" b="1" dirty="0"/>
              <a:t>Employee performance is a critical factor </a:t>
            </a:r>
            <a:r>
              <a:rPr lang="en-US" b="1" dirty="0" err="1"/>
              <a:t>inuuencing</a:t>
            </a:r>
            <a:r>
              <a:rPr lang="en-US" b="1" dirty="0"/>
              <a:t> organizational success, requiring effective assessment and management strategies. Addressing performance issues promptly can enhance productivity and employee satisfaction. </a:t>
            </a:r>
          </a:p>
          <a:p>
            <a:r>
              <a:rPr lang="en-US" b="1" dirty="0"/>
              <a:t>An employee dataset overview provides essential insights into workforce demographics, performance metrics, and engagement levels, crucial for optimizing human resource strategies. Proper analysis can reveal trends and gaps, aiding in targeted improvements </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sp>
        <p:nvSpPr>
          <p:cNvPr id="9" name="TextBox 8"/>
          <p:cNvSpPr txBox="1"/>
          <p:nvPr/>
        </p:nvSpPr>
        <p:spPr>
          <a:xfrm>
            <a:off x="838200" y="2362200"/>
            <a:ext cx="6781800" cy="2862322"/>
          </a:xfrm>
          <a:prstGeom prst="rect">
            <a:avLst/>
          </a:prstGeom>
          <a:noFill/>
        </p:spPr>
        <p:txBody>
          <a:bodyPr wrap="square" rtlCol="0">
            <a:spAutoFit/>
          </a:bodyPr>
          <a:lstStyle/>
          <a:p>
            <a:endParaRPr lang="en-US" dirty="0"/>
          </a:p>
          <a:p>
            <a:endParaRPr lang="en-US" dirty="0"/>
          </a:p>
          <a:p>
            <a:r>
              <a:rPr lang="en-US" dirty="0"/>
              <a:t>**Human Resources (HR) Managers:** They use the insights to make informed decisions about promotions, training, and development. </a:t>
            </a:r>
          </a:p>
          <a:p>
            <a:r>
              <a:rPr lang="en-US" dirty="0"/>
              <a:t>**Team Leaders and Supervisors:** They apply performance data to provide feedback, set goals, and manage team performance. </a:t>
            </a:r>
          </a:p>
          <a:p>
            <a:r>
              <a:rPr lang="en-US" dirty="0"/>
              <a:t>**Employees:** They benefit from feedback and performance evaluations that help them improve and advance in their careers. </a:t>
            </a:r>
          </a:p>
          <a:p>
            <a:endParaRPr lang="en-US" dirty="0"/>
          </a:p>
          <a:p>
            <a:r>
              <a:rPr lang="en-US" dirty="0"/>
              <a:t>The end users in employee performance analysis typically include: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3"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4"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sp>
        <p:nvSpPr>
          <p:cNvPr id="10" name="TextBox 9"/>
          <p:cNvSpPr txBox="1"/>
          <p:nvPr/>
        </p:nvSpPr>
        <p:spPr>
          <a:xfrm>
            <a:off x="4114800" y="3124200"/>
            <a:ext cx="4267200" cy="923330"/>
          </a:xfrm>
          <a:prstGeom prst="rect">
            <a:avLst/>
          </a:prstGeom>
          <a:noFill/>
        </p:spPr>
        <p:txBody>
          <a:bodyPr wrap="square" rtlCol="0">
            <a:spAutoFit/>
          </a:bodyPr>
          <a:lstStyle/>
          <a:p>
            <a:endParaRPr lang="en-US" dirty="0"/>
          </a:p>
          <a:p>
            <a:r>
              <a:rPr lang="en-US" dirty="0"/>
              <a:t>*Conditional </a:t>
            </a:r>
            <a:r>
              <a:rPr lang="en-US" dirty="0" err="1"/>
              <a:t>formating</a:t>
            </a:r>
            <a:r>
              <a:rPr lang="en-US" dirty="0"/>
              <a:t>- blank values. </a:t>
            </a:r>
          </a:p>
          <a:p>
            <a:r>
              <a:rPr lang="en-US" dirty="0"/>
              <a:t>*Using- Pivot table &amp; Chart.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p:cNvSpPr txBox="1"/>
          <p:nvPr/>
        </p:nvSpPr>
        <p:spPr>
          <a:xfrm>
            <a:off x="1905000" y="1524000"/>
            <a:ext cx="5257800" cy="3693319"/>
          </a:xfrm>
          <a:prstGeom prst="rect">
            <a:avLst/>
          </a:prstGeom>
          <a:noFill/>
        </p:spPr>
        <p:txBody>
          <a:bodyPr wrap="square" rtlCol="0">
            <a:spAutoFit/>
          </a:bodyPr>
          <a:lstStyle/>
          <a:p>
            <a:endParaRPr lang="en-US" dirty="0"/>
          </a:p>
          <a:p>
            <a:r>
              <a:rPr lang="en-US" dirty="0"/>
              <a:t>Employee data set- </a:t>
            </a:r>
            <a:r>
              <a:rPr lang="en-US" dirty="0" err="1"/>
              <a:t>Kaggle</a:t>
            </a:r>
            <a:r>
              <a:rPr lang="en-US" dirty="0"/>
              <a:t> </a:t>
            </a:r>
          </a:p>
          <a:p>
            <a:r>
              <a:rPr lang="en-US" dirty="0"/>
              <a:t>There are 26 features </a:t>
            </a:r>
          </a:p>
          <a:p>
            <a:r>
              <a:rPr lang="en-US" dirty="0"/>
              <a:t>The important ten features are, </a:t>
            </a:r>
          </a:p>
          <a:p>
            <a:r>
              <a:rPr lang="en-US" dirty="0"/>
              <a:t>Employment ID </a:t>
            </a:r>
          </a:p>
          <a:p>
            <a:endParaRPr lang="en-US" dirty="0"/>
          </a:p>
          <a:p>
            <a:r>
              <a:rPr lang="en-US" dirty="0"/>
              <a:t>*Count of </a:t>
            </a:r>
            <a:r>
              <a:rPr lang="en-US" dirty="0" err="1"/>
              <a:t>PaymentTier</a:t>
            </a:r>
            <a:endParaRPr lang="en-US" dirty="0"/>
          </a:p>
          <a:p>
            <a:r>
              <a:rPr lang="en-US" dirty="0"/>
              <a:t>*Gender </a:t>
            </a:r>
          </a:p>
          <a:p>
            <a:r>
              <a:rPr lang="en-US" dirty="0"/>
              <a:t>*Education</a:t>
            </a:r>
          </a:p>
          <a:p>
            <a:r>
              <a:rPr lang="en-US" dirty="0"/>
              <a:t>*Count of ExperienceInCurrentDomain2</a:t>
            </a:r>
          </a:p>
          <a:p>
            <a:r>
              <a:rPr lang="en-US" dirty="0"/>
              <a:t>*Count of </a:t>
            </a:r>
            <a:r>
              <a:rPr lang="en-US" dirty="0" err="1"/>
              <a:t>EverBenched</a:t>
            </a:r>
            <a:endParaRPr lang="en-US" dirty="0"/>
          </a:p>
          <a:p>
            <a:r>
              <a:rPr lang="en-US" dirty="0"/>
              <a:t>*Count of </a:t>
            </a:r>
            <a:r>
              <a:rPr lang="en-US" dirty="0" err="1"/>
              <a:t>LeaveOrNot</a:t>
            </a:r>
            <a:endParaRPr lang="en-US" dirty="0"/>
          </a:p>
          <a:p>
            <a:endParaRPr lang="en-US"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3581400" y="2438400"/>
            <a:ext cx="5638800" cy="3139321"/>
          </a:xfrm>
          <a:prstGeom prst="rect">
            <a:avLst/>
          </a:prstGeom>
          <a:noFill/>
        </p:spPr>
        <p:txBody>
          <a:bodyPr wrap="square" rtlCol="0">
            <a:spAutoFit/>
          </a:bodyPr>
          <a:lstStyle/>
          <a:p>
            <a:endParaRPr lang="en-US" dirty="0"/>
          </a:p>
          <a:p>
            <a:r>
              <a:rPr lang="en-US" dirty="0"/>
              <a:t>Performance Level– There are </a:t>
            </a:r>
            <a:r>
              <a:rPr lang="en-US" dirty="0" err="1"/>
              <a:t>categoriesCount</a:t>
            </a:r>
            <a:r>
              <a:rPr lang="en-US" dirty="0"/>
              <a:t> of </a:t>
            </a:r>
            <a:r>
              <a:rPr lang="en-US" dirty="0" err="1"/>
              <a:t>PaymentTier</a:t>
            </a:r>
            <a:endParaRPr lang="en-US" dirty="0"/>
          </a:p>
          <a:p>
            <a:r>
              <a:rPr lang="en-US" dirty="0"/>
              <a:t>*Gender </a:t>
            </a:r>
          </a:p>
          <a:p>
            <a:r>
              <a:rPr lang="en-US" dirty="0"/>
              <a:t>*Education</a:t>
            </a:r>
          </a:p>
          <a:p>
            <a:r>
              <a:rPr lang="en-US" dirty="0"/>
              <a:t>*Count of ExperienceInCurrentDomain2</a:t>
            </a:r>
          </a:p>
          <a:p>
            <a:r>
              <a:rPr lang="en-US" dirty="0"/>
              <a:t>*Count of </a:t>
            </a:r>
            <a:r>
              <a:rPr lang="en-US" dirty="0" err="1"/>
              <a:t>EverBenched</a:t>
            </a:r>
            <a:endParaRPr lang="en-US" dirty="0"/>
          </a:p>
          <a:p>
            <a:r>
              <a:rPr lang="en-US" dirty="0"/>
              <a:t>*Count of </a:t>
            </a:r>
            <a:r>
              <a:rPr lang="en-US" dirty="0" err="1"/>
              <a:t>LeaveOrNot</a:t>
            </a:r>
            <a:endParaRPr lang="en-US" dirty="0"/>
          </a:p>
          <a:p>
            <a:endParaRPr lang="en-US" dirty="0"/>
          </a:p>
          <a:p>
            <a:r>
              <a:rPr lang="en-US" dirty="0"/>
              <a:t>Using Pivot table and charts is to </a:t>
            </a:r>
            <a:r>
              <a:rPr lang="en-US" dirty="0" err="1"/>
              <a:t>analyse</a:t>
            </a:r>
            <a:r>
              <a:rPr lang="en-US" dirty="0"/>
              <a:t> the employees performance.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199</TotalTime>
  <Words>573</Words>
  <Application>Microsoft Office PowerPoint</Application>
  <PresentationFormat>Widescreen</PresentationFormat>
  <Paragraphs>89</Paragraphs>
  <Slides>12</Slides>
  <Notes>4</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Giri Giri</cp:lastModifiedBy>
  <cp:revision>19</cp:revision>
  <dcterms:created xsi:type="dcterms:W3CDTF">2024-03-29T15:07:22Z</dcterms:created>
  <dcterms:modified xsi:type="dcterms:W3CDTF">2024-09-28T11:31:29Z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