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831" r:id="rId5"/>
    <p:sldId id="844" r:id="rId6"/>
    <p:sldId id="841" r:id="rId7"/>
    <p:sldId id="834" r:id="rId8"/>
    <p:sldId id="842" r:id="rId9"/>
    <p:sldId id="832" r:id="rId10"/>
    <p:sldId id="833" r:id="rId11"/>
    <p:sldId id="836" r:id="rId12"/>
    <p:sldId id="837" r:id="rId13"/>
    <p:sldId id="839" r:id="rId14"/>
    <p:sldId id="843" r:id="rId15"/>
    <p:sldId id="840" r:id="rId16"/>
    <p:sldId id="835" r:id="rId17"/>
    <p:sldId id="845" r:id="rId18"/>
    <p:sldId id="846" r:id="rId19"/>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4498E3-77B5-4396-AB5C-04A791501E50}">
          <p14:sldIdLst>
            <p14:sldId id="831"/>
            <p14:sldId id="844"/>
            <p14:sldId id="841"/>
            <p14:sldId id="834"/>
            <p14:sldId id="842"/>
            <p14:sldId id="832"/>
            <p14:sldId id="833"/>
            <p14:sldId id="836"/>
            <p14:sldId id="837"/>
            <p14:sldId id="839"/>
            <p14:sldId id="843"/>
            <p14:sldId id="840"/>
            <p14:sldId id="835"/>
            <p14:sldId id="845"/>
            <p14:sldId id="846"/>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guide id="4" pos="210" userDrawn="1">
          <p15:clr>
            <a:srgbClr val="A4A3A4"/>
          </p15:clr>
        </p15:guide>
        <p15:guide id="5" pos="2464" userDrawn="1">
          <p15:clr>
            <a:srgbClr val="A4A3A4"/>
          </p15:clr>
        </p15:guide>
        <p15:guide id="6" pos="2587" userDrawn="1">
          <p15:clr>
            <a:srgbClr val="A4A3A4"/>
          </p15:clr>
        </p15:guide>
        <p15:guide id="7" pos="2712" userDrawn="1">
          <p15:clr>
            <a:srgbClr val="A4A3A4"/>
          </p15:clr>
        </p15:guide>
        <p15:guide id="8" pos="3716" userDrawn="1">
          <p15:clr>
            <a:srgbClr val="A4A3A4"/>
          </p15:clr>
        </p15:guide>
        <p15:guide id="9" pos="3966" userDrawn="1">
          <p15:clr>
            <a:srgbClr val="A4A3A4"/>
          </p15:clr>
        </p15:guide>
        <p15:guide id="10" pos="4963" userDrawn="1">
          <p15:clr>
            <a:srgbClr val="A4A3A4"/>
          </p15:clr>
        </p15:guide>
        <p15:guide id="11" pos="5091" userDrawn="1">
          <p15:clr>
            <a:srgbClr val="A4A3A4"/>
          </p15:clr>
        </p15:guide>
        <p15:guide id="12" pos="5213" userDrawn="1">
          <p15:clr>
            <a:srgbClr val="A4A3A4"/>
          </p15:clr>
        </p15:guide>
        <p15:guide id="13" pos="7470" userDrawn="1">
          <p15:clr>
            <a:srgbClr val="A4A3A4"/>
          </p15:clr>
        </p15:guide>
        <p15:guide id="14" orient="horz" pos="1056" userDrawn="1">
          <p15:clr>
            <a:srgbClr val="A4A3A4"/>
          </p15:clr>
        </p15:guide>
        <p15:guide id="15" orient="horz" pos="3888" userDrawn="1">
          <p15:clr>
            <a:srgbClr val="A4A3A4"/>
          </p15:clr>
        </p15:guide>
        <p15:guide id="16" orient="horz" pos="840" userDrawn="1">
          <p15:clr>
            <a:srgbClr val="A4A3A4"/>
          </p15:clr>
        </p15:guide>
        <p15:guide id="17" orient="horz" pos="730" userDrawn="1">
          <p15:clr>
            <a:srgbClr val="A4A3A4"/>
          </p15:clr>
        </p15:guide>
        <p15:guide id="18" orient="horz" pos="180" userDrawn="1">
          <p15:clr>
            <a:srgbClr val="A4A3A4"/>
          </p15:clr>
        </p15:guide>
        <p15:guide id="20" orient="horz" pos="4152" userDrawn="1">
          <p15:clr>
            <a:srgbClr val="A4A3A4"/>
          </p15:clr>
        </p15:guide>
        <p15:guide id="21" orient="horz" pos="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FBE2"/>
    <a:srgbClr val="C6E4CC"/>
    <a:srgbClr val="62B672"/>
    <a:srgbClr val="5FB990"/>
    <a:srgbClr val="FFFFFF"/>
    <a:srgbClr val="21346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0CD99-2D7B-4070-9218-B290B8BFB586}" v="2" dt="2024-03-01T09:12:53.684"/>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3447" autoAdjust="0"/>
  </p:normalViewPr>
  <p:slideViewPr>
    <p:cSldViewPr snapToGrid="0" showGuides="1">
      <p:cViewPr varScale="1">
        <p:scale>
          <a:sx n="64" d="100"/>
          <a:sy n="64" d="100"/>
        </p:scale>
        <p:origin x="960" y="66"/>
      </p:cViewPr>
      <p:guideLst>
        <p:guide pos="3840"/>
        <p:guide orient="horz" pos="2160"/>
        <p:guide pos="210"/>
        <p:guide pos="2464"/>
        <p:guide pos="2587"/>
        <p:guide pos="2712"/>
        <p:guide pos="3716"/>
        <p:guide pos="3966"/>
        <p:guide pos="4963"/>
        <p:guide pos="5091"/>
        <p:guide pos="5213"/>
        <p:guide pos="7470"/>
        <p:guide orient="horz" pos="1056"/>
        <p:guide orient="horz" pos="3888"/>
        <p:guide orient="horz" pos="840"/>
        <p:guide orient="horz" pos="730"/>
        <p:guide orient="horz" pos="180"/>
        <p:guide orient="horz" pos="4152"/>
        <p:guide orient="horz" pos="216"/>
      </p:guideLst>
    </p:cSldViewPr>
  </p:slideViewPr>
  <p:outlineViewPr>
    <p:cViewPr>
      <p:scale>
        <a:sx n="33" d="100"/>
        <a:sy n="33" d="100"/>
      </p:scale>
      <p:origin x="0" y="-2796"/>
    </p:cViewPr>
  </p:outlineViewPr>
  <p:notesTextViewPr>
    <p:cViewPr>
      <p:scale>
        <a:sx n="1" d="1"/>
        <a:sy n="1" d="1"/>
      </p:scale>
      <p:origin x="0" y="0"/>
    </p:cViewPr>
  </p:notesTextViewPr>
  <p:gridSpacing cx="73152" cy="73152"/>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ey, Neeraj K. (RIS-MUM)" userId="3b7d893a-ab57-40a9-ba23-d6e375dd2e04" providerId="ADAL" clId="{5870CD99-2D7B-4070-9218-B290B8BFB586}"/>
    <pc:docChg chg="custSel delSld modSld modSection">
      <pc:chgData name="Pandey, Neeraj K. (RIS-MUM)" userId="3b7d893a-ab57-40a9-ba23-d6e375dd2e04" providerId="ADAL" clId="{5870CD99-2D7B-4070-9218-B290B8BFB586}" dt="2024-03-01T09:13:03.117" v="35" actId="1035"/>
      <pc:docMkLst>
        <pc:docMk/>
      </pc:docMkLst>
      <pc:sldChg chg="del">
        <pc:chgData name="Pandey, Neeraj K. (RIS-MUM)" userId="3b7d893a-ab57-40a9-ba23-d6e375dd2e04" providerId="ADAL" clId="{5870CD99-2D7B-4070-9218-B290B8BFB586}" dt="2024-03-01T09:12:11.657" v="17" actId="47"/>
        <pc:sldMkLst>
          <pc:docMk/>
          <pc:sldMk cId="821091472" sldId="356"/>
        </pc:sldMkLst>
      </pc:sldChg>
      <pc:sldChg chg="addSp delSp modSp mod">
        <pc:chgData name="Pandey, Neeraj K. (RIS-MUM)" userId="3b7d893a-ab57-40a9-ba23-d6e375dd2e04" providerId="ADAL" clId="{5870CD99-2D7B-4070-9218-B290B8BFB586}" dt="2024-03-01T09:13:03.117" v="35" actId="1035"/>
        <pc:sldMkLst>
          <pc:docMk/>
          <pc:sldMk cId="3510486542" sldId="831"/>
        </pc:sldMkLst>
        <pc:spChg chg="del">
          <ac:chgData name="Pandey, Neeraj K. (RIS-MUM)" userId="3b7d893a-ab57-40a9-ba23-d6e375dd2e04" providerId="ADAL" clId="{5870CD99-2D7B-4070-9218-B290B8BFB586}" dt="2024-03-01T09:11:56.260" v="0" actId="478"/>
          <ac:spMkLst>
            <pc:docMk/>
            <pc:sldMk cId="3510486542" sldId="831"/>
            <ac:spMk id="2" creationId="{29AD7D18-647E-7B86-06B7-29FFC9AA6180}"/>
          </ac:spMkLst>
        </pc:spChg>
        <pc:spChg chg="add mod">
          <ac:chgData name="Pandey, Neeraj K. (RIS-MUM)" userId="3b7d893a-ab57-40a9-ba23-d6e375dd2e04" providerId="ADAL" clId="{5870CD99-2D7B-4070-9218-B290B8BFB586}" dt="2024-03-01T09:12:08.032" v="15" actId="20577"/>
          <ac:spMkLst>
            <pc:docMk/>
            <pc:sldMk cId="3510486542" sldId="831"/>
            <ac:spMk id="3" creationId="{A1E56B14-AE6F-296E-557A-B7E6AD20DC8F}"/>
          </ac:spMkLst>
        </pc:spChg>
        <pc:spChg chg="del">
          <ac:chgData name="Pandey, Neeraj K. (RIS-MUM)" userId="3b7d893a-ab57-40a9-ba23-d6e375dd2e04" providerId="ADAL" clId="{5870CD99-2D7B-4070-9218-B290B8BFB586}" dt="2024-03-01T09:11:56.260" v="0" actId="478"/>
          <ac:spMkLst>
            <pc:docMk/>
            <pc:sldMk cId="3510486542" sldId="831"/>
            <ac:spMk id="4" creationId="{23FD132E-F137-6257-5B2D-631D53CDC07C}"/>
          </ac:spMkLst>
        </pc:spChg>
        <pc:spChg chg="del">
          <ac:chgData name="Pandey, Neeraj K. (RIS-MUM)" userId="3b7d893a-ab57-40a9-ba23-d6e375dd2e04" providerId="ADAL" clId="{5870CD99-2D7B-4070-9218-B290B8BFB586}" dt="2024-03-01T09:11:56.260" v="0" actId="478"/>
          <ac:spMkLst>
            <pc:docMk/>
            <pc:sldMk cId="3510486542" sldId="831"/>
            <ac:spMk id="6" creationId="{B50E8974-F2BC-E767-4193-D08AAEF09C4F}"/>
          </ac:spMkLst>
        </pc:spChg>
        <pc:spChg chg="del">
          <ac:chgData name="Pandey, Neeraj K. (RIS-MUM)" userId="3b7d893a-ab57-40a9-ba23-d6e375dd2e04" providerId="ADAL" clId="{5870CD99-2D7B-4070-9218-B290B8BFB586}" dt="2024-03-01T09:11:56.260" v="0" actId="478"/>
          <ac:spMkLst>
            <pc:docMk/>
            <pc:sldMk cId="3510486542" sldId="831"/>
            <ac:spMk id="8" creationId="{B436A0AF-5E05-630A-5074-D336D627E34E}"/>
          </ac:spMkLst>
        </pc:spChg>
        <pc:spChg chg="del">
          <ac:chgData name="Pandey, Neeraj K. (RIS-MUM)" userId="3b7d893a-ab57-40a9-ba23-d6e375dd2e04" providerId="ADAL" clId="{5870CD99-2D7B-4070-9218-B290B8BFB586}" dt="2024-03-01T09:11:56.260" v="0" actId="478"/>
          <ac:spMkLst>
            <pc:docMk/>
            <pc:sldMk cId="3510486542" sldId="831"/>
            <ac:spMk id="9" creationId="{740905B3-5F72-3992-380E-8F9B5342ACEA}"/>
          </ac:spMkLst>
        </pc:spChg>
        <pc:spChg chg="del">
          <ac:chgData name="Pandey, Neeraj K. (RIS-MUM)" userId="3b7d893a-ab57-40a9-ba23-d6e375dd2e04" providerId="ADAL" clId="{5870CD99-2D7B-4070-9218-B290B8BFB586}" dt="2024-03-01T09:11:56.260" v="0" actId="478"/>
          <ac:spMkLst>
            <pc:docMk/>
            <pc:sldMk cId="3510486542" sldId="831"/>
            <ac:spMk id="10" creationId="{24522944-0C1B-BF7A-107C-9DA93BF5532D}"/>
          </ac:spMkLst>
        </pc:spChg>
        <pc:spChg chg="del">
          <ac:chgData name="Pandey, Neeraj K. (RIS-MUM)" userId="3b7d893a-ab57-40a9-ba23-d6e375dd2e04" providerId="ADAL" clId="{5870CD99-2D7B-4070-9218-B290B8BFB586}" dt="2024-03-01T09:11:56.260" v="0" actId="478"/>
          <ac:spMkLst>
            <pc:docMk/>
            <pc:sldMk cId="3510486542" sldId="831"/>
            <ac:spMk id="11" creationId="{8BB5C14A-3A45-E33A-1E7C-9F1E1A69D225}"/>
          </ac:spMkLst>
        </pc:spChg>
        <pc:spChg chg="del">
          <ac:chgData name="Pandey, Neeraj K. (RIS-MUM)" userId="3b7d893a-ab57-40a9-ba23-d6e375dd2e04" providerId="ADAL" clId="{5870CD99-2D7B-4070-9218-B290B8BFB586}" dt="2024-03-01T09:11:56.260" v="0" actId="478"/>
          <ac:spMkLst>
            <pc:docMk/>
            <pc:sldMk cId="3510486542" sldId="831"/>
            <ac:spMk id="12" creationId="{D74DAE4C-0B38-D50B-319E-FD0A2680C1D4}"/>
          </ac:spMkLst>
        </pc:spChg>
        <pc:spChg chg="del">
          <ac:chgData name="Pandey, Neeraj K. (RIS-MUM)" userId="3b7d893a-ab57-40a9-ba23-d6e375dd2e04" providerId="ADAL" clId="{5870CD99-2D7B-4070-9218-B290B8BFB586}" dt="2024-03-01T09:11:56.260" v="0" actId="478"/>
          <ac:spMkLst>
            <pc:docMk/>
            <pc:sldMk cId="3510486542" sldId="831"/>
            <ac:spMk id="13" creationId="{21F3F54B-F11F-17D4-FD45-F884F6603D95}"/>
          </ac:spMkLst>
        </pc:spChg>
        <pc:spChg chg="del">
          <ac:chgData name="Pandey, Neeraj K. (RIS-MUM)" userId="3b7d893a-ab57-40a9-ba23-d6e375dd2e04" providerId="ADAL" clId="{5870CD99-2D7B-4070-9218-B290B8BFB586}" dt="2024-03-01T09:11:56.260" v="0" actId="478"/>
          <ac:spMkLst>
            <pc:docMk/>
            <pc:sldMk cId="3510486542" sldId="831"/>
            <ac:spMk id="16" creationId="{F92AA3EA-63ED-4115-31CF-F6A495614680}"/>
          </ac:spMkLst>
        </pc:spChg>
        <pc:spChg chg="del">
          <ac:chgData name="Pandey, Neeraj K. (RIS-MUM)" userId="3b7d893a-ab57-40a9-ba23-d6e375dd2e04" providerId="ADAL" clId="{5870CD99-2D7B-4070-9218-B290B8BFB586}" dt="2024-03-01T09:11:56.260" v="0" actId="478"/>
          <ac:spMkLst>
            <pc:docMk/>
            <pc:sldMk cId="3510486542" sldId="831"/>
            <ac:spMk id="17" creationId="{B15783E4-7D96-E227-9653-78F2BA6F03E7}"/>
          </ac:spMkLst>
        </pc:spChg>
        <pc:spChg chg="del">
          <ac:chgData name="Pandey, Neeraj K. (RIS-MUM)" userId="3b7d893a-ab57-40a9-ba23-d6e375dd2e04" providerId="ADAL" clId="{5870CD99-2D7B-4070-9218-B290B8BFB586}" dt="2024-03-01T09:11:56.260" v="0" actId="478"/>
          <ac:spMkLst>
            <pc:docMk/>
            <pc:sldMk cId="3510486542" sldId="831"/>
            <ac:spMk id="20" creationId="{F2D2AECB-45AA-F3E9-0C1F-6EAB34387AEB}"/>
          </ac:spMkLst>
        </pc:spChg>
        <pc:spChg chg="del">
          <ac:chgData name="Pandey, Neeraj K. (RIS-MUM)" userId="3b7d893a-ab57-40a9-ba23-d6e375dd2e04" providerId="ADAL" clId="{5870CD99-2D7B-4070-9218-B290B8BFB586}" dt="2024-03-01T09:11:56.260" v="0" actId="478"/>
          <ac:spMkLst>
            <pc:docMk/>
            <pc:sldMk cId="3510486542" sldId="831"/>
            <ac:spMk id="21" creationId="{817BC82A-099C-DE83-1C0D-69325BAF7576}"/>
          </ac:spMkLst>
        </pc:spChg>
        <pc:graphicFrameChg chg="del">
          <ac:chgData name="Pandey, Neeraj K. (RIS-MUM)" userId="3b7d893a-ab57-40a9-ba23-d6e375dd2e04" providerId="ADAL" clId="{5870CD99-2D7B-4070-9218-B290B8BFB586}" dt="2024-03-01T09:11:56.260" v="0" actId="478"/>
          <ac:graphicFrameMkLst>
            <pc:docMk/>
            <pc:sldMk cId="3510486542" sldId="831"/>
            <ac:graphicFrameMk id="45" creationId="{F4C7451E-57A1-5FCF-79F0-511330B806A6}"/>
          </ac:graphicFrameMkLst>
        </pc:graphicFrameChg>
        <pc:picChg chg="add mod">
          <ac:chgData name="Pandey, Neeraj K. (RIS-MUM)" userId="3b7d893a-ab57-40a9-ba23-d6e375dd2e04" providerId="ADAL" clId="{5870CD99-2D7B-4070-9218-B290B8BFB586}" dt="2024-03-01T09:13:03.117" v="35" actId="1035"/>
          <ac:picMkLst>
            <pc:docMk/>
            <pc:sldMk cId="3510486542" sldId="831"/>
            <ac:picMk id="5" creationId="{682008FF-4F3B-B9E1-166F-A911EB85B083}"/>
          </ac:picMkLst>
        </pc:picChg>
        <pc:cxnChg chg="del">
          <ac:chgData name="Pandey, Neeraj K. (RIS-MUM)" userId="3b7d893a-ab57-40a9-ba23-d6e375dd2e04" providerId="ADAL" clId="{5870CD99-2D7B-4070-9218-B290B8BFB586}" dt="2024-03-01T09:11:56.260" v="0" actId="478"/>
          <ac:cxnSpMkLst>
            <pc:docMk/>
            <pc:sldMk cId="3510486542" sldId="831"/>
            <ac:cxnSpMk id="31" creationId="{B38B39E9-D8E6-CD35-67AF-60277C20702C}"/>
          </ac:cxnSpMkLst>
        </pc:cxnChg>
        <pc:cxnChg chg="del">
          <ac:chgData name="Pandey, Neeraj K. (RIS-MUM)" userId="3b7d893a-ab57-40a9-ba23-d6e375dd2e04" providerId="ADAL" clId="{5870CD99-2D7B-4070-9218-B290B8BFB586}" dt="2024-03-01T09:11:56.260" v="0" actId="478"/>
          <ac:cxnSpMkLst>
            <pc:docMk/>
            <pc:sldMk cId="3510486542" sldId="831"/>
            <ac:cxnSpMk id="36" creationId="{D243406D-66ED-1867-9684-BED36DE131C8}"/>
          </ac:cxnSpMkLst>
        </pc:cxnChg>
        <pc:cxnChg chg="del">
          <ac:chgData name="Pandey, Neeraj K. (RIS-MUM)" userId="3b7d893a-ab57-40a9-ba23-d6e375dd2e04" providerId="ADAL" clId="{5870CD99-2D7B-4070-9218-B290B8BFB586}" dt="2024-03-01T09:11:56.260" v="0" actId="478"/>
          <ac:cxnSpMkLst>
            <pc:docMk/>
            <pc:sldMk cId="3510486542" sldId="831"/>
            <ac:cxnSpMk id="37" creationId="{1AC4E009-3AAC-20E4-2D84-3D1548FBE96D}"/>
          </ac:cxnSpMkLst>
        </pc:cxnChg>
        <pc:cxnChg chg="del">
          <ac:chgData name="Pandey, Neeraj K. (RIS-MUM)" userId="3b7d893a-ab57-40a9-ba23-d6e375dd2e04" providerId="ADAL" clId="{5870CD99-2D7B-4070-9218-B290B8BFB586}" dt="2024-03-01T09:11:56.260" v="0" actId="478"/>
          <ac:cxnSpMkLst>
            <pc:docMk/>
            <pc:sldMk cId="3510486542" sldId="831"/>
            <ac:cxnSpMk id="38" creationId="{845735A1-4DD0-2B30-13DB-87169899EA9B}"/>
          </ac:cxnSpMkLst>
        </pc:cxnChg>
        <pc:cxnChg chg="del">
          <ac:chgData name="Pandey, Neeraj K. (RIS-MUM)" userId="3b7d893a-ab57-40a9-ba23-d6e375dd2e04" providerId="ADAL" clId="{5870CD99-2D7B-4070-9218-B290B8BFB586}" dt="2024-03-01T09:11:56.260" v="0" actId="478"/>
          <ac:cxnSpMkLst>
            <pc:docMk/>
            <pc:sldMk cId="3510486542" sldId="831"/>
            <ac:cxnSpMk id="40" creationId="{4FBC5079-AE00-1505-D3A6-9BA280182A45}"/>
          </ac:cxnSpMkLst>
        </pc:cxnChg>
      </pc:sldChg>
      <pc:sldChg chg="del">
        <pc:chgData name="Pandey, Neeraj K. (RIS-MUM)" userId="3b7d893a-ab57-40a9-ba23-d6e375dd2e04" providerId="ADAL" clId="{5870CD99-2D7B-4070-9218-B290B8BFB586}" dt="2024-03-01T09:12:12.033" v="20" actId="47"/>
        <pc:sldMkLst>
          <pc:docMk/>
          <pc:sldMk cId="3227112123" sldId="832"/>
        </pc:sldMkLst>
      </pc:sldChg>
      <pc:sldChg chg="del">
        <pc:chgData name="Pandey, Neeraj K. (RIS-MUM)" userId="3b7d893a-ab57-40a9-ba23-d6e375dd2e04" providerId="ADAL" clId="{5870CD99-2D7B-4070-9218-B290B8BFB586}" dt="2024-03-01T09:12:12.160" v="21" actId="47"/>
        <pc:sldMkLst>
          <pc:docMk/>
          <pc:sldMk cId="3267539523" sldId="833"/>
        </pc:sldMkLst>
      </pc:sldChg>
      <pc:sldChg chg="del">
        <pc:chgData name="Pandey, Neeraj K. (RIS-MUM)" userId="3b7d893a-ab57-40a9-ba23-d6e375dd2e04" providerId="ADAL" clId="{5870CD99-2D7B-4070-9218-B290B8BFB586}" dt="2024-03-01T09:12:11.325" v="16" actId="47"/>
        <pc:sldMkLst>
          <pc:docMk/>
          <pc:sldMk cId="1627786296" sldId="834"/>
        </pc:sldMkLst>
      </pc:sldChg>
      <pc:sldChg chg="del">
        <pc:chgData name="Pandey, Neeraj K. (RIS-MUM)" userId="3b7d893a-ab57-40a9-ba23-d6e375dd2e04" providerId="ADAL" clId="{5870CD99-2D7B-4070-9218-B290B8BFB586}" dt="2024-03-01T09:12:11.783" v="18" actId="47"/>
        <pc:sldMkLst>
          <pc:docMk/>
          <pc:sldMk cId="1742388894" sldId="835"/>
        </pc:sldMkLst>
      </pc:sldChg>
      <pc:sldChg chg="del">
        <pc:chgData name="Pandey, Neeraj K. (RIS-MUM)" userId="3b7d893a-ab57-40a9-ba23-d6e375dd2e04" providerId="ADAL" clId="{5870CD99-2D7B-4070-9218-B290B8BFB586}" dt="2024-03-01T09:12:11.922" v="19" actId="47"/>
        <pc:sldMkLst>
          <pc:docMk/>
          <pc:sldMk cId="2086319444" sldId="836"/>
        </pc:sldMkLst>
      </pc:sldChg>
      <pc:sldChg chg="del">
        <pc:chgData name="Pandey, Neeraj K. (RIS-MUM)" userId="3b7d893a-ab57-40a9-ba23-d6e375dd2e04" providerId="ADAL" clId="{5870CD99-2D7B-4070-9218-B290B8BFB586}" dt="2024-03-01T09:12:12.283" v="22" actId="47"/>
        <pc:sldMkLst>
          <pc:docMk/>
          <pc:sldMk cId="1473833371" sldId="837"/>
        </pc:sldMkLst>
      </pc:sldChg>
      <pc:sldChg chg="del">
        <pc:chgData name="Pandey, Neeraj K. (RIS-MUM)" userId="3b7d893a-ab57-40a9-ba23-d6e375dd2e04" providerId="ADAL" clId="{5870CD99-2D7B-4070-9218-B290B8BFB586}" dt="2024-03-01T09:12:12.416" v="23" actId="47"/>
        <pc:sldMkLst>
          <pc:docMk/>
          <pc:sldMk cId="1475475859" sldId="838"/>
        </pc:sldMkLst>
      </pc:sldChg>
      <pc:sldChg chg="del">
        <pc:chgData name="Pandey, Neeraj K. (RIS-MUM)" userId="3b7d893a-ab57-40a9-ba23-d6e375dd2e04" providerId="ADAL" clId="{5870CD99-2D7B-4070-9218-B290B8BFB586}" dt="2024-03-01T09:12:12.557" v="24" actId="47"/>
        <pc:sldMkLst>
          <pc:docMk/>
          <pc:sldMk cId="2910787173" sldId="839"/>
        </pc:sldMkLst>
      </pc:sldChg>
      <pc:sldChg chg="del">
        <pc:chgData name="Pandey, Neeraj K. (RIS-MUM)" userId="3b7d893a-ab57-40a9-ba23-d6e375dd2e04" providerId="ADAL" clId="{5870CD99-2D7B-4070-9218-B290B8BFB586}" dt="2024-03-01T09:12:13.093" v="25" actId="47"/>
        <pc:sldMkLst>
          <pc:docMk/>
          <pc:sldMk cId="4149674419" sldId="840"/>
        </pc:sldMkLst>
      </pc:sldChg>
      <pc:sldMasterChg chg="delSldLayout">
        <pc:chgData name="Pandey, Neeraj K. (RIS-MUM)" userId="3b7d893a-ab57-40a9-ba23-d6e375dd2e04" providerId="ADAL" clId="{5870CD99-2D7B-4070-9218-B290B8BFB586}" dt="2024-03-01T09:12:11.922" v="19" actId="47"/>
        <pc:sldMasterMkLst>
          <pc:docMk/>
          <pc:sldMasterMk cId="822610439" sldId="2147483648"/>
        </pc:sldMasterMkLst>
        <pc:sldLayoutChg chg="del">
          <pc:chgData name="Pandey, Neeraj K. (RIS-MUM)" userId="3b7d893a-ab57-40a9-ba23-d6e375dd2e04" providerId="ADAL" clId="{5870CD99-2D7B-4070-9218-B290B8BFB586}" dt="2024-03-01T09:12:11.922" v="19" actId="47"/>
          <pc:sldLayoutMkLst>
            <pc:docMk/>
            <pc:sldMasterMk cId="822610439" sldId="2147483648"/>
            <pc:sldLayoutMk cId="3963541035"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815374" y="0"/>
            <a:ext cx="2918831" cy="495029"/>
          </a:xfrm>
          <a:prstGeom prst="rect">
            <a:avLst/>
          </a:prstGeom>
        </p:spPr>
        <p:txBody>
          <a:bodyPr vert="horz" lIns="92930" tIns="46465" rIns="92930" bIns="46465" rtlCol="0"/>
          <a:lstStyle>
            <a:lvl1pPr algn="r">
              <a:defRPr sz="1200"/>
            </a:lvl1pPr>
          </a:lstStyle>
          <a:p>
            <a:fld id="{C68AA442-D501-45E2-853C-A470ED7BF4CE}" type="datetimeFigureOut">
              <a:rPr lang="en-US" smtClean="0"/>
              <a:t>4/3/2024</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73577" y="4748164"/>
            <a:ext cx="5388610" cy="3884861"/>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1" cy="495028"/>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1" cy="495028"/>
          </a:xfrm>
          <a:prstGeom prst="rect">
            <a:avLst/>
          </a:prstGeom>
        </p:spPr>
        <p:txBody>
          <a:bodyPr vert="horz" lIns="92930" tIns="46465" rIns="92930" bIns="46465" rtlCol="0" anchor="b"/>
          <a:lstStyle>
            <a:lvl1pPr algn="r">
              <a:defRPr sz="1200"/>
            </a:lvl1pPr>
          </a:lstStyle>
          <a:p>
            <a:fld id="{6DB52B82-67E1-49BD-A200-A7033A7B0C1C}" type="slidenum">
              <a:rPr lang="en-US" smtClean="0"/>
              <a:t>‹#›</a:t>
            </a:fld>
            <a:endParaRPr lang="en-US"/>
          </a:p>
        </p:txBody>
      </p:sp>
    </p:spTree>
    <p:extLst>
      <p:ext uri="{BB962C8B-B14F-4D97-AF65-F5344CB8AC3E}">
        <p14:creationId xmlns:p14="http://schemas.microsoft.com/office/powerpoint/2010/main" val="14063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Printer Friendly">
    <p:spTree>
      <p:nvGrpSpPr>
        <p:cNvPr id="1" name=""/>
        <p:cNvGrpSpPr/>
        <p:nvPr/>
      </p:nvGrpSpPr>
      <p:grpSpPr>
        <a:xfrm>
          <a:off x="0" y="0"/>
          <a:ext cx="0" cy="0"/>
          <a:chOff x="0" y="0"/>
          <a:chExt cx="0" cy="0"/>
        </a:xfrm>
      </p:grpSpPr>
      <p:sp>
        <p:nvSpPr>
          <p:cNvPr id="2" name="Title 1"/>
          <p:cNvSpPr>
            <a:spLocks noGrp="1"/>
          </p:cNvSpPr>
          <p:nvPr>
            <p:ph type="ctrTitle"/>
          </p:nvPr>
        </p:nvSpPr>
        <p:spPr>
          <a:xfrm>
            <a:off x="765177" y="2343151"/>
            <a:ext cx="10664824" cy="1090420"/>
          </a:xfrm>
        </p:spPr>
        <p:txBody>
          <a:bodyPr lIns="0" tIns="0" rIns="0" bIns="0" anchor="b">
            <a:noAutofit/>
          </a:bodyPr>
          <a:lstStyle>
            <a:lvl1pPr marL="0" algn="l" defTabSz="914400" rtl="0" eaLnBrk="1" latinLnBrk="0" hangingPunct="1">
              <a:lnSpc>
                <a:spcPct val="90000"/>
              </a:lnSpc>
              <a:spcBef>
                <a:spcPct val="0"/>
              </a:spcBef>
              <a:buNone/>
              <a:defRPr lang="en-US" sz="3600" kern="1200" dirty="0">
                <a:solidFill>
                  <a:schemeClr val="accent1"/>
                </a:solidFill>
                <a:effectLst/>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765176" y="3587559"/>
            <a:ext cx="7359649" cy="1608136"/>
          </a:xfrm>
        </p:spPr>
        <p:txBody>
          <a:bodyPr lIns="0" tIns="0" rIns="0" bIns="0">
            <a:noAutofit/>
          </a:bodyPr>
          <a:lstStyle>
            <a:lvl1pPr marL="0" indent="0" algn="l" defTabSz="914400" rtl="0" eaLnBrk="1" latinLnBrk="0" hangingPunct="1">
              <a:lnSpc>
                <a:spcPct val="90000"/>
              </a:lnSpc>
              <a:spcBef>
                <a:spcPts val="1800"/>
              </a:spcBef>
              <a:buFont typeface="Arial" panose="020B0604020202020204" pitchFamily="34" charset="0"/>
              <a:buNone/>
              <a:defRPr lang="en-US" sz="2400" kern="1200" spc="0" dirty="0">
                <a:solidFill>
                  <a:schemeClr val="accent1"/>
                </a:solidFill>
                <a:effectLst/>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35474" y="5745497"/>
            <a:ext cx="2951727" cy="88722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12779" y="6430806"/>
            <a:ext cx="1361508" cy="209134"/>
          </a:xfrm>
          <a:prstGeom prst="rect">
            <a:avLst/>
          </a:prstGeom>
        </p:spPr>
      </p:pic>
    </p:spTree>
    <p:extLst>
      <p:ext uri="{BB962C8B-B14F-4D97-AF65-F5344CB8AC3E}">
        <p14:creationId xmlns:p14="http://schemas.microsoft.com/office/powerpoint/2010/main" val="461979249"/>
      </p:ext>
    </p:extLst>
  </p:cSld>
  <p:clrMapOvr>
    <a:masterClrMapping/>
  </p:clrMapOvr>
  <p:extLst>
    <p:ext uri="{DCECCB84-F9BA-43D5-87BE-67443E8EF086}">
      <p15:sldGuideLst xmlns:p15="http://schemas.microsoft.com/office/powerpoint/2012/main">
        <p15:guide id="0" pos="7200">
          <p15:clr>
            <a:srgbClr val="FBAE40"/>
          </p15:clr>
        </p15:guide>
        <p15:guide id="1" pos="4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1527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2476384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463539" y="6481231"/>
            <a:ext cx="1264923" cy="109728"/>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73386" y="2587433"/>
            <a:ext cx="4389564" cy="1319406"/>
          </a:xfrm>
          <a:prstGeom prst="rect">
            <a:avLst/>
          </a:prstGeom>
        </p:spPr>
      </p:pic>
    </p:spTree>
    <p:extLst>
      <p:ext uri="{BB962C8B-B14F-4D97-AF65-F5344CB8AC3E}">
        <p14:creationId xmlns:p14="http://schemas.microsoft.com/office/powerpoint/2010/main" val="2577843779"/>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 Not Use Layouts Past This">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36549" y="2694582"/>
            <a:ext cx="11513969" cy="1468836"/>
          </a:xfrm>
        </p:spPr>
        <p:txBody>
          <a:bodyPr/>
          <a:lstStyle>
            <a:lvl1pPr algn="ctr">
              <a:defRPr sz="5400" baseline="0">
                <a:solidFill>
                  <a:schemeClr val="bg1"/>
                </a:solidFill>
              </a:defRPr>
            </a:lvl1pPr>
          </a:lstStyle>
          <a:p>
            <a:r>
              <a:rPr lang="en-US" dirty="0"/>
              <a:t>Do Not Use Any Layouts</a:t>
            </a:r>
            <a:br>
              <a:rPr lang="en-US" dirty="0"/>
            </a:br>
            <a:r>
              <a:rPr lang="en-US" dirty="0"/>
              <a:t>Past This One</a:t>
            </a:r>
          </a:p>
        </p:txBody>
      </p:sp>
    </p:spTree>
    <p:extLst>
      <p:ext uri="{BB962C8B-B14F-4D97-AF65-F5344CB8AC3E}">
        <p14:creationId xmlns:p14="http://schemas.microsoft.com/office/powerpoint/2010/main" val="1567950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Full Framework 1">
    <p:spTree>
      <p:nvGrpSpPr>
        <p:cNvPr id="1" name=""/>
        <p:cNvGrpSpPr/>
        <p:nvPr/>
      </p:nvGrpSpPr>
      <p:grpSpPr>
        <a:xfrm>
          <a:off x="0" y="0"/>
          <a:ext cx="0" cy="0"/>
          <a:chOff x="0" y="0"/>
          <a:chExt cx="0" cy="0"/>
        </a:xfrm>
      </p:grpSpPr>
      <p:pic>
        <p:nvPicPr>
          <p:cNvPr id="1026" name="Picture 2" descr="http://indiaculturetree.com/wp-content/uploads/Bombay24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128" y="-22666"/>
            <a:ext cx="12188520" cy="532973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userDrawn="1"/>
        </p:nvSpPr>
        <p:spPr>
          <a:xfrm>
            <a:off x="13648" y="0"/>
            <a:ext cx="12192000" cy="5335947"/>
          </a:xfrm>
          <a:custGeom>
            <a:avLst/>
            <a:gdLst>
              <a:gd name="connsiteX0" fmla="*/ 4521200 w 12192000"/>
              <a:gd name="connsiteY0" fmla="*/ 542925 h 5335947"/>
              <a:gd name="connsiteX1" fmla="*/ 4521200 w 12192000"/>
              <a:gd name="connsiteY1" fmla="*/ 4095750 h 5335947"/>
              <a:gd name="connsiteX2" fmla="*/ 10363200 w 12192000"/>
              <a:gd name="connsiteY2" fmla="*/ 4095750 h 5335947"/>
              <a:gd name="connsiteX3" fmla="*/ 10363200 w 12192000"/>
              <a:gd name="connsiteY3" fmla="*/ 542925 h 5335947"/>
              <a:gd name="connsiteX4" fmla="*/ 0 w 12192000"/>
              <a:gd name="connsiteY4" fmla="*/ 0 h 5335947"/>
              <a:gd name="connsiteX5" fmla="*/ 12192000 w 12192000"/>
              <a:gd name="connsiteY5" fmla="*/ 0 h 5335947"/>
              <a:gd name="connsiteX6" fmla="*/ 12192000 w 12192000"/>
              <a:gd name="connsiteY6" fmla="*/ 5335947 h 5335947"/>
              <a:gd name="connsiteX7" fmla="*/ 0 w 12192000"/>
              <a:gd name="connsiteY7" fmla="*/ 5335947 h 533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335947">
                <a:moveTo>
                  <a:pt x="4521200" y="542925"/>
                </a:moveTo>
                <a:lnTo>
                  <a:pt x="4521200" y="4095750"/>
                </a:lnTo>
                <a:lnTo>
                  <a:pt x="10363200" y="4095750"/>
                </a:lnTo>
                <a:lnTo>
                  <a:pt x="10363200" y="542925"/>
                </a:lnTo>
                <a:close/>
                <a:moveTo>
                  <a:pt x="0" y="0"/>
                </a:moveTo>
                <a:lnTo>
                  <a:pt x="12192000" y="0"/>
                </a:lnTo>
                <a:lnTo>
                  <a:pt x="12192000" y="5335947"/>
                </a:lnTo>
                <a:lnTo>
                  <a:pt x="0" y="5335947"/>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9" name="Rectangle 18"/>
          <p:cNvSpPr/>
          <p:nvPr userDrawn="1"/>
        </p:nvSpPr>
        <p:spPr>
          <a:xfrm>
            <a:off x="4547704" y="543340"/>
            <a:ext cx="5842000" cy="3551582"/>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5" name="Rectangle 4"/>
          <p:cNvSpPr/>
          <p:nvPr userDrawn="1"/>
        </p:nvSpPr>
        <p:spPr bwMode="white">
          <a:xfrm>
            <a:off x="0" y="5352614"/>
            <a:ext cx="12192000" cy="1505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319521" y="5608321"/>
            <a:ext cx="2050299" cy="841186"/>
          </a:xfrm>
        </p:spPr>
        <p:txBody>
          <a:bodyPr lIns="0" tIns="0" rIns="0" bIns="0">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lang="en-US" sz="1600" i="0" baseline="0" dirty="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of Presenter</a:t>
            </a:r>
          </a:p>
          <a:p>
            <a:r>
              <a:rPr lang="en-US" dirty="0"/>
              <a:t>Position / Title</a:t>
            </a:r>
          </a:p>
          <a:p>
            <a:pPr marL="0" lvl="0" indent="0" algn="l" defTabSz="914400" rtl="0" eaLnBrk="1" latinLnBrk="0" hangingPunct="1">
              <a:lnSpc>
                <a:spcPct val="90000"/>
              </a:lnSpc>
              <a:spcBef>
                <a:spcPts val="300"/>
              </a:spcBef>
              <a:buClr>
                <a:schemeClr val="accent1"/>
              </a:buClr>
              <a:buFont typeface="Arial" panose="020B0604020202020204" pitchFamily="34" charset="0"/>
              <a:buNone/>
            </a:pPr>
            <a:r>
              <a:rPr lang="en-US" i="0" dirty="0"/>
              <a:t>Department / Vertical</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12779" y="6430806"/>
            <a:ext cx="1361508" cy="209134"/>
          </a:xfrm>
          <a:prstGeom prst="rect">
            <a:avLst/>
          </a:prstGeom>
        </p:spPr>
      </p:pic>
      <p:sp>
        <p:nvSpPr>
          <p:cNvPr id="7" name="Text Placeholder 6"/>
          <p:cNvSpPr>
            <a:spLocks noGrp="1"/>
          </p:cNvSpPr>
          <p:nvPr>
            <p:ph type="body" sz="quarter" idx="10" hasCustomPrompt="1"/>
          </p:nvPr>
        </p:nvSpPr>
        <p:spPr>
          <a:xfrm>
            <a:off x="2867171" y="5608321"/>
            <a:ext cx="2048256" cy="841248"/>
          </a:xfrm>
        </p:spPr>
        <p:txBody>
          <a:bodyPr lIns="0" tIns="0" rIns="0" bIns="0">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lang="en-US" sz="1600" i="0" kern="1200" baseline="0" dirty="0">
                <a:solidFill>
                  <a:schemeClr val="tx1"/>
                </a:solidFill>
                <a:latin typeface="+mn-lt"/>
                <a:ea typeface="+mn-ea"/>
                <a:cs typeface="+mn-cs"/>
              </a:defRPr>
            </a:lvl1pPr>
          </a:lstStyle>
          <a:p>
            <a:r>
              <a:rPr lang="en-US" dirty="0"/>
              <a:t>Name of Presenter</a:t>
            </a:r>
          </a:p>
          <a:p>
            <a:r>
              <a:rPr lang="en-US" dirty="0"/>
              <a:t>Position / Title</a:t>
            </a:r>
          </a:p>
          <a:p>
            <a:pPr marL="0" lvl="0" indent="0" algn="l" defTabSz="914400" rtl="0" eaLnBrk="1" latinLnBrk="0" hangingPunct="1">
              <a:lnSpc>
                <a:spcPct val="90000"/>
              </a:lnSpc>
              <a:spcBef>
                <a:spcPts val="300"/>
              </a:spcBef>
              <a:buClr>
                <a:schemeClr val="accent1"/>
              </a:buClr>
              <a:buFont typeface="Arial" panose="020B0604020202020204" pitchFamily="34" charset="0"/>
              <a:buNone/>
            </a:pPr>
            <a:r>
              <a:rPr lang="en-US" i="0" dirty="0"/>
              <a:t>Department / Vertical</a:t>
            </a:r>
          </a:p>
        </p:txBody>
      </p:sp>
      <p:sp>
        <p:nvSpPr>
          <p:cNvPr id="13" name="Text Placeholder 12"/>
          <p:cNvSpPr>
            <a:spLocks noGrp="1"/>
          </p:cNvSpPr>
          <p:nvPr>
            <p:ph type="body" sz="quarter" idx="11"/>
          </p:nvPr>
        </p:nvSpPr>
        <p:spPr>
          <a:xfrm>
            <a:off x="1706987" y="1242248"/>
            <a:ext cx="2892424" cy="655564"/>
          </a:xfrm>
          <a:solidFill>
            <a:schemeClr val="bg1"/>
          </a:solidFill>
          <a:ln>
            <a:noFill/>
          </a:ln>
        </p:spPr>
        <p:txBody>
          <a:bodyPr wrap="square" lIns="210312" tIns="210312" rIns="210312" bIns="164592">
            <a:spAutoFit/>
          </a:bodyPr>
          <a:lstStyle>
            <a:lvl1pPr marL="0" indent="0" algn="l" defTabSz="914400" rtl="0" eaLnBrk="1" latinLnBrk="0" hangingPunct="1">
              <a:lnSpc>
                <a:spcPct val="100000"/>
              </a:lnSpc>
              <a:spcBef>
                <a:spcPts val="0"/>
              </a:spcBef>
              <a:buClr>
                <a:srgbClr val="E12726"/>
              </a:buClr>
              <a:buFont typeface="Arial" panose="020B0604020202020204" pitchFamily="34" charset="0"/>
              <a:buNone/>
              <a:defRPr lang="en-US" sz="1800" kern="1200" dirty="0">
                <a:solidFill>
                  <a:schemeClr val="tx1">
                    <a:lumMod val="65000"/>
                    <a:lumOff val="35000"/>
                  </a:schemeClr>
                </a:solidFill>
                <a:latin typeface="Droid Serif" panose="02020600060500020200" pitchFamily="18" charset="0"/>
                <a:ea typeface="Droid Serif" panose="02020600060500020200" pitchFamily="18" charset="0"/>
                <a:cs typeface="Droid Serif" panose="02020600060500020200" pitchFamily="18" charset="0"/>
              </a:defRPr>
            </a:lvl1pPr>
          </a:lstStyle>
          <a:p>
            <a:pPr lvl="0"/>
            <a:r>
              <a:rPr lang="en-US" dirty="0"/>
              <a:t>Edit Master text styles</a:t>
            </a:r>
          </a:p>
        </p:txBody>
      </p:sp>
      <p:pic>
        <p:nvPicPr>
          <p:cNvPr id="21" name="Picture 2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935474" y="5745497"/>
            <a:ext cx="2951727" cy="887224"/>
          </a:xfrm>
          <a:prstGeom prst="rect">
            <a:avLst/>
          </a:prstGeom>
        </p:spPr>
      </p:pic>
      <p:sp>
        <p:nvSpPr>
          <p:cNvPr id="6" name="Title 5"/>
          <p:cNvSpPr>
            <a:spLocks noGrp="1"/>
          </p:cNvSpPr>
          <p:nvPr>
            <p:ph type="title"/>
          </p:nvPr>
        </p:nvSpPr>
        <p:spPr>
          <a:xfrm>
            <a:off x="1706987" y="513421"/>
            <a:ext cx="5067300" cy="738664"/>
          </a:xfrm>
          <a:solidFill>
            <a:schemeClr val="accent3"/>
          </a:solidFill>
          <a:ln w="38100">
            <a:noFill/>
          </a:ln>
        </p:spPr>
        <p:txBody>
          <a:bodyPr wrap="square" lIns="210312" tIns="210312" rIns="210312" bIns="164592">
            <a:spAutoFit/>
          </a:bodyPr>
          <a:lstStyle>
            <a:lvl1pPr>
              <a:defRPr sz="2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862312188"/>
      </p:ext>
    </p:extLst>
  </p:cSld>
  <p:clrMapOvr>
    <a:masterClrMapping/>
  </p:clrMapOvr>
  <p:extLst>
    <p:ext uri="{DCECCB84-F9BA-43D5-87BE-67443E8EF086}">
      <p15:sldGuideLst xmlns:p15="http://schemas.microsoft.com/office/powerpoint/2012/main">
        <p15:guide id="1" pos="354">
          <p15:clr>
            <a:srgbClr val="FBAE40"/>
          </p15:clr>
        </p15:guide>
        <p15:guide id="2" pos="7200">
          <p15:clr>
            <a:srgbClr val="FBAE40"/>
          </p15:clr>
        </p15:guide>
        <p15:guide id="3" orient="horz" pos="2433">
          <p15:clr>
            <a:srgbClr val="FBAE40"/>
          </p15:clr>
        </p15:guide>
        <p15:guide id="4" pos="74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3" name="Rectangle 2"/>
          <p:cNvSpPr/>
          <p:nvPr/>
        </p:nvSpPr>
        <p:spPr>
          <a:xfrm>
            <a:off x="1" y="6327775"/>
            <a:ext cx="12206817" cy="5397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dirty="0">
              <a:solidFill>
                <a:prstClr val="white"/>
              </a:solidFill>
            </a:endParaRPr>
          </a:p>
        </p:txBody>
      </p:sp>
      <p:pic>
        <p:nvPicPr>
          <p:cNvPr id="4" name="Picture 11" descr="LN_logo_white.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1300" y="6472238"/>
            <a:ext cx="1788584"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0" y="936625"/>
            <a:ext cx="12192000" cy="0"/>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270933" y="6026150"/>
            <a:ext cx="214418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defRPr/>
            </a:pPr>
            <a:r>
              <a:rPr lang="en-US" sz="900" dirty="0">
                <a:solidFill>
                  <a:srgbClr val="FFFFFF"/>
                </a:solidFill>
              </a:rPr>
              <a:t>WHT/082311</a:t>
            </a:r>
          </a:p>
        </p:txBody>
      </p:sp>
      <p:sp>
        <p:nvSpPr>
          <p:cNvPr id="10" name="Title Placeholder 1"/>
          <p:cNvSpPr>
            <a:spLocks noGrp="1"/>
          </p:cNvSpPr>
          <p:nvPr>
            <p:ph type="title"/>
          </p:nvPr>
        </p:nvSpPr>
        <p:spPr bwMode="auto">
          <a:xfrm>
            <a:off x="480483" y="254000"/>
            <a:ext cx="11319679" cy="534988"/>
          </a:xfrm>
          <a:prstGeom prst="rect">
            <a:avLst/>
          </a:prstGeom>
          <a:noFill/>
          <a:ln>
            <a:noFill/>
          </a:ln>
        </p:spPr>
        <p:txBody>
          <a:bodyPr/>
          <a:lstStyle/>
          <a:p>
            <a:pPr lvl="0"/>
            <a:r>
              <a:rPr lang="en-US"/>
              <a:t>Click to edit Master title style</a:t>
            </a:r>
            <a:endParaRPr lang="en-US" dirty="0"/>
          </a:p>
        </p:txBody>
      </p:sp>
      <p:sp>
        <p:nvSpPr>
          <p:cNvPr id="7" name="Slide Number Placeholder 5"/>
          <p:cNvSpPr>
            <a:spLocks noGrp="1"/>
          </p:cNvSpPr>
          <p:nvPr>
            <p:ph type="sldNum" sz="quarter" idx="10"/>
          </p:nvPr>
        </p:nvSpPr>
        <p:spPr/>
        <p:txBody>
          <a:bodyPr/>
          <a:lstStyle>
            <a:lvl1pPr>
              <a:defRPr/>
            </a:lvl1pPr>
          </a:lstStyle>
          <a:p>
            <a:fld id="{5FD6A035-691A-4FFC-A4C8-A3B8F5DD4968}" type="slidenum">
              <a:rPr lang="en-US" smtClean="0"/>
              <a:t>‹#›</a:t>
            </a:fld>
            <a:endParaRPr lang="en-US"/>
          </a:p>
        </p:txBody>
      </p:sp>
      <p:sp>
        <p:nvSpPr>
          <p:cNvPr id="8" name="Footer Placeholder 4"/>
          <p:cNvSpPr>
            <a:spLocks noGrp="1"/>
          </p:cNvSpPr>
          <p:nvPr>
            <p:ph type="ftr" sz="quarter" idx="11"/>
          </p:nvPr>
        </p:nvSpPr>
        <p:spPr/>
        <p:txBody>
          <a:bodyPr/>
          <a:lstStyle>
            <a:lvl1pPr algn="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14906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Slide 1">
    <p:bg>
      <p:bgPr>
        <a:solidFill>
          <a:schemeClr val="bg1"/>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1" y="2676525"/>
            <a:ext cx="12192000" cy="0"/>
          </a:xfrm>
          <a:prstGeom prst="line">
            <a:avLst/>
          </a:prstGeom>
          <a:ln w="3175" cmpd="sng">
            <a:solidFill>
              <a:srgbClr val="777877"/>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flipV="1">
            <a:off x="1" y="3816350"/>
            <a:ext cx="12192000" cy="0"/>
          </a:xfrm>
          <a:prstGeom prst="line">
            <a:avLst/>
          </a:prstGeom>
          <a:ln w="3175" cmpd="sng">
            <a:solidFill>
              <a:srgbClr val="777877"/>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userDrawn="1"/>
        </p:nvSpPr>
        <p:spPr bwMode="auto">
          <a:xfrm>
            <a:off x="270933" y="6011866"/>
            <a:ext cx="2144184" cy="230187"/>
          </a:xfrm>
          <a:prstGeom prst="rect">
            <a:avLst/>
          </a:prstGeom>
          <a:noFill/>
          <a:ln>
            <a:noFill/>
          </a:ln>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Calibri" charset="0"/>
                <a:ea typeface="ＭＳ Ｐゴシック" charset="0"/>
              </a:defRPr>
            </a:lvl9pPr>
          </a:lstStyle>
          <a:p>
            <a:pPr defTabSz="896930" eaLnBrk="1" fontAlgn="base" hangingPunct="1">
              <a:spcBef>
                <a:spcPct val="0"/>
              </a:spcBef>
              <a:spcAft>
                <a:spcPct val="0"/>
              </a:spcAft>
              <a:defRPr/>
            </a:pPr>
            <a:r>
              <a:rPr lang="en-US" sz="884" dirty="0">
                <a:solidFill>
                  <a:srgbClr val="FFFFFF"/>
                </a:solidFill>
              </a:rPr>
              <a:t>WHT/082311</a:t>
            </a:r>
          </a:p>
        </p:txBody>
      </p:sp>
      <p:pic>
        <p:nvPicPr>
          <p:cNvPr id="6" name="Picture 9" descr="LN_logo.png"/>
          <p:cNvPicPr>
            <a:picLocks noChangeAspect="1"/>
          </p:cNvPicPr>
          <p:nvPr userDrawn="1"/>
        </p:nvPicPr>
        <p:blipFill>
          <a:blip r:embed="rId2" cstate="print"/>
          <a:srcRect/>
          <a:stretch>
            <a:fillRect/>
          </a:stretch>
        </p:blipFill>
        <p:spPr bwMode="auto">
          <a:xfrm>
            <a:off x="402168" y="6472238"/>
            <a:ext cx="1672167" cy="239712"/>
          </a:xfrm>
          <a:prstGeom prst="rect">
            <a:avLst/>
          </a:prstGeom>
          <a:noFill/>
          <a:ln w="9525">
            <a:noFill/>
            <a:miter lim="800000"/>
            <a:headEnd/>
            <a:tailEnd/>
          </a:ln>
        </p:spPr>
      </p:pic>
      <p:sp>
        <p:nvSpPr>
          <p:cNvPr id="12" name="Text Placeholder 2"/>
          <p:cNvSpPr>
            <a:spLocks noGrp="1"/>
          </p:cNvSpPr>
          <p:nvPr>
            <p:ph type="body" idx="1"/>
          </p:nvPr>
        </p:nvSpPr>
        <p:spPr>
          <a:xfrm>
            <a:off x="484665" y="3071815"/>
            <a:ext cx="11273819" cy="376780"/>
          </a:xfrm>
          <a:prstGeom prst="rect">
            <a:avLst/>
          </a:prstGeom>
        </p:spPr>
        <p:txBody>
          <a:bodyPr anchor="ctr"/>
          <a:lstStyle>
            <a:lvl1pPr marL="0" indent="0" algn="r">
              <a:buNone/>
              <a:defRPr sz="2063" baseline="0">
                <a:solidFill>
                  <a:schemeClr val="accent1"/>
                </a:solidFill>
              </a:defRPr>
            </a:lvl1pPr>
            <a:lvl2pPr marL="449245" indent="0">
              <a:buNone/>
              <a:defRPr sz="1769">
                <a:solidFill>
                  <a:schemeClr val="tx1">
                    <a:tint val="75000"/>
                  </a:schemeClr>
                </a:solidFill>
              </a:defRPr>
            </a:lvl2pPr>
            <a:lvl3pPr marL="898489" indent="0">
              <a:buNone/>
              <a:defRPr sz="1572">
                <a:solidFill>
                  <a:schemeClr val="tx1">
                    <a:tint val="75000"/>
                  </a:schemeClr>
                </a:solidFill>
              </a:defRPr>
            </a:lvl3pPr>
            <a:lvl4pPr marL="1347734" indent="0">
              <a:buNone/>
              <a:defRPr sz="1376">
                <a:solidFill>
                  <a:schemeClr val="tx1">
                    <a:tint val="75000"/>
                  </a:schemeClr>
                </a:solidFill>
              </a:defRPr>
            </a:lvl4pPr>
            <a:lvl5pPr marL="1796979" indent="0">
              <a:buNone/>
              <a:defRPr sz="1376">
                <a:solidFill>
                  <a:schemeClr val="tx1">
                    <a:tint val="75000"/>
                  </a:schemeClr>
                </a:solidFill>
              </a:defRPr>
            </a:lvl5pPr>
            <a:lvl6pPr marL="2246224" indent="0">
              <a:buNone/>
              <a:defRPr sz="1376">
                <a:solidFill>
                  <a:schemeClr val="tx1">
                    <a:tint val="75000"/>
                  </a:schemeClr>
                </a:solidFill>
              </a:defRPr>
            </a:lvl6pPr>
            <a:lvl7pPr marL="2695468" indent="0">
              <a:buNone/>
              <a:defRPr sz="1376">
                <a:solidFill>
                  <a:schemeClr val="tx1">
                    <a:tint val="75000"/>
                  </a:schemeClr>
                </a:solidFill>
              </a:defRPr>
            </a:lvl7pPr>
            <a:lvl8pPr marL="3144713" indent="0">
              <a:buNone/>
              <a:defRPr sz="1376">
                <a:solidFill>
                  <a:schemeClr val="tx1">
                    <a:tint val="75000"/>
                  </a:schemeClr>
                </a:solidFill>
              </a:defRPr>
            </a:lvl8pPr>
            <a:lvl9pPr marL="3593958" indent="0">
              <a:buNone/>
              <a:defRPr sz="1376">
                <a:solidFill>
                  <a:schemeClr val="tx1">
                    <a:tint val="75000"/>
                  </a:schemeClr>
                </a:solidFill>
              </a:defRPr>
            </a:lvl9pPr>
          </a:lstStyle>
          <a:p>
            <a:pPr lvl="0"/>
            <a:r>
              <a:rPr lang="en-CA"/>
              <a:t>Click to edit Master text styles</a:t>
            </a:r>
          </a:p>
        </p:txBody>
      </p:sp>
      <p:sp>
        <p:nvSpPr>
          <p:cNvPr id="7" name="Slide Number Placeholder 5"/>
          <p:cNvSpPr>
            <a:spLocks noGrp="1"/>
          </p:cNvSpPr>
          <p:nvPr>
            <p:ph type="sldNum" sz="quarter" idx="10"/>
          </p:nvPr>
        </p:nvSpPr>
        <p:spPr/>
        <p:txBody>
          <a:bodyPr/>
          <a:lstStyle>
            <a:lvl1pPr algn="r">
              <a:defRPr/>
            </a:lvl1pPr>
          </a:lstStyle>
          <a:p>
            <a:pPr>
              <a:defRPr/>
            </a:pPr>
            <a:fld id="{C32A8C55-09F5-4D2B-9C6D-B1CDE4918977}" type="slidenum">
              <a:rPr lang="en-US">
                <a:solidFill>
                  <a:srgbClr val="4F504F"/>
                </a:solidFill>
              </a:rPr>
              <a:pPr>
                <a:defRPr/>
              </a:pPr>
              <a:t>‹#›</a:t>
            </a:fld>
            <a:endParaRPr lang="en-US" dirty="0">
              <a:solidFill>
                <a:srgbClr val="4F504F"/>
              </a:solidFill>
            </a:endParaRPr>
          </a:p>
        </p:txBody>
      </p:sp>
      <p:sp>
        <p:nvSpPr>
          <p:cNvPr id="8" name="Footer Placeholder 4"/>
          <p:cNvSpPr>
            <a:spLocks noGrp="1"/>
          </p:cNvSpPr>
          <p:nvPr>
            <p:ph type="ftr" sz="quarter" idx="11"/>
          </p:nvPr>
        </p:nvSpPr>
        <p:spPr/>
        <p:txBody>
          <a:bodyPr/>
          <a:lstStyle>
            <a:lvl1pPr algn="r">
              <a:defRPr sz="1179">
                <a:solidFill>
                  <a:schemeClr val="tx1">
                    <a:tint val="75000"/>
                  </a:schemeClr>
                </a:solidFill>
              </a:defRPr>
            </a:lvl1pPr>
          </a:lstStyle>
          <a:p>
            <a:pPr>
              <a:defRPr/>
            </a:pPr>
            <a:endParaRPr lang="en-US" dirty="0">
              <a:solidFill>
                <a:srgbClr val="141313">
                  <a:tint val="75000"/>
                </a:srgbClr>
              </a:solidFill>
            </a:endParaRPr>
          </a:p>
        </p:txBody>
      </p:sp>
    </p:spTree>
    <p:extLst>
      <p:ext uri="{BB962C8B-B14F-4D97-AF65-F5344CB8AC3E}">
        <p14:creationId xmlns:p14="http://schemas.microsoft.com/office/powerpoint/2010/main" val="297582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A: Simple, 1-Line">
    <p:spTree>
      <p:nvGrpSpPr>
        <p:cNvPr id="1" name=""/>
        <p:cNvGrpSpPr/>
        <p:nvPr/>
      </p:nvGrpSpPr>
      <p:grpSpPr>
        <a:xfrm>
          <a:off x="0" y="0"/>
          <a:ext cx="0" cy="0"/>
          <a:chOff x="0" y="0"/>
          <a:chExt cx="0" cy="0"/>
        </a:xfrm>
      </p:grpSpPr>
      <p:sp>
        <p:nvSpPr>
          <p:cNvPr id="5" name="Rectangle 4"/>
          <p:cNvSpPr/>
          <p:nvPr userDrawn="1"/>
        </p:nvSpPr>
        <p:spPr bwMode="white">
          <a:xfrm>
            <a:off x="0" y="3862388"/>
            <a:ext cx="12192000" cy="2995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3375" y="4269429"/>
            <a:ext cx="11525250" cy="476401"/>
          </a:xfrm>
        </p:spPr>
        <p:txBody>
          <a:bodyPr lIns="0" tIns="0" rIns="0" bIns="0" anchor="t">
            <a:noAutofit/>
          </a:bodyPr>
          <a:lstStyle>
            <a:lvl1pPr marL="0" algn="l" defTabSz="914400" rtl="0" eaLnBrk="1" latinLnBrk="0" hangingPunct="1">
              <a:lnSpc>
                <a:spcPct val="90000"/>
              </a:lnSpc>
              <a:spcBef>
                <a:spcPct val="0"/>
              </a:spcBef>
              <a:buNone/>
              <a:defRPr lang="en-US" sz="3600" kern="1200" dirty="0">
                <a:solidFill>
                  <a:schemeClr val="accent1"/>
                </a:solidFill>
                <a:effectLst/>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333375" y="4916489"/>
            <a:ext cx="7748588" cy="1395411"/>
          </a:xfrm>
        </p:spPr>
        <p:txBody>
          <a:bodyPr lIns="0" tIns="0" rIns="0" bIns="0">
            <a:noAutofit/>
          </a:bodyPr>
          <a:lstStyle>
            <a:lvl1pPr marL="0" indent="0" algn="l" defTabSz="914400" rtl="0" eaLnBrk="1" latinLnBrk="0" hangingPunct="1">
              <a:lnSpc>
                <a:spcPct val="90000"/>
              </a:lnSpc>
              <a:spcBef>
                <a:spcPts val="1800"/>
              </a:spcBef>
              <a:buFont typeface="Arial" panose="020B0604020202020204" pitchFamily="34" charset="0"/>
              <a:buNone/>
              <a:defRPr lang="en-US" sz="2400" kern="1200" spc="0" dirty="0">
                <a:solidFill>
                  <a:schemeClr val="accent1"/>
                </a:solidFill>
                <a:effectLst/>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35474" y="5745497"/>
            <a:ext cx="2951727" cy="887224"/>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0"/>
            <a:ext cx="12184192" cy="386238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12779" y="6430806"/>
            <a:ext cx="1361508" cy="209134"/>
          </a:xfrm>
          <a:prstGeom prst="rect">
            <a:avLst/>
          </a:prstGeom>
        </p:spPr>
      </p:pic>
    </p:spTree>
    <p:extLst>
      <p:ext uri="{BB962C8B-B14F-4D97-AF65-F5344CB8AC3E}">
        <p14:creationId xmlns:p14="http://schemas.microsoft.com/office/powerpoint/2010/main" val="2254006444"/>
      </p:ext>
    </p:extLst>
  </p:cSld>
  <p:clrMapOvr>
    <a:masterClrMapping/>
  </p:clrMapOvr>
  <p:extLst>
    <p:ext uri="{DCECCB84-F9BA-43D5-87BE-67443E8EF086}">
      <p15:sldGuideLst xmlns:p15="http://schemas.microsoft.com/office/powerpoint/2012/main">
        <p15:guide id="0" orient="horz" pos="2433">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2B: Simple, 2-Line">
    <p:spTree>
      <p:nvGrpSpPr>
        <p:cNvPr id="1" name=""/>
        <p:cNvGrpSpPr/>
        <p:nvPr/>
      </p:nvGrpSpPr>
      <p:grpSpPr>
        <a:xfrm>
          <a:off x="0" y="0"/>
          <a:ext cx="0" cy="0"/>
          <a:chOff x="0" y="0"/>
          <a:chExt cx="0" cy="0"/>
        </a:xfrm>
      </p:grpSpPr>
      <p:sp>
        <p:nvSpPr>
          <p:cNvPr id="5" name="Rectangle 4"/>
          <p:cNvSpPr/>
          <p:nvPr userDrawn="1"/>
        </p:nvSpPr>
        <p:spPr bwMode="white">
          <a:xfrm>
            <a:off x="0" y="3862388"/>
            <a:ext cx="12192000" cy="2995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3374" y="4269429"/>
            <a:ext cx="11544799" cy="993134"/>
          </a:xfrm>
        </p:spPr>
        <p:txBody>
          <a:bodyPr lIns="0" tIns="0" rIns="0" bIns="0" anchor="t">
            <a:noAutofit/>
          </a:bodyPr>
          <a:lstStyle>
            <a:lvl1pPr marL="0" algn="l" defTabSz="914400" rtl="0" eaLnBrk="1" latinLnBrk="0" hangingPunct="1">
              <a:lnSpc>
                <a:spcPct val="90000"/>
              </a:lnSpc>
              <a:spcBef>
                <a:spcPct val="0"/>
              </a:spcBef>
              <a:buNone/>
              <a:defRPr lang="en-US" sz="3600" kern="1200" dirty="0">
                <a:solidFill>
                  <a:schemeClr val="accent1"/>
                </a:solidFill>
                <a:effectLst/>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333375" y="5566576"/>
            <a:ext cx="7748588" cy="958049"/>
          </a:xfrm>
        </p:spPr>
        <p:txBody>
          <a:bodyPr lIns="0" tIns="0" rIns="0" bIns="0">
            <a:noAutofit/>
          </a:bodyPr>
          <a:lstStyle>
            <a:lvl1pPr marL="0" indent="0" algn="l" defTabSz="914400" rtl="0" eaLnBrk="1" latinLnBrk="0" hangingPunct="1">
              <a:lnSpc>
                <a:spcPct val="90000"/>
              </a:lnSpc>
              <a:spcBef>
                <a:spcPts val="1800"/>
              </a:spcBef>
              <a:buFont typeface="Arial" panose="020B0604020202020204" pitchFamily="34" charset="0"/>
              <a:buNone/>
              <a:defRPr lang="en-US" sz="2000" kern="1200" spc="0" dirty="0">
                <a:solidFill>
                  <a:schemeClr val="tx1"/>
                </a:solidFill>
                <a:effectLst/>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35474" y="5745497"/>
            <a:ext cx="2951727" cy="88722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0"/>
            <a:ext cx="12184192" cy="3862388"/>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12779" y="6430806"/>
            <a:ext cx="1361508" cy="209134"/>
          </a:xfrm>
          <a:prstGeom prst="rect">
            <a:avLst/>
          </a:prstGeom>
        </p:spPr>
      </p:pic>
    </p:spTree>
    <p:extLst>
      <p:ext uri="{BB962C8B-B14F-4D97-AF65-F5344CB8AC3E}">
        <p14:creationId xmlns:p14="http://schemas.microsoft.com/office/powerpoint/2010/main" val="3553356456"/>
      </p:ext>
    </p:extLst>
  </p:cSld>
  <p:clrMapOvr>
    <a:masterClrMapping/>
  </p:clrMapOvr>
  <p:extLst>
    <p:ext uri="{DCECCB84-F9BA-43D5-87BE-67443E8EF086}">
      <p15:sldGuideLst xmlns:p15="http://schemas.microsoft.com/office/powerpoint/2012/main">
        <p15:guide id="1" orient="horz" pos="243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1: Printer Friendly">
    <p:spTree>
      <p:nvGrpSpPr>
        <p:cNvPr id="1" name=""/>
        <p:cNvGrpSpPr/>
        <p:nvPr/>
      </p:nvGrpSpPr>
      <p:grpSpPr>
        <a:xfrm>
          <a:off x="0" y="0"/>
          <a:ext cx="0" cy="0"/>
          <a:chOff x="0" y="0"/>
          <a:chExt cx="0" cy="0"/>
        </a:xfrm>
      </p:grpSpPr>
      <p:sp>
        <p:nvSpPr>
          <p:cNvPr id="2" name="Title 1"/>
          <p:cNvSpPr>
            <a:spLocks noGrp="1"/>
          </p:cNvSpPr>
          <p:nvPr>
            <p:ph type="title"/>
          </p:nvPr>
        </p:nvSpPr>
        <p:spPr>
          <a:xfrm>
            <a:off x="338138" y="2740025"/>
            <a:ext cx="11520490" cy="907100"/>
          </a:xfrm>
        </p:spPr>
        <p:txBody>
          <a:bodyPr anchor="ctr"/>
          <a:lstStyle>
            <a:lvl1pPr marL="0" algn="l" defTabSz="914400" rtl="0" eaLnBrk="1" latinLnBrk="0" hangingPunct="1">
              <a:lnSpc>
                <a:spcPct val="90000"/>
              </a:lnSpc>
              <a:spcBef>
                <a:spcPct val="0"/>
              </a:spcBef>
              <a:buNone/>
              <a:defRPr lang="en-US" sz="3600" kern="1200" dirty="0">
                <a:solidFill>
                  <a:schemeClr val="accent1"/>
                </a:solidFill>
                <a:effectLst/>
                <a:latin typeface="+mj-lt"/>
                <a:ea typeface="+mj-ea"/>
                <a:cs typeface="+mj-cs"/>
              </a:defRPr>
            </a:lvl1p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28878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2A: Simple (Right Third)">
    <p:spTree>
      <p:nvGrpSpPr>
        <p:cNvPr id="1" name=""/>
        <p:cNvGrpSpPr/>
        <p:nvPr/>
      </p:nvGrpSpPr>
      <p:grpSpPr>
        <a:xfrm>
          <a:off x="0" y="0"/>
          <a:ext cx="0" cy="0"/>
          <a:chOff x="0" y="0"/>
          <a:chExt cx="0" cy="0"/>
        </a:xfrm>
      </p:grpSpPr>
      <p:sp>
        <p:nvSpPr>
          <p:cNvPr id="12" name="Rectangle 11"/>
          <p:cNvSpPr/>
          <p:nvPr userDrawn="1"/>
        </p:nvSpPr>
        <p:spPr bwMode="white">
          <a:xfrm>
            <a:off x="0" y="0"/>
            <a:ext cx="80819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8138" y="2740025"/>
            <a:ext cx="7542212" cy="907100"/>
          </a:xfrm>
        </p:spPr>
        <p:txBody>
          <a:bodyPr anchor="ctr"/>
          <a:lstStyle>
            <a:lvl1pPr marL="0" algn="l" defTabSz="914400" rtl="0" eaLnBrk="1" latinLnBrk="0" hangingPunct="1">
              <a:lnSpc>
                <a:spcPct val="90000"/>
              </a:lnSpc>
              <a:spcBef>
                <a:spcPct val="0"/>
              </a:spcBef>
              <a:buNone/>
              <a:defRPr lang="en-US" sz="3600" kern="1200" dirty="0">
                <a:solidFill>
                  <a:schemeClr val="accent1"/>
                </a:solidFill>
                <a:effectLst/>
                <a:latin typeface="+mj-lt"/>
                <a:ea typeface="+mj-ea"/>
                <a:cs typeface="+mj-cs"/>
              </a:defRPr>
            </a:lvl1pPr>
          </a:lstStyle>
          <a:p>
            <a:r>
              <a:rPr lang="en-US" dirty="0"/>
              <a:t>Click to edit Master 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81964" y="-1"/>
            <a:ext cx="4110036" cy="68580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9400" y="6269348"/>
            <a:ext cx="1663700" cy="50007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12779" y="6430806"/>
            <a:ext cx="1361508" cy="209134"/>
          </a:xfrm>
          <a:prstGeom prst="rect">
            <a:avLst/>
          </a:prstGeom>
        </p:spPr>
      </p:pic>
    </p:spTree>
    <p:extLst>
      <p:ext uri="{BB962C8B-B14F-4D97-AF65-F5344CB8AC3E}">
        <p14:creationId xmlns:p14="http://schemas.microsoft.com/office/powerpoint/2010/main" val="19229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3" name="Content Placeholder 2"/>
          <p:cNvSpPr>
            <a:spLocks noGrp="1"/>
          </p:cNvSpPr>
          <p:nvPr>
            <p:ph idx="1"/>
          </p:nvPr>
        </p:nvSpPr>
        <p:spPr/>
        <p:txBody>
          <a:bodyPr/>
          <a:lstStyle>
            <a:lvl1pPr marL="228600" indent="-228600">
              <a:defRPr lang="en-US" sz="2800" kern="1200" dirty="0" smtClean="0">
                <a:solidFill>
                  <a:schemeClr val="tx1"/>
                </a:solidFill>
                <a:latin typeface="+mn-lt"/>
                <a:ea typeface="+mn-ea"/>
                <a:cs typeface="+mn-cs"/>
              </a:defRPr>
            </a:lvl1pPr>
            <a:lvl2pPr>
              <a:spcBef>
                <a:spcPts val="600"/>
              </a:spcBef>
              <a:defRPr/>
            </a:lvl2pPr>
            <a:lvl3pPr>
              <a:spcBef>
                <a:spcPts val="600"/>
              </a:spcBef>
              <a:defRPr/>
            </a:lvl3p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vert="horz" lIns="0" tIns="0" rIns="0" bIns="0" rtlCol="0" anchor="ctr"/>
          <a:lstStyle>
            <a:lvl1pPr algn="r">
              <a:defRPr lang="en-US" smtClean="0"/>
            </a:lvl1pPr>
          </a:lstStyle>
          <a:p>
            <a:fld id="{6FE306A7-A228-4E07-8D4E-C1DA2C3F3993}" type="slidenum">
              <a:rPr lang="en-US" smtClean="0"/>
              <a:pPr/>
              <a:t>‹#›</a:t>
            </a:fld>
            <a:endParaRPr lang="en-US" dirty="0"/>
          </a:p>
        </p:txBody>
      </p:sp>
    </p:spTree>
    <p:extLst>
      <p:ext uri="{BB962C8B-B14F-4D97-AF65-F5344CB8AC3E}">
        <p14:creationId xmlns:p14="http://schemas.microsoft.com/office/powerpoint/2010/main" val="397267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ext: Two Column">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3" name="Content Placeholder 2"/>
          <p:cNvSpPr>
            <a:spLocks noGrp="1"/>
          </p:cNvSpPr>
          <p:nvPr>
            <p:ph sz="half" idx="1"/>
          </p:nvPr>
        </p:nvSpPr>
        <p:spPr>
          <a:xfrm>
            <a:off x="333374" y="1338263"/>
            <a:ext cx="5572125" cy="4833936"/>
          </a:xfrm>
        </p:spPr>
        <p:txBody>
          <a:bodyPr/>
          <a:lstStyle>
            <a:lvl1pPr marL="228600" indent="-228600">
              <a:defRPr lang="en-US" sz="2800" kern="1200" dirty="0" smtClean="0">
                <a:solidFill>
                  <a:schemeClr val="tx1"/>
                </a:solidFill>
                <a:latin typeface="+mn-lt"/>
                <a:ea typeface="+mn-ea"/>
                <a:cs typeface="+mn-cs"/>
              </a:defRPr>
            </a:lvl1pPr>
            <a:lvl2pPr>
              <a:spcBef>
                <a:spcPts val="600"/>
              </a:spcBef>
              <a:defRPr/>
            </a:lvl2pPr>
            <a:lvl3pPr>
              <a:spcBef>
                <a:spcPts val="600"/>
              </a:spcBef>
              <a:defRPr/>
            </a:lvl3p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86500" y="1338262"/>
            <a:ext cx="5564018" cy="4833937"/>
          </a:xfrm>
        </p:spPr>
        <p:txBody>
          <a:bodyPr/>
          <a:lstStyle>
            <a:lvl1pPr marL="228600" indent="-228600">
              <a:defRPr lang="en-US" sz="2800" kern="1200" dirty="0" smtClean="0">
                <a:solidFill>
                  <a:schemeClr val="tx1"/>
                </a:solidFill>
                <a:latin typeface="+mn-lt"/>
                <a:ea typeface="+mn-ea"/>
                <a:cs typeface="+mn-cs"/>
              </a:defRPr>
            </a:lvl1pPr>
            <a:lvl2pPr marL="685800" indent="-228600">
              <a:defRPr lang="en-US" sz="2400" kern="1200" dirty="0" smtClean="0">
                <a:solidFill>
                  <a:prstClr val="black"/>
                </a:solidFill>
                <a:latin typeface="+mn-lt"/>
                <a:ea typeface="+mn-ea"/>
                <a:cs typeface="+mn-cs"/>
              </a:defRPr>
            </a:lvl2pPr>
            <a:lvl3pPr marL="1143000" indent="-228600">
              <a:defRPr lang="en-US" sz="2400" kern="1200" dirty="0" smtClean="0">
                <a:solidFill>
                  <a:prstClr val="black"/>
                </a:solidFill>
                <a:latin typeface="+mn-lt"/>
                <a:ea typeface="+mn-ea"/>
                <a:cs typeface="+mn-cs"/>
              </a:defRPr>
            </a:lvl3pPr>
            <a:lvl4pPr>
              <a:defRPr sz="2400"/>
            </a:lvl4pPr>
            <a:lvl5pPr>
              <a:defRPr sz="2400"/>
            </a:lvl5p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Click to edit Master text styles</a:t>
            </a:r>
          </a:p>
          <a:p>
            <a:pPr marL="685800" lvl="1" indent="-228600" algn="l" defTabSz="914400" rtl="0" eaLnBrk="1" latinLnBrk="0" hangingPunct="1">
              <a:lnSpc>
                <a:spcPct val="90000"/>
              </a:lnSpc>
              <a:spcBef>
                <a:spcPts val="600"/>
              </a:spcBef>
              <a:buFont typeface="Arial" panose="020B0604020202020204" pitchFamily="34" charset="0"/>
              <a:buChar char="•"/>
            </a:pPr>
            <a:r>
              <a:rPr lang="en-US" dirty="0"/>
              <a:t>Second level</a:t>
            </a:r>
          </a:p>
          <a:p>
            <a:pPr marL="1143000" lvl="2" indent="-228600" algn="l" defTabSz="914400" rtl="0" eaLnBrk="1" latinLnBrk="0" hangingPunct="1">
              <a:lnSpc>
                <a:spcPct val="90000"/>
              </a:lnSpc>
              <a:spcBef>
                <a:spcPts val="600"/>
              </a:spcBef>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251305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e Subheading">
    <p:spTree>
      <p:nvGrpSpPr>
        <p:cNvPr id="1" name=""/>
        <p:cNvGrpSpPr/>
        <p:nvPr/>
      </p:nvGrpSpPr>
      <p:grpSpPr>
        <a:xfrm>
          <a:off x="0" y="0"/>
          <a:ext cx="0" cy="0"/>
          <a:chOff x="0" y="0"/>
          <a:chExt cx="0" cy="0"/>
        </a:xfrm>
      </p:grpSpPr>
      <p:sp>
        <p:nvSpPr>
          <p:cNvPr id="2" name="Title 1"/>
          <p:cNvSpPr>
            <a:spLocks noGrp="1"/>
          </p:cNvSpPr>
          <p:nvPr>
            <p:ph type="title"/>
          </p:nvPr>
        </p:nvSpPr>
        <p:spPr>
          <a:xfrm>
            <a:off x="333375" y="292608"/>
            <a:ext cx="11525250" cy="876299"/>
          </a:xfrm>
        </p:spPr>
        <p:txBody>
          <a:bodyPr/>
          <a:lstStyle/>
          <a:p>
            <a:r>
              <a:rPr lang="en-US" dirty="0"/>
              <a:t>Click to edit Master title style</a:t>
            </a:r>
          </a:p>
        </p:txBody>
      </p:sp>
      <p:sp>
        <p:nvSpPr>
          <p:cNvPr id="3" name="Text Placeholder 2"/>
          <p:cNvSpPr>
            <a:spLocks noGrp="1"/>
          </p:cNvSpPr>
          <p:nvPr>
            <p:ph type="body" idx="1"/>
          </p:nvPr>
        </p:nvSpPr>
        <p:spPr>
          <a:xfrm>
            <a:off x="333375" y="1338263"/>
            <a:ext cx="11525251" cy="547687"/>
          </a:xfrm>
        </p:spPr>
        <p:txBody>
          <a:bodyPr lIns="0" tIns="54864" rIns="0" bIns="0" anchor="t">
            <a:no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33375" y="1885950"/>
            <a:ext cx="11525249" cy="4286250"/>
          </a:xfrm>
        </p:spPr>
        <p:txBody>
          <a:bodyPr/>
          <a:lstStyle>
            <a:lvl1pPr marL="228600" indent="-228600">
              <a:defRPr lang="en-US" sz="2800" kern="1200" dirty="0" smtClean="0">
                <a:solidFill>
                  <a:schemeClr val="tx1"/>
                </a:solidFill>
                <a:latin typeface="+mn-lt"/>
                <a:ea typeface="+mn-ea"/>
                <a:cs typeface="+mn-cs"/>
              </a:defRPr>
            </a:lvl1pPr>
            <a:lvl2pPr marL="685800" indent="-228600">
              <a:defRPr lang="en-US" sz="2400" kern="1200" dirty="0" smtClean="0">
                <a:solidFill>
                  <a:prstClr val="black"/>
                </a:solidFill>
                <a:latin typeface="+mn-lt"/>
                <a:ea typeface="+mn-ea"/>
                <a:cs typeface="+mn-cs"/>
              </a:defRPr>
            </a:lvl2pPr>
            <a:lvl3pPr>
              <a:spcBef>
                <a:spcPts val="600"/>
              </a:spcBef>
              <a:defRPr sz="2400"/>
            </a:lvl3pPr>
            <a:lvl4pPr>
              <a:defRPr sz="2400"/>
            </a:lvl4pPr>
            <a:lvl5pPr>
              <a:defRPr sz="2400"/>
            </a:lvl5p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Click to edit Master text styles</a:t>
            </a:r>
          </a:p>
          <a:p>
            <a:pPr marL="685800" lvl="1" indent="-228600" algn="l" defTabSz="914400" rtl="0" eaLnBrk="1" latinLnBrk="0" hangingPunct="1">
              <a:lnSpc>
                <a:spcPct val="90000"/>
              </a:lnSpc>
              <a:spcBef>
                <a:spcPts val="600"/>
              </a:spcBef>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108516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ext: Two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333375" y="292608"/>
            <a:ext cx="11525250" cy="876299"/>
          </a:xfrm>
        </p:spPr>
        <p:txBody>
          <a:bodyPr/>
          <a:lstStyle/>
          <a:p>
            <a:r>
              <a:rPr lang="en-US" dirty="0"/>
              <a:t>Click to edit Master title style</a:t>
            </a:r>
          </a:p>
        </p:txBody>
      </p:sp>
      <p:sp>
        <p:nvSpPr>
          <p:cNvPr id="3" name="Text Placeholder 2"/>
          <p:cNvSpPr>
            <a:spLocks noGrp="1"/>
          </p:cNvSpPr>
          <p:nvPr>
            <p:ph type="body" idx="1"/>
          </p:nvPr>
        </p:nvSpPr>
        <p:spPr>
          <a:xfrm>
            <a:off x="333375" y="1338263"/>
            <a:ext cx="5572125" cy="547687"/>
          </a:xfrm>
        </p:spPr>
        <p:txBody>
          <a:bodyPr lIns="0" tIns="54864" rIns="0" bIns="0" anchor="t">
            <a:no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33376" y="1885950"/>
            <a:ext cx="5572124" cy="4286250"/>
          </a:xfrm>
        </p:spPr>
        <p:txBody>
          <a:bodyPr/>
          <a:lstStyle>
            <a:lvl1pPr marL="228600" indent="-228600">
              <a:defRPr lang="en-US" sz="2800" kern="1200" dirty="0" smtClean="0">
                <a:solidFill>
                  <a:schemeClr val="tx1"/>
                </a:solidFill>
                <a:latin typeface="+mn-lt"/>
                <a:ea typeface="+mn-ea"/>
                <a:cs typeface="+mn-cs"/>
              </a:defRPr>
            </a:lvl1pPr>
            <a:lvl2pPr marL="685800" indent="-228600">
              <a:defRPr lang="en-US" sz="2400" kern="1200" dirty="0" smtClean="0">
                <a:solidFill>
                  <a:prstClr val="black"/>
                </a:solidFill>
                <a:latin typeface="+mn-lt"/>
                <a:ea typeface="+mn-ea"/>
                <a:cs typeface="+mn-cs"/>
              </a:defRPr>
            </a:lvl2pPr>
            <a:lvl3pPr>
              <a:spcBef>
                <a:spcPts val="600"/>
              </a:spcBef>
              <a:defRPr sz="2400"/>
            </a:lvl3pPr>
            <a:lvl4pPr>
              <a:defRPr sz="2400"/>
            </a:lvl4pPr>
            <a:lvl5pPr>
              <a:defRPr sz="2400"/>
            </a:lvl5p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Click to edit Master text styles</a:t>
            </a:r>
          </a:p>
          <a:p>
            <a:pPr marL="685800" lvl="1" indent="-228600" algn="l" defTabSz="914400" rtl="0" eaLnBrk="1" latinLnBrk="0" hangingPunct="1">
              <a:lnSpc>
                <a:spcPct val="90000"/>
              </a:lnSpc>
              <a:spcBef>
                <a:spcPts val="600"/>
              </a:spcBef>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86500" y="1338263"/>
            <a:ext cx="5572124" cy="547687"/>
          </a:xfrm>
        </p:spPr>
        <p:txBody>
          <a:bodyPr vert="horz" lIns="0" tIns="54864" rIns="0" bIns="0" rtlCol="0" anchor="t">
            <a:noAutofit/>
          </a:bodyPr>
          <a:lstStyle>
            <a:lvl1pPr marL="228600" indent="-228600">
              <a:buNone/>
              <a:defRPr lang="en-US" b="1" dirty="0" smtClean="0">
                <a:solidFill>
                  <a:schemeClr val="tx1"/>
                </a:solidFill>
              </a:defRPr>
            </a:lvl1pPr>
          </a:lstStyle>
          <a:p>
            <a:pPr marL="0" lvl="0" indent="0"/>
            <a:r>
              <a:rPr lang="en-US" dirty="0"/>
              <a:t>Click to edit Master text styles</a:t>
            </a:r>
          </a:p>
        </p:txBody>
      </p:sp>
      <p:sp>
        <p:nvSpPr>
          <p:cNvPr id="6" name="Content Placeholder 5"/>
          <p:cNvSpPr>
            <a:spLocks noGrp="1"/>
          </p:cNvSpPr>
          <p:nvPr>
            <p:ph sz="quarter" idx="4"/>
          </p:nvPr>
        </p:nvSpPr>
        <p:spPr>
          <a:xfrm>
            <a:off x="6286500" y="1885951"/>
            <a:ext cx="5572124" cy="4286249"/>
          </a:xfrm>
        </p:spPr>
        <p:txBody>
          <a:bodyPr/>
          <a:lstStyle>
            <a:lvl1pPr marL="228600" indent="-228600">
              <a:defRPr lang="en-US" sz="2800" kern="1200" dirty="0" smtClean="0">
                <a:solidFill>
                  <a:schemeClr val="tx1"/>
                </a:solidFill>
                <a:latin typeface="+mn-lt"/>
                <a:ea typeface="+mn-ea"/>
                <a:cs typeface="+mn-cs"/>
              </a:defRPr>
            </a:lvl1pPr>
            <a:lvl2pPr>
              <a:spcBef>
                <a:spcPts val="600"/>
              </a:spcBef>
              <a:defRPr sz="2400"/>
            </a:lvl2pPr>
            <a:lvl3pPr marL="1143000" indent="-228600">
              <a:defRPr lang="en-US" sz="2400" kern="1200" dirty="0" smtClean="0">
                <a:solidFill>
                  <a:prstClr val="black"/>
                </a:solidFill>
                <a:latin typeface="+mn-lt"/>
                <a:ea typeface="+mn-ea"/>
                <a:cs typeface="+mn-cs"/>
              </a:defRPr>
            </a:lvl3pPr>
            <a:lvl4pPr>
              <a:defRPr sz="2400"/>
            </a:lvl4pPr>
            <a:lvl5pPr>
              <a:defRPr sz="2400"/>
            </a:lvl5p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Click to edit Master text styles</a:t>
            </a:r>
          </a:p>
          <a:p>
            <a:pPr lvl="1"/>
            <a:r>
              <a:rPr lang="en-US" dirty="0"/>
              <a:t>Second level</a:t>
            </a:r>
          </a:p>
          <a:p>
            <a:pPr marL="1143000" lvl="2" indent="-228600" algn="l" defTabSz="914400" rtl="0" eaLnBrk="1" latinLnBrk="0" hangingPunct="1">
              <a:lnSpc>
                <a:spcPct val="90000"/>
              </a:lnSpc>
              <a:spcBef>
                <a:spcPts val="600"/>
              </a:spcBef>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88914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549" y="288923"/>
            <a:ext cx="11513969" cy="874319"/>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36549" y="1341037"/>
            <a:ext cx="11522076" cy="4831163"/>
          </a:xfrm>
          <a:prstGeom prst="rect">
            <a:avLst/>
          </a:prstGeom>
        </p:spPr>
        <p:txBody>
          <a:bodyPr vert="horz" lIns="91440" tIns="45720" rIns="91440" bIns="45720" rtlCol="0">
            <a:normAutofit/>
          </a:bodyPr>
          <a:lstStyle/>
          <a:p>
            <a:pPr lvl="0"/>
            <a:r>
              <a:rPr lang="en-US" dirty="0"/>
              <a:t>Click to edit Master text styles</a:t>
            </a:r>
          </a:p>
          <a:p>
            <a:pPr marL="685800" lvl="1" indent="-228600" algn="l" defTabSz="914400" rtl="0" eaLnBrk="1" latinLnBrk="0" hangingPunct="1">
              <a:lnSpc>
                <a:spcPct val="90000"/>
              </a:lnSpc>
              <a:spcBef>
                <a:spcPts val="600"/>
              </a:spcBef>
              <a:buClr>
                <a:prstClr val="black">
                  <a:lumMod val="75000"/>
                  <a:lumOff val="25000"/>
                </a:prstClr>
              </a:buClr>
              <a:buFont typeface="Arial" panose="020B0604020202020204" pitchFamily="34" charset="0"/>
              <a:buChar char="•"/>
            </a:pPr>
            <a:r>
              <a:rPr lang="en-US" dirty="0"/>
              <a:t>Second level</a:t>
            </a:r>
          </a:p>
          <a:p>
            <a:pPr marL="1143000" lvl="2" indent="-228600" algn="l" defTabSz="914400" rtl="0" eaLnBrk="1" latinLnBrk="0" hangingPunct="1">
              <a:lnSpc>
                <a:spcPct val="90000"/>
              </a:lnSpc>
              <a:spcBef>
                <a:spcPts val="60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924676" y="6353968"/>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Calibri"/>
                <a:ea typeface="+mn-ea"/>
                <a:cs typeface="+mn-cs"/>
              </a:defRPr>
            </a:lvl1pPr>
          </a:lstStyle>
          <a:p>
            <a:endParaRPr lang="en-US" dirty="0"/>
          </a:p>
        </p:txBody>
      </p:sp>
      <p:sp>
        <p:nvSpPr>
          <p:cNvPr id="6" name="Slide Number Placeholder 5"/>
          <p:cNvSpPr>
            <a:spLocks noGrp="1"/>
          </p:cNvSpPr>
          <p:nvPr>
            <p:ph type="sldNum" sz="quarter" idx="4"/>
          </p:nvPr>
        </p:nvSpPr>
        <p:spPr>
          <a:xfrm>
            <a:off x="11460592" y="6353968"/>
            <a:ext cx="398036" cy="365125"/>
          </a:xfrm>
          <a:prstGeom prst="rect">
            <a:avLst/>
          </a:prstGeom>
        </p:spPr>
        <p:txBody>
          <a:bodyPr vert="horz" lIns="0" tIns="0" rIns="0" bIns="0" rtlCol="0" anchor="ctr"/>
          <a:lstStyle>
            <a:lvl1pPr algn="ctr">
              <a:defRPr kumimoji="0" lang="en-US" sz="1200" b="1" i="0" u="none" strike="noStrike" kern="1200" cap="none" spc="0" normalizeH="0" baseline="0" smtClean="0">
                <a:ln>
                  <a:noFill/>
                </a:ln>
                <a:solidFill>
                  <a:prstClr val="black"/>
                </a:solidFill>
                <a:effectLst/>
                <a:uLnTx/>
                <a:uFillTx/>
                <a:latin typeface="Calibri"/>
                <a:ea typeface="+mn-ea"/>
                <a:cs typeface="+mn-cs"/>
              </a:defRPr>
            </a:lvl1pPr>
          </a:lstStyle>
          <a:p>
            <a:pPr algn="r"/>
            <a:fld id="{6FE306A7-A228-4E07-8D4E-C1DA2C3F3993}" type="slidenum">
              <a:rPr lang="en-US" smtClean="0"/>
              <a:pPr algn="r"/>
              <a:t>‹#›</a:t>
            </a:fld>
            <a:endParaRPr lang="en-US" dirty="0"/>
          </a:p>
        </p:txBody>
      </p:sp>
      <p:pic>
        <p:nvPicPr>
          <p:cNvPr id="11" name="Picture 1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79400" y="6269348"/>
            <a:ext cx="1663700" cy="500071"/>
          </a:xfrm>
          <a:prstGeom prst="rect">
            <a:avLst/>
          </a:prstGeom>
        </p:spPr>
      </p:pic>
      <p:pic>
        <p:nvPicPr>
          <p:cNvPr id="9" name="Picture 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412779" y="6430806"/>
            <a:ext cx="1361508" cy="209134"/>
          </a:xfrm>
          <a:prstGeom prst="rect">
            <a:avLst/>
          </a:prstGeom>
        </p:spPr>
      </p:pic>
    </p:spTree>
    <p:extLst>
      <p:ext uri="{BB962C8B-B14F-4D97-AF65-F5344CB8AC3E}">
        <p14:creationId xmlns:p14="http://schemas.microsoft.com/office/powerpoint/2010/main" val="822610439"/>
      </p:ext>
    </p:extLst>
  </p:cSld>
  <p:clrMap bg1="lt1" tx1="dk1" bg2="lt2" tx2="dk2" accent1="accent1" accent2="accent2" accent3="accent3" accent4="accent4" accent5="accent5" accent6="accent6" hlink="hlink" folHlink="folHlink"/>
  <p:sldLayoutIdLst>
    <p:sldLayoutId id="2147483665" r:id="rId1"/>
    <p:sldLayoutId id="2147483663" r:id="rId2"/>
    <p:sldLayoutId id="2147483664" r:id="rId3"/>
    <p:sldLayoutId id="2147483669" r:id="rId4"/>
    <p:sldLayoutId id="2147483651" r:id="rId5"/>
    <p:sldLayoutId id="2147483650" r:id="rId6"/>
    <p:sldLayoutId id="2147483652" r:id="rId7"/>
    <p:sldLayoutId id="2147483653" r:id="rId8"/>
    <p:sldLayoutId id="2147483668" r:id="rId9"/>
    <p:sldLayoutId id="2147483654" r:id="rId10"/>
    <p:sldLayoutId id="2147483655" r:id="rId11"/>
    <p:sldLayoutId id="2147483667" r:id="rId12"/>
    <p:sldLayoutId id="2147483666" r:id="rId13"/>
    <p:sldLayoutId id="2147483671" r:id="rId14"/>
    <p:sldLayoutId id="2147483676" r:id="rId15"/>
    <p:sldLayoutId id="2147483678" r:id="rId16"/>
  </p:sldLayoutIdLst>
  <p:hf hdr="0" ftr="0" dt="0"/>
  <p:txStyles>
    <p:title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p:titleStyle>
    <p:bodyStyle>
      <a:lvl1pPr marL="228600" indent="-228600" algn="l" defTabSz="914400" rtl="0" eaLnBrk="1" latinLnBrk="0" hangingPunct="1">
        <a:lnSpc>
          <a:spcPct val="90000"/>
        </a:lnSpc>
        <a:spcBef>
          <a:spcPts val="1400"/>
        </a:spcBef>
        <a:buClr>
          <a:srgbClr val="E12726"/>
        </a:buClr>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prstClr val="black"/>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prstClr val="black"/>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1E56B14-AE6F-296E-557A-B7E6AD20DC8F}"/>
              </a:ext>
            </a:extLst>
          </p:cNvPr>
          <p:cNvSpPr txBox="1">
            <a:spLocks/>
          </p:cNvSpPr>
          <p:nvPr/>
        </p:nvSpPr>
        <p:spPr>
          <a:xfrm>
            <a:off x="869022" y="775066"/>
            <a:ext cx="10453953" cy="2725137"/>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r>
              <a:rPr lang="en-US" sz="4000" dirty="0">
                <a:solidFill>
                  <a:srgbClr val="CBFBE2"/>
                </a:solidFill>
              </a:rPr>
              <a:t>Investigate Third Party Environments Working with the HPCC Systems – Power BI and GitPod </a:t>
            </a:r>
            <a:endParaRPr lang="en-IN" sz="4000" b="1" dirty="0">
              <a:solidFill>
                <a:srgbClr val="CBFBE2"/>
              </a:solidFill>
            </a:endParaRPr>
          </a:p>
        </p:txBody>
      </p:sp>
      <p:pic>
        <p:nvPicPr>
          <p:cNvPr id="5" name="Picture 4" descr="A logo of a company&#10;&#10;Description automatically generated">
            <a:extLst>
              <a:ext uri="{FF2B5EF4-FFF2-40B4-BE49-F238E27FC236}">
                <a16:creationId xmlns:a16="http://schemas.microsoft.com/office/drawing/2014/main" id="{682008FF-4F3B-B9E1-166F-A911EB85B083}"/>
              </a:ext>
            </a:extLst>
          </p:cNvPr>
          <p:cNvPicPr>
            <a:picLocks noChangeAspect="1"/>
          </p:cNvPicPr>
          <p:nvPr/>
        </p:nvPicPr>
        <p:blipFill>
          <a:blip r:embed="rId2"/>
          <a:stretch>
            <a:fillRect/>
          </a:stretch>
        </p:blipFill>
        <p:spPr>
          <a:xfrm>
            <a:off x="11255830" y="6146471"/>
            <a:ext cx="678871" cy="678871"/>
          </a:xfrm>
          <a:prstGeom prst="rect">
            <a:avLst/>
          </a:prstGeom>
        </p:spPr>
      </p:pic>
      <p:sp>
        <p:nvSpPr>
          <p:cNvPr id="2" name="TextBox 1">
            <a:extLst>
              <a:ext uri="{FF2B5EF4-FFF2-40B4-BE49-F238E27FC236}">
                <a16:creationId xmlns:a16="http://schemas.microsoft.com/office/drawing/2014/main" id="{1C4A4035-6DC1-A58B-632F-418441B85ABF}"/>
              </a:ext>
            </a:extLst>
          </p:cNvPr>
          <p:cNvSpPr txBox="1"/>
          <p:nvPr/>
        </p:nvSpPr>
        <p:spPr>
          <a:xfrm>
            <a:off x="2513350" y="4158564"/>
            <a:ext cx="7165298" cy="1588127"/>
          </a:xfrm>
          <a:prstGeom prst="rect">
            <a:avLst/>
          </a:prstGeom>
          <a:noFill/>
        </p:spPr>
        <p:txBody>
          <a:bodyPr wrap="square" rtlCol="0">
            <a:spAutoFit/>
          </a:bodyPr>
          <a:lstStyle/>
          <a:p>
            <a:pPr algn="ctr">
              <a:lnSpc>
                <a:spcPct val="110000"/>
              </a:lnSpc>
            </a:pPr>
            <a:r>
              <a:rPr lang="en-US" sz="1800" dirty="0"/>
              <a:t>Girikratna Sharma  </a:t>
            </a:r>
          </a:p>
          <a:p>
            <a:pPr algn="ctr">
              <a:lnSpc>
                <a:spcPct val="110000"/>
              </a:lnSpc>
            </a:pPr>
            <a:r>
              <a:rPr lang="en-US" sz="1800" dirty="0"/>
              <a:t>Trainee Software Engineer</a:t>
            </a:r>
          </a:p>
          <a:p>
            <a:pPr algn="ctr">
              <a:lnSpc>
                <a:spcPct val="110000"/>
              </a:lnSpc>
            </a:pPr>
            <a:r>
              <a:rPr lang="en-US" sz="1800" dirty="0"/>
              <a:t>LexisNexis Risk Solutions - Mumbai </a:t>
            </a:r>
            <a:br>
              <a:rPr lang="en-US" sz="1800" dirty="0"/>
            </a:br>
            <a:endParaRPr lang="en-US" sz="1800" dirty="0"/>
          </a:p>
          <a:p>
            <a:pPr algn="ctr"/>
            <a:endParaRPr lang="en-IN" dirty="0"/>
          </a:p>
        </p:txBody>
      </p:sp>
    </p:spTree>
    <p:extLst>
      <p:ext uri="{BB962C8B-B14F-4D97-AF65-F5344CB8AC3E}">
        <p14:creationId xmlns:p14="http://schemas.microsoft.com/office/powerpoint/2010/main" val="3510486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30092-ABC7-61F0-B78E-E4D500A6BFF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B51943-BED9-B1BD-9DD0-51A9359CCFE8}"/>
              </a:ext>
            </a:extLst>
          </p:cNvPr>
          <p:cNvSpPr>
            <a:spLocks noGrp="1"/>
          </p:cNvSpPr>
          <p:nvPr>
            <p:ph type="sldNum" sz="quarter" idx="12"/>
          </p:nvPr>
        </p:nvSpPr>
        <p:spPr/>
        <p:txBody>
          <a:bodyPr/>
          <a:lstStyle/>
          <a:p>
            <a:pPr algn="r"/>
            <a:fld id="{6FE306A7-A228-4E07-8D4E-C1DA2C3F3993}" type="slidenum">
              <a:rPr lang="en-US" smtClean="0"/>
              <a:pPr algn="r"/>
              <a:t>10</a:t>
            </a:fld>
            <a:endParaRPr lang="en-US"/>
          </a:p>
        </p:txBody>
      </p:sp>
      <p:sp>
        <p:nvSpPr>
          <p:cNvPr id="8" name="TextBox 7">
            <a:extLst>
              <a:ext uri="{FF2B5EF4-FFF2-40B4-BE49-F238E27FC236}">
                <a16:creationId xmlns:a16="http://schemas.microsoft.com/office/drawing/2014/main" id="{B6DDBE5E-B96F-D193-FCCF-2CB266EBD294}"/>
              </a:ext>
            </a:extLst>
          </p:cNvPr>
          <p:cNvSpPr txBox="1"/>
          <p:nvPr/>
        </p:nvSpPr>
        <p:spPr>
          <a:xfrm>
            <a:off x="269822" y="2030955"/>
            <a:ext cx="11588805"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GitPod has a major benefit mainly for the HPCC Platform’s Open-Source GitHub Repository, where any new contributor or developer can directly push commits and browse through the code and test changes without the need to install and setup HPCC on their Local Machine (Either via WSL or Docker).</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dirty="0"/>
              <a:t>Another point is ease of use, no need to setup any development platform since it can all be configured by the </a:t>
            </a:r>
            <a:r>
              <a:rPr lang="en-US" dirty="0" err="1"/>
              <a:t>GitPod’s</a:t>
            </a:r>
            <a:r>
              <a:rPr lang="en-US" dirty="0"/>
              <a:t> yaml configuration file. Even in the case of Trainee’s or New Hire’s, they can directly get exposure to the code and can skip or delay the need to configure.</a:t>
            </a:r>
          </a:p>
          <a:p>
            <a:pPr algn="just"/>
            <a:endParaRPr lang="en-US" dirty="0"/>
          </a:p>
          <a:p>
            <a:pPr marL="285750" indent="-285750" algn="just">
              <a:buFont typeface="Arial" panose="020B0604020202020204" pitchFamily="34" charset="0"/>
              <a:buChar char="•"/>
            </a:pPr>
            <a:r>
              <a:rPr lang="en-US" dirty="0"/>
              <a:t>T</a:t>
            </a:r>
            <a:r>
              <a:rPr lang="en-US" sz="1800" dirty="0"/>
              <a:t>he GitPod yaml file </a:t>
            </a:r>
            <a:r>
              <a:rPr lang="en-US" dirty="0"/>
              <a:t>must be</a:t>
            </a:r>
            <a:r>
              <a:rPr lang="en-US" sz="1800" dirty="0"/>
              <a:t> modified based on the dependencies of the HPCC Platform once that is done, the HPCC Platform Forked in my Repository can work on </a:t>
            </a:r>
            <a:r>
              <a:rPr lang="en-US" dirty="0"/>
              <a:t>GitPod under my GitHub ID’s Workspace which can be access by the GitPod homepage.</a:t>
            </a:r>
            <a:endParaRPr lang="en-US" sz="1800" dirty="0"/>
          </a:p>
          <a:p>
            <a:pPr marL="285750" indent="-285750" algn="just">
              <a:buFont typeface="Arial" panose="020B0604020202020204" pitchFamily="34" charset="0"/>
              <a:buChar char="•"/>
            </a:pPr>
            <a:endParaRPr lang="en-US" sz="1800" dirty="0"/>
          </a:p>
        </p:txBody>
      </p:sp>
      <p:sp>
        <p:nvSpPr>
          <p:cNvPr id="9" name="Title 1">
            <a:extLst>
              <a:ext uri="{FF2B5EF4-FFF2-40B4-BE49-F238E27FC236}">
                <a16:creationId xmlns:a16="http://schemas.microsoft.com/office/drawing/2014/main" id="{FAB1330A-EDF8-2442-C783-3673CBDABA33}"/>
              </a:ext>
            </a:extLst>
          </p:cNvPr>
          <p:cNvSpPr txBox="1">
            <a:spLocks/>
          </p:cNvSpPr>
          <p:nvPr/>
        </p:nvSpPr>
        <p:spPr>
          <a:xfrm>
            <a:off x="269822" y="420381"/>
            <a:ext cx="11588806"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US" sz="3200" b="1" dirty="0">
              <a:solidFill>
                <a:srgbClr val="CBFBE2"/>
              </a:solidFill>
            </a:endParaRPr>
          </a:p>
          <a:p>
            <a:pPr lvl="1"/>
            <a:r>
              <a:rPr lang="en-US" sz="3200" b="1" dirty="0">
                <a:solidFill>
                  <a:srgbClr val="CBFBE2"/>
                </a:solidFill>
              </a:rPr>
              <a:t>Use Case of GitPod: Explanation on Progress and overall Validity </a:t>
            </a:r>
          </a:p>
          <a:p>
            <a:pPr lvl="1"/>
            <a:endParaRPr lang="en-US" sz="3200" b="1" dirty="0">
              <a:solidFill>
                <a:srgbClr val="CBFBE2"/>
              </a:solidFill>
            </a:endParaRPr>
          </a:p>
        </p:txBody>
      </p:sp>
      <p:pic>
        <p:nvPicPr>
          <p:cNvPr id="3" name="Picture 2" descr="A logo of a company&#10;&#10;Description automatically generated">
            <a:extLst>
              <a:ext uri="{FF2B5EF4-FFF2-40B4-BE49-F238E27FC236}">
                <a16:creationId xmlns:a16="http://schemas.microsoft.com/office/drawing/2014/main" id="{896D71D2-FEE0-29D7-850F-999B835AEF83}"/>
              </a:ext>
            </a:extLst>
          </p:cNvPr>
          <p:cNvPicPr>
            <a:picLocks noChangeAspect="1"/>
          </p:cNvPicPr>
          <p:nvPr/>
        </p:nvPicPr>
        <p:blipFill>
          <a:blip r:embed="rId2"/>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44083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BE0EA-CA03-D0FD-0644-C7020938C6E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D077A-3D54-41FA-2603-6E2C9B26C637}"/>
              </a:ext>
            </a:extLst>
          </p:cNvPr>
          <p:cNvSpPr>
            <a:spLocks noGrp="1"/>
          </p:cNvSpPr>
          <p:nvPr>
            <p:ph type="sldNum" sz="quarter" idx="12"/>
          </p:nvPr>
        </p:nvSpPr>
        <p:spPr/>
        <p:txBody>
          <a:bodyPr/>
          <a:lstStyle/>
          <a:p>
            <a:pPr algn="r"/>
            <a:fld id="{6FE306A7-A228-4E07-8D4E-C1DA2C3F3993}" type="slidenum">
              <a:rPr lang="en-US" smtClean="0"/>
              <a:pPr algn="r"/>
              <a:t>11</a:t>
            </a:fld>
            <a:endParaRPr lang="en-US"/>
          </a:p>
        </p:txBody>
      </p:sp>
      <p:sp>
        <p:nvSpPr>
          <p:cNvPr id="8" name="TextBox 7">
            <a:extLst>
              <a:ext uri="{FF2B5EF4-FFF2-40B4-BE49-F238E27FC236}">
                <a16:creationId xmlns:a16="http://schemas.microsoft.com/office/drawing/2014/main" id="{26FE8C7E-7192-70BC-C053-D051D3A36BF0}"/>
              </a:ext>
            </a:extLst>
          </p:cNvPr>
          <p:cNvSpPr txBox="1"/>
          <p:nvPr/>
        </p:nvSpPr>
        <p:spPr>
          <a:xfrm>
            <a:off x="269822" y="2030955"/>
            <a:ext cx="11588805"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One of the biggest issues which we face while working with GitPod is the constant return to state which we need to perform, an example can be, say we want to run an installation of a dependency, that install needs to be mentioned in the </a:t>
            </a:r>
            <a:r>
              <a:rPr lang="en-US" dirty="0" err="1"/>
              <a:t>yml</a:t>
            </a:r>
            <a:r>
              <a:rPr lang="en-US" dirty="0"/>
              <a:t> file (It executes every time the VM is executed) or else we will have to manually run it.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dirty="0"/>
              <a:t>The configuration of </a:t>
            </a:r>
            <a:r>
              <a:rPr lang="en-US" dirty="0" err="1"/>
              <a:t>Cmake</a:t>
            </a:r>
            <a:r>
              <a:rPr lang="en-US" dirty="0"/>
              <a:t> proves to be challenging as most of the dependencies which are called have direct contact with the OS of the VM which we are running, trying to reconfigure based on a new Fork of the Platform on </a:t>
            </a:r>
            <a:r>
              <a:rPr lang="en-US" dirty="0" err="1"/>
              <a:t>Github</a:t>
            </a:r>
            <a:r>
              <a:rPr lang="en-US" dirty="0"/>
              <a:t> still faces the same issue.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dirty="0"/>
              <a:t>Whereas the use of a tool to automate the execute of a Platform during Production is valid, but due to the dependency on GitPod itself, this method will not pose a major advantage, when compared to the Docker Image build for testing a feature in Production. </a:t>
            </a:r>
            <a:endParaRPr lang="en-US" sz="1800" dirty="0"/>
          </a:p>
          <a:p>
            <a:pPr marL="285750" indent="-285750" algn="just">
              <a:buFont typeface="Arial" panose="020B0604020202020204" pitchFamily="34" charset="0"/>
              <a:buChar char="•"/>
            </a:pPr>
            <a:endParaRPr lang="en-US" sz="1800" dirty="0"/>
          </a:p>
        </p:txBody>
      </p:sp>
      <p:sp>
        <p:nvSpPr>
          <p:cNvPr id="9" name="Title 1">
            <a:extLst>
              <a:ext uri="{FF2B5EF4-FFF2-40B4-BE49-F238E27FC236}">
                <a16:creationId xmlns:a16="http://schemas.microsoft.com/office/drawing/2014/main" id="{2A3E4C96-8A34-BE01-3657-6403C85B92F1}"/>
              </a:ext>
            </a:extLst>
          </p:cNvPr>
          <p:cNvSpPr txBox="1">
            <a:spLocks/>
          </p:cNvSpPr>
          <p:nvPr/>
        </p:nvSpPr>
        <p:spPr>
          <a:xfrm>
            <a:off x="269822" y="420381"/>
            <a:ext cx="11588806"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r>
              <a:rPr lang="en-US" sz="3200" b="1" dirty="0">
                <a:solidFill>
                  <a:srgbClr val="CBFBE2"/>
                </a:solidFill>
              </a:rPr>
              <a:t>Case Study of GitPod with HPCC Platform Deployment:</a:t>
            </a:r>
          </a:p>
        </p:txBody>
      </p:sp>
      <p:pic>
        <p:nvPicPr>
          <p:cNvPr id="3" name="Picture 2" descr="A logo of a company&#10;&#10;Description automatically generated">
            <a:extLst>
              <a:ext uri="{FF2B5EF4-FFF2-40B4-BE49-F238E27FC236}">
                <a16:creationId xmlns:a16="http://schemas.microsoft.com/office/drawing/2014/main" id="{C898F803-CED6-B442-14BC-66E78B0F9D70}"/>
              </a:ext>
            </a:extLst>
          </p:cNvPr>
          <p:cNvPicPr>
            <a:picLocks noChangeAspect="1"/>
          </p:cNvPicPr>
          <p:nvPr/>
        </p:nvPicPr>
        <p:blipFill>
          <a:blip r:embed="rId2"/>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12156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E3D13-C496-BA66-8F4E-E392673D608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F23F3D-D28F-5D3B-9AE1-D6843B6006DF}"/>
              </a:ext>
            </a:extLst>
          </p:cNvPr>
          <p:cNvSpPr>
            <a:spLocks noGrp="1"/>
          </p:cNvSpPr>
          <p:nvPr>
            <p:ph type="sldNum" sz="quarter" idx="12"/>
          </p:nvPr>
        </p:nvSpPr>
        <p:spPr/>
        <p:txBody>
          <a:bodyPr/>
          <a:lstStyle/>
          <a:p>
            <a:pPr algn="r"/>
            <a:fld id="{6FE306A7-A228-4E07-8D4E-C1DA2C3F3993}" type="slidenum">
              <a:rPr lang="en-US" smtClean="0"/>
              <a:pPr algn="r"/>
              <a:t>12</a:t>
            </a:fld>
            <a:endParaRPr lang="en-US" dirty="0"/>
          </a:p>
        </p:txBody>
      </p:sp>
      <p:sp>
        <p:nvSpPr>
          <p:cNvPr id="9" name="Title 1">
            <a:extLst>
              <a:ext uri="{FF2B5EF4-FFF2-40B4-BE49-F238E27FC236}">
                <a16:creationId xmlns:a16="http://schemas.microsoft.com/office/drawing/2014/main" id="{49894A4A-904D-D07B-B6BE-85E58D19D1A2}"/>
              </a:ext>
            </a:extLst>
          </p:cNvPr>
          <p:cNvSpPr txBox="1">
            <a:spLocks/>
          </p:cNvSpPr>
          <p:nvPr/>
        </p:nvSpPr>
        <p:spPr>
          <a:xfrm>
            <a:off x="284812" y="311403"/>
            <a:ext cx="11573816"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r>
              <a:rPr lang="en-US" sz="3200" b="1" dirty="0">
                <a:solidFill>
                  <a:srgbClr val="CBFBE2"/>
                </a:solidFill>
              </a:rPr>
              <a:t>Progress on GitPod Integration:</a:t>
            </a:r>
          </a:p>
        </p:txBody>
      </p:sp>
      <p:pic>
        <p:nvPicPr>
          <p:cNvPr id="4" name="Picture 3">
            <a:extLst>
              <a:ext uri="{FF2B5EF4-FFF2-40B4-BE49-F238E27FC236}">
                <a16:creationId xmlns:a16="http://schemas.microsoft.com/office/drawing/2014/main" id="{DDF2C3EA-00A4-F248-0C06-4E6DE60C1E3D}"/>
              </a:ext>
            </a:extLst>
          </p:cNvPr>
          <p:cNvPicPr>
            <a:picLocks noChangeAspect="1"/>
          </p:cNvPicPr>
          <p:nvPr/>
        </p:nvPicPr>
        <p:blipFill>
          <a:blip r:embed="rId2"/>
          <a:stretch>
            <a:fillRect/>
          </a:stretch>
        </p:blipFill>
        <p:spPr>
          <a:xfrm>
            <a:off x="108816" y="1472190"/>
            <a:ext cx="7052640" cy="4448925"/>
          </a:xfrm>
          <a:prstGeom prst="rect">
            <a:avLst/>
          </a:prstGeom>
        </p:spPr>
      </p:pic>
      <p:pic>
        <p:nvPicPr>
          <p:cNvPr id="6" name="Picture 5">
            <a:extLst>
              <a:ext uri="{FF2B5EF4-FFF2-40B4-BE49-F238E27FC236}">
                <a16:creationId xmlns:a16="http://schemas.microsoft.com/office/drawing/2014/main" id="{03CB7215-981D-8D95-C7B6-3071990A247E}"/>
              </a:ext>
            </a:extLst>
          </p:cNvPr>
          <p:cNvPicPr>
            <a:picLocks noChangeAspect="1"/>
          </p:cNvPicPr>
          <p:nvPr/>
        </p:nvPicPr>
        <p:blipFill>
          <a:blip r:embed="rId3"/>
          <a:stretch>
            <a:fillRect/>
          </a:stretch>
        </p:blipFill>
        <p:spPr>
          <a:xfrm>
            <a:off x="7330190" y="1448117"/>
            <a:ext cx="4861810" cy="2224473"/>
          </a:xfrm>
          <a:prstGeom prst="rect">
            <a:avLst/>
          </a:prstGeom>
        </p:spPr>
      </p:pic>
      <p:pic>
        <p:nvPicPr>
          <p:cNvPr id="10" name="Picture 9">
            <a:extLst>
              <a:ext uri="{FF2B5EF4-FFF2-40B4-BE49-F238E27FC236}">
                <a16:creationId xmlns:a16="http://schemas.microsoft.com/office/drawing/2014/main" id="{76DB9662-460D-AE14-C684-8EF2D2F8518F}"/>
              </a:ext>
            </a:extLst>
          </p:cNvPr>
          <p:cNvPicPr>
            <a:picLocks noChangeAspect="1"/>
          </p:cNvPicPr>
          <p:nvPr/>
        </p:nvPicPr>
        <p:blipFill>
          <a:blip r:embed="rId4"/>
          <a:stretch>
            <a:fillRect/>
          </a:stretch>
        </p:blipFill>
        <p:spPr>
          <a:xfrm>
            <a:off x="7330190" y="3672590"/>
            <a:ext cx="4861810" cy="2224472"/>
          </a:xfrm>
          <a:prstGeom prst="rect">
            <a:avLst/>
          </a:prstGeom>
        </p:spPr>
      </p:pic>
      <p:pic>
        <p:nvPicPr>
          <p:cNvPr id="3" name="Picture 2" descr="A logo of a company&#10;&#10;Description automatically generated">
            <a:extLst>
              <a:ext uri="{FF2B5EF4-FFF2-40B4-BE49-F238E27FC236}">
                <a16:creationId xmlns:a16="http://schemas.microsoft.com/office/drawing/2014/main" id="{0BF25B4F-821B-2512-B427-39F899274228}"/>
              </a:ext>
            </a:extLst>
          </p:cNvPr>
          <p:cNvPicPr>
            <a:picLocks noChangeAspect="1"/>
          </p:cNvPicPr>
          <p:nvPr/>
        </p:nvPicPr>
        <p:blipFill>
          <a:blip r:embed="rId5"/>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119835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7F2AB-2CC7-AD83-5A05-56C6CBCE8ACA}"/>
              </a:ext>
            </a:extLst>
          </p:cNvPr>
          <p:cNvSpPr>
            <a:spLocks noGrp="1"/>
          </p:cNvSpPr>
          <p:nvPr>
            <p:ph type="sldNum" sz="quarter" idx="12"/>
          </p:nvPr>
        </p:nvSpPr>
        <p:spPr/>
        <p:txBody>
          <a:bodyPr/>
          <a:lstStyle/>
          <a:p>
            <a:pPr algn="r"/>
            <a:fld id="{6FE306A7-A228-4E07-8D4E-C1DA2C3F3993}" type="slidenum">
              <a:rPr lang="en-US" smtClean="0"/>
              <a:pPr algn="r"/>
              <a:t>13</a:t>
            </a:fld>
            <a:endParaRPr lang="en-US" dirty="0"/>
          </a:p>
        </p:txBody>
      </p:sp>
      <p:pic>
        <p:nvPicPr>
          <p:cNvPr id="7" name="Picture 6" descr="A computer with a cursor pointing at it&#10;&#10;Description automatically generated">
            <a:extLst>
              <a:ext uri="{FF2B5EF4-FFF2-40B4-BE49-F238E27FC236}">
                <a16:creationId xmlns:a16="http://schemas.microsoft.com/office/drawing/2014/main" id="{43011D2B-031B-57F4-81C8-C736C6402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2357437"/>
            <a:ext cx="2143125" cy="2143125"/>
          </a:xfrm>
          <a:prstGeom prst="rect">
            <a:avLst/>
          </a:prstGeom>
        </p:spPr>
      </p:pic>
      <p:pic>
        <p:nvPicPr>
          <p:cNvPr id="3" name="Picture 2" descr="A logo of a company&#10;&#10;Description automatically generated">
            <a:extLst>
              <a:ext uri="{FF2B5EF4-FFF2-40B4-BE49-F238E27FC236}">
                <a16:creationId xmlns:a16="http://schemas.microsoft.com/office/drawing/2014/main" id="{BAA849CB-E55D-6840-8710-9783BF2F06D5}"/>
              </a:ext>
            </a:extLst>
          </p:cNvPr>
          <p:cNvPicPr>
            <a:picLocks noChangeAspect="1"/>
          </p:cNvPicPr>
          <p:nvPr/>
        </p:nvPicPr>
        <p:blipFill>
          <a:blip r:embed="rId3"/>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122656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609EF-774B-B712-4B78-8920B351CC8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CEF9C-9CF8-42FC-7B64-EF2A44E926D6}"/>
              </a:ext>
            </a:extLst>
          </p:cNvPr>
          <p:cNvSpPr>
            <a:spLocks noGrp="1"/>
          </p:cNvSpPr>
          <p:nvPr>
            <p:ph type="sldNum" sz="quarter" idx="12"/>
          </p:nvPr>
        </p:nvSpPr>
        <p:spPr/>
        <p:txBody>
          <a:bodyPr/>
          <a:lstStyle/>
          <a:p>
            <a:pPr algn="r"/>
            <a:fld id="{6FE306A7-A228-4E07-8D4E-C1DA2C3F3993}" type="slidenum">
              <a:rPr lang="en-US" smtClean="0"/>
              <a:pPr algn="r"/>
              <a:t>14</a:t>
            </a:fld>
            <a:endParaRPr lang="en-US" dirty="0"/>
          </a:p>
        </p:txBody>
      </p:sp>
      <p:pic>
        <p:nvPicPr>
          <p:cNvPr id="3" name="Picture 2" descr="A logo of a company&#10;&#10;Description automatically generated">
            <a:extLst>
              <a:ext uri="{FF2B5EF4-FFF2-40B4-BE49-F238E27FC236}">
                <a16:creationId xmlns:a16="http://schemas.microsoft.com/office/drawing/2014/main" id="{AD6A9B08-D9C2-297F-EFE6-BC92CF5A52F1}"/>
              </a:ext>
            </a:extLst>
          </p:cNvPr>
          <p:cNvPicPr>
            <a:picLocks noChangeAspect="1"/>
          </p:cNvPicPr>
          <p:nvPr/>
        </p:nvPicPr>
        <p:blipFill>
          <a:blip r:embed="rId2"/>
          <a:stretch>
            <a:fillRect/>
          </a:stretch>
        </p:blipFill>
        <p:spPr>
          <a:xfrm>
            <a:off x="11255830" y="6146471"/>
            <a:ext cx="678871" cy="678871"/>
          </a:xfrm>
          <a:prstGeom prst="rect">
            <a:avLst/>
          </a:prstGeom>
        </p:spPr>
      </p:pic>
      <p:sp>
        <p:nvSpPr>
          <p:cNvPr id="5" name="TextBox 4">
            <a:extLst>
              <a:ext uri="{FF2B5EF4-FFF2-40B4-BE49-F238E27FC236}">
                <a16:creationId xmlns:a16="http://schemas.microsoft.com/office/drawing/2014/main" id="{0E599C08-8954-A26E-7CAB-CBF58A25CA4C}"/>
              </a:ext>
            </a:extLst>
          </p:cNvPr>
          <p:cNvSpPr txBox="1"/>
          <p:nvPr/>
        </p:nvSpPr>
        <p:spPr>
          <a:xfrm>
            <a:off x="7782425" y="1593503"/>
            <a:ext cx="4152276" cy="1384995"/>
          </a:xfrm>
          <a:prstGeom prst="rect">
            <a:avLst/>
          </a:prstGeom>
          <a:noFill/>
        </p:spPr>
        <p:txBody>
          <a:bodyPr wrap="square" rtlCol="0">
            <a:spAutoFit/>
          </a:bodyPr>
          <a:lstStyle/>
          <a:p>
            <a:r>
              <a:rPr lang="en-IN" sz="2400" b="1" u="sng" dirty="0"/>
              <a:t>Local Mentor</a:t>
            </a:r>
            <a:r>
              <a:rPr lang="en-IN" sz="2000" b="1" dirty="0"/>
              <a:t>:</a:t>
            </a:r>
            <a:br>
              <a:rPr lang="en-IN" sz="2000" b="1" dirty="0"/>
            </a:br>
            <a:br>
              <a:rPr lang="en-IN" sz="2000" b="1" dirty="0"/>
            </a:br>
            <a:r>
              <a:rPr lang="en-IN" sz="2000" b="1" dirty="0">
                <a:effectLst/>
              </a:rPr>
              <a:t>Srinivasan Kothandam</a:t>
            </a:r>
            <a:br>
              <a:rPr lang="en-IN" sz="2000" b="1" dirty="0"/>
            </a:br>
            <a:r>
              <a:rPr lang="en-IN" sz="2000" b="1" dirty="0">
                <a:effectLst/>
              </a:rPr>
              <a:t>Aryaman Gautam</a:t>
            </a:r>
            <a:endParaRPr lang="en-IN" sz="2000" b="1" dirty="0"/>
          </a:p>
        </p:txBody>
      </p:sp>
      <p:sp>
        <p:nvSpPr>
          <p:cNvPr id="6" name="TextBox 5">
            <a:extLst>
              <a:ext uri="{FF2B5EF4-FFF2-40B4-BE49-F238E27FC236}">
                <a16:creationId xmlns:a16="http://schemas.microsoft.com/office/drawing/2014/main" id="{DA4EC3C9-DD9C-9C34-DC92-87F84E140C8B}"/>
              </a:ext>
            </a:extLst>
          </p:cNvPr>
          <p:cNvSpPr txBox="1"/>
          <p:nvPr/>
        </p:nvSpPr>
        <p:spPr>
          <a:xfrm>
            <a:off x="729853" y="1593503"/>
            <a:ext cx="4405221" cy="1077218"/>
          </a:xfrm>
          <a:prstGeom prst="rect">
            <a:avLst/>
          </a:prstGeom>
          <a:noFill/>
        </p:spPr>
        <p:txBody>
          <a:bodyPr wrap="square" rtlCol="0">
            <a:spAutoFit/>
          </a:bodyPr>
          <a:lstStyle/>
          <a:p>
            <a:r>
              <a:rPr lang="en-IN" sz="2400" b="1" u="sng" dirty="0">
                <a:effectLst/>
              </a:rPr>
              <a:t>Community Manager</a:t>
            </a:r>
            <a:r>
              <a:rPr lang="en-IN" sz="2000" b="1" dirty="0">
                <a:effectLst/>
              </a:rPr>
              <a:t>:</a:t>
            </a:r>
            <a:br>
              <a:rPr lang="en-IN" sz="2000" b="1" dirty="0">
                <a:effectLst/>
              </a:rPr>
            </a:br>
            <a:br>
              <a:rPr lang="en-IN" sz="2000" b="1" dirty="0">
                <a:effectLst/>
              </a:rPr>
            </a:br>
            <a:r>
              <a:rPr lang="en-IN" sz="2000" b="1" dirty="0">
                <a:effectLst/>
              </a:rPr>
              <a:t>Hugo Watanuki</a:t>
            </a:r>
            <a:endParaRPr lang="en-IN" sz="2000" dirty="0"/>
          </a:p>
        </p:txBody>
      </p:sp>
      <p:sp>
        <p:nvSpPr>
          <p:cNvPr id="8" name="TextBox 7">
            <a:extLst>
              <a:ext uri="{FF2B5EF4-FFF2-40B4-BE49-F238E27FC236}">
                <a16:creationId xmlns:a16="http://schemas.microsoft.com/office/drawing/2014/main" id="{5E9F9485-A4D6-7A7D-A158-B15904D58CBE}"/>
              </a:ext>
            </a:extLst>
          </p:cNvPr>
          <p:cNvSpPr txBox="1"/>
          <p:nvPr/>
        </p:nvSpPr>
        <p:spPr>
          <a:xfrm>
            <a:off x="7782425" y="3702570"/>
            <a:ext cx="4333566" cy="1384995"/>
          </a:xfrm>
          <a:prstGeom prst="rect">
            <a:avLst/>
          </a:prstGeom>
          <a:noFill/>
        </p:spPr>
        <p:txBody>
          <a:bodyPr wrap="square" rtlCol="0">
            <a:spAutoFit/>
          </a:bodyPr>
          <a:lstStyle/>
          <a:p>
            <a:r>
              <a:rPr lang="en-IN" sz="2400" b="1" u="sng" dirty="0">
                <a:effectLst/>
              </a:rPr>
              <a:t>Managers</a:t>
            </a:r>
            <a:r>
              <a:rPr lang="en-IN" sz="2000" b="1" dirty="0">
                <a:effectLst/>
              </a:rPr>
              <a:t>:</a:t>
            </a:r>
            <a:br>
              <a:rPr lang="en-IN" sz="2000" b="1" dirty="0">
                <a:effectLst/>
              </a:rPr>
            </a:br>
            <a:br>
              <a:rPr lang="en-IN" sz="2000" b="1" dirty="0">
                <a:effectLst/>
              </a:rPr>
            </a:br>
            <a:r>
              <a:rPr lang="en-IN" sz="2000" b="1" dirty="0">
                <a:effectLst/>
              </a:rPr>
              <a:t>Rahul Jain </a:t>
            </a:r>
            <a:br>
              <a:rPr lang="en-IN" sz="2000" b="1" dirty="0"/>
            </a:br>
            <a:r>
              <a:rPr lang="en-IN" sz="2000" b="1" dirty="0">
                <a:effectLst/>
              </a:rPr>
              <a:t>Neeraj Pandey</a:t>
            </a:r>
            <a:endParaRPr lang="en-IN" sz="2000" dirty="0"/>
          </a:p>
        </p:txBody>
      </p:sp>
      <p:sp>
        <p:nvSpPr>
          <p:cNvPr id="10" name="Title 1">
            <a:extLst>
              <a:ext uri="{FF2B5EF4-FFF2-40B4-BE49-F238E27FC236}">
                <a16:creationId xmlns:a16="http://schemas.microsoft.com/office/drawing/2014/main" id="{2374DE15-765A-86F6-09E7-24E69C2EE648}"/>
              </a:ext>
            </a:extLst>
          </p:cNvPr>
          <p:cNvSpPr txBox="1">
            <a:spLocks/>
          </p:cNvSpPr>
          <p:nvPr/>
        </p:nvSpPr>
        <p:spPr>
          <a:xfrm>
            <a:off x="284812" y="311403"/>
            <a:ext cx="11573816"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r>
              <a:rPr lang="en-US" sz="3200" b="1" dirty="0">
                <a:solidFill>
                  <a:srgbClr val="CBFBE2"/>
                </a:solidFill>
              </a:rPr>
              <a:t>Special Thanks to the Team:</a:t>
            </a:r>
          </a:p>
        </p:txBody>
      </p:sp>
      <p:sp>
        <p:nvSpPr>
          <p:cNvPr id="11" name="TextBox 10">
            <a:extLst>
              <a:ext uri="{FF2B5EF4-FFF2-40B4-BE49-F238E27FC236}">
                <a16:creationId xmlns:a16="http://schemas.microsoft.com/office/drawing/2014/main" id="{ED5AA390-7733-3526-897A-C66044909E12}"/>
              </a:ext>
            </a:extLst>
          </p:cNvPr>
          <p:cNvSpPr txBox="1"/>
          <p:nvPr/>
        </p:nvSpPr>
        <p:spPr>
          <a:xfrm>
            <a:off x="729853" y="3702570"/>
            <a:ext cx="3317491" cy="1077218"/>
          </a:xfrm>
          <a:prstGeom prst="rect">
            <a:avLst/>
          </a:prstGeom>
          <a:noFill/>
        </p:spPr>
        <p:txBody>
          <a:bodyPr wrap="square" rtlCol="0">
            <a:spAutoFit/>
          </a:bodyPr>
          <a:lstStyle/>
          <a:p>
            <a:r>
              <a:rPr lang="en-IN" sz="2400" b="1" u="sng" dirty="0"/>
              <a:t>International Mentor:</a:t>
            </a:r>
          </a:p>
          <a:p>
            <a:endParaRPr lang="en-IN" sz="2000" b="1" dirty="0"/>
          </a:p>
          <a:p>
            <a:r>
              <a:rPr lang="en-IN" sz="2000" b="1" dirty="0"/>
              <a:t>Xiaoming Wang</a:t>
            </a:r>
          </a:p>
        </p:txBody>
      </p:sp>
    </p:spTree>
    <p:extLst>
      <p:ext uri="{BB962C8B-B14F-4D97-AF65-F5344CB8AC3E}">
        <p14:creationId xmlns:p14="http://schemas.microsoft.com/office/powerpoint/2010/main" val="228643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F2E9-7102-08CB-4DD4-9EEE6A1A654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679A39-C422-48AA-76F7-D74E7A1F2184}"/>
              </a:ext>
            </a:extLst>
          </p:cNvPr>
          <p:cNvSpPr>
            <a:spLocks noGrp="1"/>
          </p:cNvSpPr>
          <p:nvPr>
            <p:ph type="sldNum" sz="quarter" idx="12"/>
          </p:nvPr>
        </p:nvSpPr>
        <p:spPr/>
        <p:txBody>
          <a:bodyPr/>
          <a:lstStyle/>
          <a:p>
            <a:pPr algn="r"/>
            <a:fld id="{6FE306A7-A228-4E07-8D4E-C1DA2C3F3993}" type="slidenum">
              <a:rPr lang="en-US" smtClean="0"/>
              <a:pPr algn="r"/>
              <a:t>15</a:t>
            </a:fld>
            <a:endParaRPr lang="en-US" dirty="0"/>
          </a:p>
        </p:txBody>
      </p:sp>
      <p:pic>
        <p:nvPicPr>
          <p:cNvPr id="3" name="Picture 2" descr="A logo of a company&#10;&#10;Description automatically generated">
            <a:extLst>
              <a:ext uri="{FF2B5EF4-FFF2-40B4-BE49-F238E27FC236}">
                <a16:creationId xmlns:a16="http://schemas.microsoft.com/office/drawing/2014/main" id="{98A5BB90-FA69-4B80-BC26-E9A80C00B269}"/>
              </a:ext>
            </a:extLst>
          </p:cNvPr>
          <p:cNvPicPr>
            <a:picLocks noChangeAspect="1"/>
          </p:cNvPicPr>
          <p:nvPr/>
        </p:nvPicPr>
        <p:blipFill>
          <a:blip r:embed="rId2"/>
          <a:stretch>
            <a:fillRect/>
          </a:stretch>
        </p:blipFill>
        <p:spPr>
          <a:xfrm>
            <a:off x="11255830" y="6146471"/>
            <a:ext cx="678871" cy="678871"/>
          </a:xfrm>
          <a:prstGeom prst="rect">
            <a:avLst/>
          </a:prstGeom>
        </p:spPr>
      </p:pic>
      <p:sp>
        <p:nvSpPr>
          <p:cNvPr id="4" name="TextBox 3">
            <a:extLst>
              <a:ext uri="{FF2B5EF4-FFF2-40B4-BE49-F238E27FC236}">
                <a16:creationId xmlns:a16="http://schemas.microsoft.com/office/drawing/2014/main" id="{A7ABF11C-BE13-681A-F3FA-31C48E263893}"/>
              </a:ext>
            </a:extLst>
          </p:cNvPr>
          <p:cNvSpPr txBox="1"/>
          <p:nvPr/>
        </p:nvSpPr>
        <p:spPr>
          <a:xfrm>
            <a:off x="3787514" y="2767280"/>
            <a:ext cx="4616971" cy="1323439"/>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250539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B7ABF-AC34-596E-E92E-EED2BDFE037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E322D1-A144-276C-DBB0-9A2D1A9FBF18}"/>
              </a:ext>
            </a:extLst>
          </p:cNvPr>
          <p:cNvSpPr>
            <a:spLocks noGrp="1"/>
          </p:cNvSpPr>
          <p:nvPr>
            <p:ph type="sldNum" sz="quarter" idx="12"/>
          </p:nvPr>
        </p:nvSpPr>
        <p:spPr/>
        <p:txBody>
          <a:bodyPr/>
          <a:lstStyle/>
          <a:p>
            <a:pPr algn="r"/>
            <a:fld id="{6FE306A7-A228-4E07-8D4E-C1DA2C3F3993}" type="slidenum">
              <a:rPr lang="en-US" smtClean="0"/>
              <a:pPr algn="r"/>
              <a:t>2</a:t>
            </a:fld>
            <a:endParaRPr lang="en-US"/>
          </a:p>
        </p:txBody>
      </p:sp>
      <p:sp>
        <p:nvSpPr>
          <p:cNvPr id="8" name="TextBox 7">
            <a:extLst>
              <a:ext uri="{FF2B5EF4-FFF2-40B4-BE49-F238E27FC236}">
                <a16:creationId xmlns:a16="http://schemas.microsoft.com/office/drawing/2014/main" id="{21D32383-993F-1E69-A281-A857DB3527BA}"/>
              </a:ext>
            </a:extLst>
          </p:cNvPr>
          <p:cNvSpPr txBox="1"/>
          <p:nvPr/>
        </p:nvSpPr>
        <p:spPr>
          <a:xfrm>
            <a:off x="554399" y="1292744"/>
            <a:ext cx="11040866" cy="7571303"/>
          </a:xfrm>
          <a:prstGeom prst="rect">
            <a:avLst/>
          </a:prstGeom>
          <a:noFill/>
        </p:spPr>
        <p:txBody>
          <a:bodyPr wrap="square">
            <a:spAutoFit/>
          </a:bodyPr>
          <a:lstStyle/>
          <a:p>
            <a:pPr marL="285750" indent="-285750">
              <a:buFont typeface="Arial" panose="020B0604020202020204" pitchFamily="34" charset="0"/>
              <a:buChar char="•"/>
            </a:pPr>
            <a:r>
              <a:rPr lang="en-US" sz="1800" dirty="0"/>
              <a:t>Bare Metal HPCC Deployment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Overall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Integration of Power BI with Local HPCC Cluster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Integration of Power BI with Sample HPCC Data</a:t>
            </a:r>
          </a:p>
          <a:p>
            <a:endParaRPr lang="en-US" dirty="0"/>
          </a:p>
          <a:p>
            <a:pPr marL="285750" indent="-285750">
              <a:buFont typeface="Arial" panose="020B0604020202020204" pitchFamily="34" charset="0"/>
              <a:buChar char="•"/>
            </a:pPr>
            <a:r>
              <a:rPr lang="en-US" sz="1800" dirty="0"/>
              <a:t>Integration of Ratings Data without change in Script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Basic Analytics using Larger Data from HPCC in Power BI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Use Case of </a:t>
            </a:r>
            <a:r>
              <a:rPr lang="en-US" dirty="0"/>
              <a:t>GitPod: Explanation on Progress and overall Validity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Case Study of GitPod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p:txBody>
      </p:sp>
      <p:sp>
        <p:nvSpPr>
          <p:cNvPr id="6" name="Title 1">
            <a:extLst>
              <a:ext uri="{FF2B5EF4-FFF2-40B4-BE49-F238E27FC236}">
                <a16:creationId xmlns:a16="http://schemas.microsoft.com/office/drawing/2014/main" id="{23A01129-D5DA-D41D-5D20-5F8F2D59B850}"/>
              </a:ext>
            </a:extLst>
          </p:cNvPr>
          <p:cNvSpPr txBox="1">
            <a:spLocks/>
          </p:cNvSpPr>
          <p:nvPr/>
        </p:nvSpPr>
        <p:spPr>
          <a:xfrm>
            <a:off x="269822" y="420381"/>
            <a:ext cx="11190769" cy="731625"/>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IN" sz="3200" b="1" dirty="0">
              <a:solidFill>
                <a:srgbClr val="CBFBE2"/>
              </a:solidFill>
            </a:endParaRPr>
          </a:p>
          <a:p>
            <a:pPr lvl="1"/>
            <a:r>
              <a:rPr lang="en-IN" sz="3200" b="1" dirty="0">
                <a:solidFill>
                  <a:srgbClr val="CBFBE2"/>
                </a:solidFill>
              </a:rPr>
              <a:t>Content Covered in this Presentation:</a:t>
            </a:r>
          </a:p>
          <a:p>
            <a:pPr lvl="1"/>
            <a:endParaRPr lang="en-IN" sz="3200" b="1" dirty="0">
              <a:solidFill>
                <a:srgbClr val="CBFBE2"/>
              </a:solidFill>
            </a:endParaRPr>
          </a:p>
        </p:txBody>
      </p:sp>
      <p:pic>
        <p:nvPicPr>
          <p:cNvPr id="3" name="Picture 2" descr="A logo of a company&#10;&#10;Description automatically generated">
            <a:extLst>
              <a:ext uri="{FF2B5EF4-FFF2-40B4-BE49-F238E27FC236}">
                <a16:creationId xmlns:a16="http://schemas.microsoft.com/office/drawing/2014/main" id="{7468ABEA-F7BC-1EA5-71D1-D54F4FFD75F4}"/>
              </a:ext>
            </a:extLst>
          </p:cNvPr>
          <p:cNvPicPr>
            <a:picLocks noChangeAspect="1"/>
          </p:cNvPicPr>
          <p:nvPr/>
        </p:nvPicPr>
        <p:blipFill>
          <a:blip r:embed="rId2"/>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420205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7F2AB-2CC7-AD83-5A05-56C6CBCE8ACA}"/>
              </a:ext>
            </a:extLst>
          </p:cNvPr>
          <p:cNvSpPr>
            <a:spLocks noGrp="1"/>
          </p:cNvSpPr>
          <p:nvPr>
            <p:ph type="sldNum" sz="quarter" idx="12"/>
          </p:nvPr>
        </p:nvSpPr>
        <p:spPr/>
        <p:txBody>
          <a:bodyPr/>
          <a:lstStyle/>
          <a:p>
            <a:pPr algn="r"/>
            <a:fld id="{6FE306A7-A228-4E07-8D4E-C1DA2C3F3993}" type="slidenum">
              <a:rPr lang="en-US" smtClean="0"/>
              <a:pPr algn="r"/>
              <a:t>3</a:t>
            </a:fld>
            <a:endParaRPr lang="en-US"/>
          </a:p>
        </p:txBody>
      </p:sp>
      <p:sp>
        <p:nvSpPr>
          <p:cNvPr id="8" name="TextBox 7">
            <a:extLst>
              <a:ext uri="{FF2B5EF4-FFF2-40B4-BE49-F238E27FC236}">
                <a16:creationId xmlns:a16="http://schemas.microsoft.com/office/drawing/2014/main" id="{6D916DE4-B8E8-FF3D-E00B-9F27DF95D8D5}"/>
              </a:ext>
            </a:extLst>
          </p:cNvPr>
          <p:cNvSpPr txBox="1"/>
          <p:nvPr/>
        </p:nvSpPr>
        <p:spPr>
          <a:xfrm>
            <a:off x="419725" y="1397675"/>
            <a:ext cx="6093500" cy="2031325"/>
          </a:xfrm>
          <a:prstGeom prst="rect">
            <a:avLst/>
          </a:prstGeom>
          <a:noFill/>
        </p:spPr>
        <p:txBody>
          <a:bodyPr wrap="square">
            <a:spAutoFit/>
          </a:bodyPr>
          <a:lstStyle/>
          <a:p>
            <a:pPr marL="0" indent="0">
              <a:buNone/>
            </a:pPr>
            <a:r>
              <a:rPr lang="en-US" sz="1800" dirty="0"/>
              <a:t>Deployed HPCC on WSL Ubuntu and configured WsSQL: 	</a:t>
            </a:r>
          </a:p>
          <a:p>
            <a:pPr marL="0" indent="0">
              <a:buNone/>
            </a:pPr>
            <a:endParaRPr lang="en-US" dirty="0"/>
          </a:p>
          <a:p>
            <a:pPr marL="0" indent="0">
              <a:buNone/>
            </a:pPr>
            <a:r>
              <a:rPr lang="en-US" sz="1800" dirty="0"/>
              <a:t>ESP Port: 8002</a:t>
            </a:r>
          </a:p>
          <a:p>
            <a:pPr marL="0" indent="0">
              <a:buNone/>
            </a:pPr>
            <a:endParaRPr lang="en-US" sz="1800" dirty="0"/>
          </a:p>
          <a:p>
            <a:pPr marL="0" indent="0">
              <a:buNone/>
            </a:pPr>
            <a:r>
              <a:rPr lang="en-US" sz="1800" dirty="0"/>
              <a:t>ECL Watch Port : 8010</a:t>
            </a:r>
          </a:p>
          <a:p>
            <a:pPr marL="0" indent="0">
              <a:buNone/>
            </a:pPr>
            <a:endParaRPr lang="en-US" sz="1800" dirty="0"/>
          </a:p>
          <a:p>
            <a:pPr marL="0" indent="0">
              <a:buNone/>
            </a:pPr>
            <a:r>
              <a:rPr lang="en-US" sz="1800" dirty="0"/>
              <a:t>WsSQL Port: 8510</a:t>
            </a:r>
          </a:p>
        </p:txBody>
      </p:sp>
      <p:pic>
        <p:nvPicPr>
          <p:cNvPr id="9" name="Picture 8" descr="A screenshot of a computer&#10;&#10;Description automatically generated">
            <a:extLst>
              <a:ext uri="{FF2B5EF4-FFF2-40B4-BE49-F238E27FC236}">
                <a16:creationId xmlns:a16="http://schemas.microsoft.com/office/drawing/2014/main" id="{D0D80C1E-8606-507F-DF7B-38FF19FE1D1A}"/>
              </a:ext>
            </a:extLst>
          </p:cNvPr>
          <p:cNvPicPr>
            <a:picLocks noChangeAspect="1"/>
          </p:cNvPicPr>
          <p:nvPr/>
        </p:nvPicPr>
        <p:blipFill>
          <a:blip r:embed="rId2"/>
          <a:stretch>
            <a:fillRect/>
          </a:stretch>
        </p:blipFill>
        <p:spPr>
          <a:xfrm>
            <a:off x="6513223" y="1336603"/>
            <a:ext cx="4931071" cy="2551829"/>
          </a:xfrm>
          <a:prstGeom prst="rect">
            <a:avLst/>
          </a:prstGeom>
        </p:spPr>
      </p:pic>
      <p:pic>
        <p:nvPicPr>
          <p:cNvPr id="11" name="Picture 10">
            <a:extLst>
              <a:ext uri="{FF2B5EF4-FFF2-40B4-BE49-F238E27FC236}">
                <a16:creationId xmlns:a16="http://schemas.microsoft.com/office/drawing/2014/main" id="{DDEF17AC-FE3F-58D1-9EAF-3F164290534B}"/>
              </a:ext>
            </a:extLst>
          </p:cNvPr>
          <p:cNvPicPr>
            <a:picLocks noChangeAspect="1"/>
          </p:cNvPicPr>
          <p:nvPr/>
        </p:nvPicPr>
        <p:blipFill>
          <a:blip r:embed="rId3"/>
          <a:stretch>
            <a:fillRect/>
          </a:stretch>
        </p:blipFill>
        <p:spPr>
          <a:xfrm>
            <a:off x="419725" y="3674669"/>
            <a:ext cx="4145280" cy="2044735"/>
          </a:xfrm>
          <a:prstGeom prst="rect">
            <a:avLst/>
          </a:prstGeom>
        </p:spPr>
      </p:pic>
      <p:sp>
        <p:nvSpPr>
          <p:cNvPr id="6" name="Title 1">
            <a:extLst>
              <a:ext uri="{FF2B5EF4-FFF2-40B4-BE49-F238E27FC236}">
                <a16:creationId xmlns:a16="http://schemas.microsoft.com/office/drawing/2014/main" id="{64344A8D-C71A-1341-C833-E8CCF07D16D7}"/>
              </a:ext>
            </a:extLst>
          </p:cNvPr>
          <p:cNvSpPr txBox="1">
            <a:spLocks/>
          </p:cNvSpPr>
          <p:nvPr/>
        </p:nvSpPr>
        <p:spPr>
          <a:xfrm>
            <a:off x="269822" y="420381"/>
            <a:ext cx="11190769" cy="731625"/>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IN" sz="3200" b="1" dirty="0">
              <a:solidFill>
                <a:srgbClr val="CBFBE2"/>
              </a:solidFill>
            </a:endParaRPr>
          </a:p>
          <a:p>
            <a:pPr lvl="1"/>
            <a:r>
              <a:rPr lang="en-IN" sz="3200" b="1" dirty="0">
                <a:solidFill>
                  <a:srgbClr val="CBFBE2"/>
                </a:solidFill>
              </a:rPr>
              <a:t>Bare Metal HPCC Deployment:</a:t>
            </a:r>
          </a:p>
          <a:p>
            <a:pPr lvl="1"/>
            <a:endParaRPr lang="en-IN" sz="3200" b="1" dirty="0">
              <a:solidFill>
                <a:srgbClr val="CBFBE2"/>
              </a:solidFill>
            </a:endParaRPr>
          </a:p>
        </p:txBody>
      </p:sp>
      <p:pic>
        <p:nvPicPr>
          <p:cNvPr id="3" name="Picture 2" descr="A logo of a company&#10;&#10;Description automatically generated">
            <a:extLst>
              <a:ext uri="{FF2B5EF4-FFF2-40B4-BE49-F238E27FC236}">
                <a16:creationId xmlns:a16="http://schemas.microsoft.com/office/drawing/2014/main" id="{047C919A-EC89-9CC0-E2AF-9FAA71861625}"/>
              </a:ext>
            </a:extLst>
          </p:cNvPr>
          <p:cNvPicPr>
            <a:picLocks noChangeAspect="1"/>
          </p:cNvPicPr>
          <p:nvPr/>
        </p:nvPicPr>
        <p:blipFill>
          <a:blip r:embed="rId4"/>
          <a:stretch>
            <a:fillRect/>
          </a:stretch>
        </p:blipFill>
        <p:spPr>
          <a:xfrm>
            <a:off x="11255830" y="6146471"/>
            <a:ext cx="678871" cy="678871"/>
          </a:xfrm>
          <a:prstGeom prst="rect">
            <a:avLst/>
          </a:prstGeom>
        </p:spPr>
      </p:pic>
      <p:pic>
        <p:nvPicPr>
          <p:cNvPr id="5" name="Picture 4">
            <a:extLst>
              <a:ext uri="{FF2B5EF4-FFF2-40B4-BE49-F238E27FC236}">
                <a16:creationId xmlns:a16="http://schemas.microsoft.com/office/drawing/2014/main" id="{39D573DA-4D78-9913-6EAD-3B97ADA413C7}"/>
              </a:ext>
            </a:extLst>
          </p:cNvPr>
          <p:cNvPicPr>
            <a:picLocks noChangeAspect="1"/>
          </p:cNvPicPr>
          <p:nvPr/>
        </p:nvPicPr>
        <p:blipFill rotWithShape="1">
          <a:blip r:embed="rId5"/>
          <a:srcRect l="11520"/>
          <a:stretch/>
        </p:blipFill>
        <p:spPr>
          <a:xfrm>
            <a:off x="6513224" y="3698390"/>
            <a:ext cx="4947368" cy="2551829"/>
          </a:xfrm>
          <a:prstGeom prst="rect">
            <a:avLst/>
          </a:prstGeom>
        </p:spPr>
      </p:pic>
    </p:spTree>
    <p:extLst>
      <p:ext uri="{BB962C8B-B14F-4D97-AF65-F5344CB8AC3E}">
        <p14:creationId xmlns:p14="http://schemas.microsoft.com/office/powerpoint/2010/main" val="414661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7F2AB-2CC7-AD83-5A05-56C6CBCE8ACA}"/>
              </a:ext>
            </a:extLst>
          </p:cNvPr>
          <p:cNvSpPr>
            <a:spLocks noGrp="1"/>
          </p:cNvSpPr>
          <p:nvPr>
            <p:ph type="sldNum" sz="quarter" idx="12"/>
          </p:nvPr>
        </p:nvSpPr>
        <p:spPr/>
        <p:txBody>
          <a:bodyPr/>
          <a:lstStyle/>
          <a:p>
            <a:pPr algn="r"/>
            <a:fld id="{6FE306A7-A228-4E07-8D4E-C1DA2C3F3993}" type="slidenum">
              <a:rPr lang="en-US" smtClean="0"/>
              <a:pPr algn="r"/>
              <a:t>4</a:t>
            </a:fld>
            <a:endParaRPr lang="en-US"/>
          </a:p>
        </p:txBody>
      </p:sp>
      <p:sp>
        <p:nvSpPr>
          <p:cNvPr id="8" name="TextBox 7">
            <a:extLst>
              <a:ext uri="{FF2B5EF4-FFF2-40B4-BE49-F238E27FC236}">
                <a16:creationId xmlns:a16="http://schemas.microsoft.com/office/drawing/2014/main" id="{6D916DE4-B8E8-FF3D-E00B-9F27DF95D8D5}"/>
              </a:ext>
            </a:extLst>
          </p:cNvPr>
          <p:cNvSpPr txBox="1"/>
          <p:nvPr/>
        </p:nvSpPr>
        <p:spPr>
          <a:xfrm>
            <a:off x="8048026" y="2641724"/>
            <a:ext cx="3611584" cy="3139321"/>
          </a:xfrm>
          <a:prstGeom prst="rect">
            <a:avLst/>
          </a:prstGeom>
          <a:noFill/>
        </p:spPr>
        <p:txBody>
          <a:bodyPr wrap="square">
            <a:spAutoFit/>
          </a:bodyPr>
          <a:lstStyle/>
          <a:p>
            <a:pPr marL="285750" indent="-285750" algn="just">
              <a:buFont typeface="Arial" panose="020B0604020202020204" pitchFamily="34" charset="0"/>
              <a:buChar char="•"/>
            </a:pPr>
            <a:r>
              <a:rPr lang="en-IN" dirty="0"/>
              <a:t>Worked on Decoding the SOAP Response from XML into data useful for Analytics on Power BI</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Worked on the Power Query ‘M’ Code based on the Request generated by WsSQL in ExecuteSQL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0" indent="0">
              <a:buNone/>
            </a:pPr>
            <a:endParaRPr lang="en-US" sz="1800" dirty="0"/>
          </a:p>
        </p:txBody>
      </p:sp>
      <p:pic>
        <p:nvPicPr>
          <p:cNvPr id="6" name="Picture 5">
            <a:extLst>
              <a:ext uri="{FF2B5EF4-FFF2-40B4-BE49-F238E27FC236}">
                <a16:creationId xmlns:a16="http://schemas.microsoft.com/office/drawing/2014/main" id="{90E19822-9B30-0B8D-16CB-8FA9AE8A5561}"/>
              </a:ext>
            </a:extLst>
          </p:cNvPr>
          <p:cNvPicPr>
            <a:picLocks noChangeAspect="1"/>
          </p:cNvPicPr>
          <p:nvPr/>
        </p:nvPicPr>
        <p:blipFill>
          <a:blip r:embed="rId2"/>
          <a:stretch>
            <a:fillRect/>
          </a:stretch>
        </p:blipFill>
        <p:spPr>
          <a:xfrm>
            <a:off x="419725" y="1267241"/>
            <a:ext cx="7157564" cy="4928917"/>
          </a:xfrm>
          <a:prstGeom prst="rect">
            <a:avLst/>
          </a:prstGeom>
        </p:spPr>
      </p:pic>
      <p:sp>
        <p:nvSpPr>
          <p:cNvPr id="7" name="Title 1">
            <a:extLst>
              <a:ext uri="{FF2B5EF4-FFF2-40B4-BE49-F238E27FC236}">
                <a16:creationId xmlns:a16="http://schemas.microsoft.com/office/drawing/2014/main" id="{F7A1AC10-F782-9051-F107-1B6D401DACAD}"/>
              </a:ext>
            </a:extLst>
          </p:cNvPr>
          <p:cNvSpPr txBox="1">
            <a:spLocks/>
          </p:cNvSpPr>
          <p:nvPr/>
        </p:nvSpPr>
        <p:spPr>
          <a:xfrm>
            <a:off x="269822" y="420381"/>
            <a:ext cx="11389788"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US" sz="3200" b="1" dirty="0">
              <a:solidFill>
                <a:srgbClr val="CBFBE2"/>
              </a:solidFill>
            </a:endParaRPr>
          </a:p>
          <a:p>
            <a:pPr lvl="1"/>
            <a:r>
              <a:rPr lang="en-US" sz="3200" b="1" dirty="0">
                <a:solidFill>
                  <a:srgbClr val="CBFBE2"/>
                </a:solidFill>
              </a:rPr>
              <a:t>Overall Architecture:</a:t>
            </a:r>
          </a:p>
          <a:p>
            <a:pPr lvl="1"/>
            <a:endParaRPr lang="en-US" sz="3200" b="1" dirty="0">
              <a:solidFill>
                <a:srgbClr val="CBFBE2"/>
              </a:solidFill>
            </a:endParaRPr>
          </a:p>
        </p:txBody>
      </p:sp>
      <p:pic>
        <p:nvPicPr>
          <p:cNvPr id="3" name="Picture 2" descr="A logo of a company&#10;&#10;Description automatically generated">
            <a:extLst>
              <a:ext uri="{FF2B5EF4-FFF2-40B4-BE49-F238E27FC236}">
                <a16:creationId xmlns:a16="http://schemas.microsoft.com/office/drawing/2014/main" id="{EF98B37B-0BC8-F8EC-EF18-16DAE5F67708}"/>
              </a:ext>
            </a:extLst>
          </p:cNvPr>
          <p:cNvPicPr>
            <a:picLocks noChangeAspect="1"/>
          </p:cNvPicPr>
          <p:nvPr/>
        </p:nvPicPr>
        <p:blipFill>
          <a:blip r:embed="rId3"/>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355980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7F2AB-2CC7-AD83-5A05-56C6CBCE8ACA}"/>
              </a:ext>
            </a:extLst>
          </p:cNvPr>
          <p:cNvSpPr>
            <a:spLocks noGrp="1"/>
          </p:cNvSpPr>
          <p:nvPr>
            <p:ph type="sldNum" sz="quarter" idx="12"/>
          </p:nvPr>
        </p:nvSpPr>
        <p:spPr/>
        <p:txBody>
          <a:bodyPr/>
          <a:lstStyle/>
          <a:p>
            <a:pPr algn="r"/>
            <a:fld id="{6FE306A7-A228-4E07-8D4E-C1DA2C3F3993}" type="slidenum">
              <a:rPr lang="en-US" smtClean="0"/>
              <a:pPr algn="r"/>
              <a:t>5</a:t>
            </a:fld>
            <a:endParaRPr lang="en-US"/>
          </a:p>
        </p:txBody>
      </p:sp>
      <p:sp>
        <p:nvSpPr>
          <p:cNvPr id="8" name="TextBox 7">
            <a:extLst>
              <a:ext uri="{FF2B5EF4-FFF2-40B4-BE49-F238E27FC236}">
                <a16:creationId xmlns:a16="http://schemas.microsoft.com/office/drawing/2014/main" id="{6D916DE4-B8E8-FF3D-E00B-9F27DF95D8D5}"/>
              </a:ext>
            </a:extLst>
          </p:cNvPr>
          <p:cNvSpPr txBox="1"/>
          <p:nvPr/>
        </p:nvSpPr>
        <p:spPr>
          <a:xfrm>
            <a:off x="419726" y="1382063"/>
            <a:ext cx="7899816" cy="1200329"/>
          </a:xfrm>
          <a:prstGeom prst="rect">
            <a:avLst/>
          </a:prstGeom>
          <a:noFill/>
        </p:spPr>
        <p:txBody>
          <a:bodyPr wrap="square">
            <a:spAutoFit/>
          </a:bodyPr>
          <a:lstStyle/>
          <a:p>
            <a:pPr algn="just"/>
            <a:r>
              <a:rPr lang="en-IN" dirty="0"/>
              <a:t>A SOAP API connection established from “Blank Query” in Power BI, wherein M Code is written in “Advance Editor” of the SOAP Request generated in “ExecuteSQL” in WsSQL. </a:t>
            </a:r>
          </a:p>
          <a:p>
            <a:pPr marL="0" indent="0">
              <a:buNone/>
            </a:pPr>
            <a:endParaRPr lang="en-US" sz="1800" dirty="0"/>
          </a:p>
        </p:txBody>
      </p:sp>
      <p:pic>
        <p:nvPicPr>
          <p:cNvPr id="3" name="Picture 2">
            <a:extLst>
              <a:ext uri="{FF2B5EF4-FFF2-40B4-BE49-F238E27FC236}">
                <a16:creationId xmlns:a16="http://schemas.microsoft.com/office/drawing/2014/main" id="{F200BFF0-6A6E-6289-1E2D-9B910F2DA943}"/>
              </a:ext>
            </a:extLst>
          </p:cNvPr>
          <p:cNvPicPr>
            <a:picLocks noChangeAspect="1"/>
          </p:cNvPicPr>
          <p:nvPr/>
        </p:nvPicPr>
        <p:blipFill>
          <a:blip r:embed="rId2"/>
          <a:stretch>
            <a:fillRect/>
          </a:stretch>
        </p:blipFill>
        <p:spPr>
          <a:xfrm>
            <a:off x="8621042" y="1486994"/>
            <a:ext cx="3151232" cy="3104315"/>
          </a:xfrm>
          <a:prstGeom prst="rect">
            <a:avLst/>
          </a:prstGeom>
        </p:spPr>
      </p:pic>
      <p:pic>
        <p:nvPicPr>
          <p:cNvPr id="4" name="Picture 3">
            <a:extLst>
              <a:ext uri="{FF2B5EF4-FFF2-40B4-BE49-F238E27FC236}">
                <a16:creationId xmlns:a16="http://schemas.microsoft.com/office/drawing/2014/main" id="{00873A25-08FD-E8C6-6D1F-02AAD1ADA295}"/>
              </a:ext>
            </a:extLst>
          </p:cNvPr>
          <p:cNvPicPr>
            <a:picLocks noChangeAspect="1"/>
          </p:cNvPicPr>
          <p:nvPr/>
        </p:nvPicPr>
        <p:blipFill>
          <a:blip r:embed="rId3"/>
          <a:stretch>
            <a:fillRect/>
          </a:stretch>
        </p:blipFill>
        <p:spPr>
          <a:xfrm>
            <a:off x="419725" y="2582392"/>
            <a:ext cx="7899816" cy="3311509"/>
          </a:xfrm>
          <a:prstGeom prst="rect">
            <a:avLst/>
          </a:prstGeom>
        </p:spPr>
      </p:pic>
      <p:sp>
        <p:nvSpPr>
          <p:cNvPr id="9" name="Title 1">
            <a:extLst>
              <a:ext uri="{FF2B5EF4-FFF2-40B4-BE49-F238E27FC236}">
                <a16:creationId xmlns:a16="http://schemas.microsoft.com/office/drawing/2014/main" id="{17BC47FF-CFD1-DEC1-6C0D-D4B74464337D}"/>
              </a:ext>
            </a:extLst>
          </p:cNvPr>
          <p:cNvSpPr txBox="1">
            <a:spLocks/>
          </p:cNvSpPr>
          <p:nvPr/>
        </p:nvSpPr>
        <p:spPr>
          <a:xfrm>
            <a:off x="269821" y="420381"/>
            <a:ext cx="11377535"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US" sz="3200" b="1" dirty="0">
              <a:solidFill>
                <a:srgbClr val="CBFBE2"/>
              </a:solidFill>
            </a:endParaRPr>
          </a:p>
          <a:p>
            <a:pPr lvl="1"/>
            <a:r>
              <a:rPr lang="en-US" sz="3200" b="1" dirty="0">
                <a:solidFill>
                  <a:srgbClr val="CBFBE2"/>
                </a:solidFill>
              </a:rPr>
              <a:t>Integration of Power BI with Local HPCC Cluster:</a:t>
            </a:r>
          </a:p>
          <a:p>
            <a:pPr lvl="1"/>
            <a:endParaRPr lang="en-US" sz="3200" b="1" dirty="0">
              <a:solidFill>
                <a:srgbClr val="CBFBE2"/>
              </a:solidFill>
            </a:endParaRPr>
          </a:p>
        </p:txBody>
      </p:sp>
      <p:pic>
        <p:nvPicPr>
          <p:cNvPr id="5" name="Picture 4" descr="A logo of a company&#10;&#10;Description automatically generated">
            <a:extLst>
              <a:ext uri="{FF2B5EF4-FFF2-40B4-BE49-F238E27FC236}">
                <a16:creationId xmlns:a16="http://schemas.microsoft.com/office/drawing/2014/main" id="{C1D531AE-2431-E21F-4C06-B06CB465AB2E}"/>
              </a:ext>
            </a:extLst>
          </p:cNvPr>
          <p:cNvPicPr>
            <a:picLocks noChangeAspect="1"/>
          </p:cNvPicPr>
          <p:nvPr/>
        </p:nvPicPr>
        <p:blipFill>
          <a:blip r:embed="rId4"/>
          <a:stretch>
            <a:fillRect/>
          </a:stretch>
        </p:blipFill>
        <p:spPr>
          <a:xfrm>
            <a:off x="11255830" y="6161461"/>
            <a:ext cx="678871" cy="678871"/>
          </a:xfrm>
          <a:prstGeom prst="rect">
            <a:avLst/>
          </a:prstGeom>
        </p:spPr>
      </p:pic>
    </p:spTree>
    <p:extLst>
      <p:ext uri="{BB962C8B-B14F-4D97-AF65-F5344CB8AC3E}">
        <p14:creationId xmlns:p14="http://schemas.microsoft.com/office/powerpoint/2010/main" val="356903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7F2AB-2CC7-AD83-5A05-56C6CBCE8ACA}"/>
              </a:ext>
            </a:extLst>
          </p:cNvPr>
          <p:cNvSpPr>
            <a:spLocks noGrp="1"/>
          </p:cNvSpPr>
          <p:nvPr>
            <p:ph type="sldNum" sz="quarter" idx="12"/>
          </p:nvPr>
        </p:nvSpPr>
        <p:spPr/>
        <p:txBody>
          <a:bodyPr/>
          <a:lstStyle/>
          <a:p>
            <a:pPr algn="r"/>
            <a:fld id="{6FE306A7-A228-4E07-8D4E-C1DA2C3F3993}" type="slidenum">
              <a:rPr lang="en-US" smtClean="0"/>
              <a:pPr algn="r"/>
              <a:t>6</a:t>
            </a:fld>
            <a:endParaRPr lang="en-US"/>
          </a:p>
        </p:txBody>
      </p:sp>
      <p:sp>
        <p:nvSpPr>
          <p:cNvPr id="8" name="TextBox 7">
            <a:extLst>
              <a:ext uri="{FF2B5EF4-FFF2-40B4-BE49-F238E27FC236}">
                <a16:creationId xmlns:a16="http://schemas.microsoft.com/office/drawing/2014/main" id="{6D916DE4-B8E8-FF3D-E00B-9F27DF95D8D5}"/>
              </a:ext>
            </a:extLst>
          </p:cNvPr>
          <p:cNvSpPr txBox="1"/>
          <p:nvPr/>
        </p:nvSpPr>
        <p:spPr>
          <a:xfrm>
            <a:off x="269823" y="1836178"/>
            <a:ext cx="8889167" cy="646331"/>
          </a:xfrm>
          <a:prstGeom prst="rect">
            <a:avLst/>
          </a:prstGeom>
          <a:noFill/>
        </p:spPr>
        <p:txBody>
          <a:bodyPr wrap="square">
            <a:spAutoFit/>
          </a:bodyPr>
          <a:lstStyle/>
          <a:p>
            <a:pPr marL="285750" indent="-285750">
              <a:buFont typeface="Arial" panose="020B0604020202020204" pitchFamily="34" charset="0"/>
              <a:buChar char="•"/>
            </a:pPr>
            <a:r>
              <a:rPr lang="en-US" sz="1800" dirty="0"/>
              <a:t>Integration of sample In-line data from HPCC (Local Bare Metal Deployment) with Power BI and Parameterized all WsSQL components in Power Query</a:t>
            </a:r>
          </a:p>
        </p:txBody>
      </p:sp>
      <p:sp>
        <p:nvSpPr>
          <p:cNvPr id="6" name="Title 1">
            <a:extLst>
              <a:ext uri="{FF2B5EF4-FFF2-40B4-BE49-F238E27FC236}">
                <a16:creationId xmlns:a16="http://schemas.microsoft.com/office/drawing/2014/main" id="{64344A8D-C71A-1341-C833-E8CCF07D16D7}"/>
              </a:ext>
            </a:extLst>
          </p:cNvPr>
          <p:cNvSpPr txBox="1">
            <a:spLocks/>
          </p:cNvSpPr>
          <p:nvPr/>
        </p:nvSpPr>
        <p:spPr>
          <a:xfrm>
            <a:off x="269823" y="420381"/>
            <a:ext cx="11652354" cy="731625"/>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IN" sz="3200" b="1" dirty="0">
              <a:solidFill>
                <a:srgbClr val="CBFBE2"/>
              </a:solidFill>
            </a:endParaRPr>
          </a:p>
          <a:p>
            <a:pPr lvl="1"/>
            <a:r>
              <a:rPr lang="en-IN" sz="3200" b="1" dirty="0">
                <a:solidFill>
                  <a:srgbClr val="CBFBE2"/>
                </a:solidFill>
              </a:rPr>
              <a:t>Integration of Power BI with sample HPCC Data :</a:t>
            </a:r>
          </a:p>
          <a:p>
            <a:pPr lvl="1"/>
            <a:endParaRPr lang="en-IN" sz="3200" b="1" dirty="0">
              <a:solidFill>
                <a:srgbClr val="CBFBE2"/>
              </a:solidFill>
            </a:endParaRPr>
          </a:p>
        </p:txBody>
      </p:sp>
      <p:pic>
        <p:nvPicPr>
          <p:cNvPr id="4" name="Picture 3">
            <a:extLst>
              <a:ext uri="{FF2B5EF4-FFF2-40B4-BE49-F238E27FC236}">
                <a16:creationId xmlns:a16="http://schemas.microsoft.com/office/drawing/2014/main" id="{17A661FC-2643-192D-6D3C-46BD5446173F}"/>
              </a:ext>
            </a:extLst>
          </p:cNvPr>
          <p:cNvPicPr>
            <a:picLocks noChangeAspect="1"/>
          </p:cNvPicPr>
          <p:nvPr/>
        </p:nvPicPr>
        <p:blipFill>
          <a:blip r:embed="rId2"/>
          <a:stretch>
            <a:fillRect/>
          </a:stretch>
        </p:blipFill>
        <p:spPr>
          <a:xfrm>
            <a:off x="363669" y="3166681"/>
            <a:ext cx="8945223" cy="1933845"/>
          </a:xfrm>
          <a:prstGeom prst="rect">
            <a:avLst/>
          </a:prstGeom>
        </p:spPr>
      </p:pic>
      <p:pic>
        <p:nvPicPr>
          <p:cNvPr id="7" name="Picture 6">
            <a:extLst>
              <a:ext uri="{FF2B5EF4-FFF2-40B4-BE49-F238E27FC236}">
                <a16:creationId xmlns:a16="http://schemas.microsoft.com/office/drawing/2014/main" id="{DC7DEC74-B686-ED9C-769D-2961A19E7263}"/>
              </a:ext>
            </a:extLst>
          </p:cNvPr>
          <p:cNvPicPr>
            <a:picLocks noChangeAspect="1"/>
          </p:cNvPicPr>
          <p:nvPr/>
        </p:nvPicPr>
        <p:blipFill>
          <a:blip r:embed="rId3"/>
          <a:stretch>
            <a:fillRect/>
          </a:stretch>
        </p:blipFill>
        <p:spPr>
          <a:xfrm>
            <a:off x="9770421" y="1914966"/>
            <a:ext cx="2151756" cy="3185560"/>
          </a:xfrm>
          <a:prstGeom prst="rect">
            <a:avLst/>
          </a:prstGeom>
        </p:spPr>
      </p:pic>
      <p:pic>
        <p:nvPicPr>
          <p:cNvPr id="3" name="Picture 2" descr="A logo of a company&#10;&#10;Description automatically generated">
            <a:extLst>
              <a:ext uri="{FF2B5EF4-FFF2-40B4-BE49-F238E27FC236}">
                <a16:creationId xmlns:a16="http://schemas.microsoft.com/office/drawing/2014/main" id="{232DA165-318B-8C1D-1EBD-78007DC45002}"/>
              </a:ext>
            </a:extLst>
          </p:cNvPr>
          <p:cNvPicPr>
            <a:picLocks noChangeAspect="1"/>
          </p:cNvPicPr>
          <p:nvPr/>
        </p:nvPicPr>
        <p:blipFill>
          <a:blip r:embed="rId4"/>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69774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97F2AB-2CC7-AD83-5A05-56C6CBCE8ACA}"/>
              </a:ext>
            </a:extLst>
          </p:cNvPr>
          <p:cNvSpPr>
            <a:spLocks noGrp="1"/>
          </p:cNvSpPr>
          <p:nvPr>
            <p:ph type="sldNum" sz="quarter" idx="12"/>
          </p:nvPr>
        </p:nvSpPr>
        <p:spPr/>
        <p:txBody>
          <a:bodyPr/>
          <a:lstStyle/>
          <a:p>
            <a:pPr algn="r"/>
            <a:fld id="{6FE306A7-A228-4E07-8D4E-C1DA2C3F3993}" type="slidenum">
              <a:rPr lang="en-US" smtClean="0"/>
              <a:pPr algn="r"/>
              <a:t>7</a:t>
            </a:fld>
            <a:endParaRPr lang="en-US"/>
          </a:p>
        </p:txBody>
      </p:sp>
      <p:sp>
        <p:nvSpPr>
          <p:cNvPr id="8" name="TextBox 7">
            <a:extLst>
              <a:ext uri="{FF2B5EF4-FFF2-40B4-BE49-F238E27FC236}">
                <a16:creationId xmlns:a16="http://schemas.microsoft.com/office/drawing/2014/main" id="{6D916DE4-B8E8-FF3D-E00B-9F27DF95D8D5}"/>
              </a:ext>
            </a:extLst>
          </p:cNvPr>
          <p:cNvSpPr txBox="1"/>
          <p:nvPr/>
        </p:nvSpPr>
        <p:spPr>
          <a:xfrm>
            <a:off x="419726" y="1382063"/>
            <a:ext cx="9263920" cy="369332"/>
          </a:xfrm>
          <a:prstGeom prst="rect">
            <a:avLst/>
          </a:prstGeom>
          <a:noFill/>
        </p:spPr>
        <p:txBody>
          <a:bodyPr wrap="square">
            <a:spAutoFit/>
          </a:bodyPr>
          <a:lstStyle/>
          <a:p>
            <a:pPr marL="285750" indent="-285750">
              <a:buFont typeface="Arial" panose="020B0604020202020204" pitchFamily="34" charset="0"/>
              <a:buChar char="•"/>
            </a:pPr>
            <a:r>
              <a:rPr lang="en-US" dirty="0"/>
              <a:t>A sample data of Movies with the columns as “Movie ID” , “Title” , “Year” and “Genres”</a:t>
            </a:r>
            <a:endParaRPr lang="en-US" sz="1800" dirty="0"/>
          </a:p>
        </p:txBody>
      </p:sp>
      <p:sp>
        <p:nvSpPr>
          <p:cNvPr id="9" name="Title 1">
            <a:extLst>
              <a:ext uri="{FF2B5EF4-FFF2-40B4-BE49-F238E27FC236}">
                <a16:creationId xmlns:a16="http://schemas.microsoft.com/office/drawing/2014/main" id="{17BC47FF-CFD1-DEC1-6C0D-D4B74464337D}"/>
              </a:ext>
            </a:extLst>
          </p:cNvPr>
          <p:cNvSpPr txBox="1">
            <a:spLocks/>
          </p:cNvSpPr>
          <p:nvPr/>
        </p:nvSpPr>
        <p:spPr>
          <a:xfrm>
            <a:off x="269821" y="420381"/>
            <a:ext cx="11664879"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US" sz="3200" b="1" dirty="0">
              <a:solidFill>
                <a:srgbClr val="CBFBE2"/>
              </a:solidFill>
            </a:endParaRPr>
          </a:p>
          <a:p>
            <a:pPr lvl="1"/>
            <a:r>
              <a:rPr lang="en-US" sz="3200" b="1" dirty="0">
                <a:solidFill>
                  <a:srgbClr val="CBFBE2"/>
                </a:solidFill>
              </a:rPr>
              <a:t>Integration of Larger Data without change in Script:</a:t>
            </a:r>
          </a:p>
          <a:p>
            <a:pPr lvl="1"/>
            <a:endParaRPr lang="en-US" sz="3200" b="1" dirty="0">
              <a:solidFill>
                <a:srgbClr val="CBFBE2"/>
              </a:solidFill>
            </a:endParaRPr>
          </a:p>
        </p:txBody>
      </p:sp>
      <p:pic>
        <p:nvPicPr>
          <p:cNvPr id="6" name="Picture 5">
            <a:extLst>
              <a:ext uri="{FF2B5EF4-FFF2-40B4-BE49-F238E27FC236}">
                <a16:creationId xmlns:a16="http://schemas.microsoft.com/office/drawing/2014/main" id="{194C4F9E-5A47-632F-9F92-556825D392B1}"/>
              </a:ext>
            </a:extLst>
          </p:cNvPr>
          <p:cNvPicPr>
            <a:picLocks noChangeAspect="1"/>
          </p:cNvPicPr>
          <p:nvPr/>
        </p:nvPicPr>
        <p:blipFill rotWithShape="1">
          <a:blip r:embed="rId2"/>
          <a:srcRect l="-2369" t="6804" r="-1"/>
          <a:stretch/>
        </p:blipFill>
        <p:spPr>
          <a:xfrm>
            <a:off x="419726" y="1880337"/>
            <a:ext cx="7123818" cy="4199406"/>
          </a:xfrm>
          <a:prstGeom prst="rect">
            <a:avLst/>
          </a:prstGeom>
        </p:spPr>
      </p:pic>
      <p:pic>
        <p:nvPicPr>
          <p:cNvPr id="10" name="Picture 9">
            <a:extLst>
              <a:ext uri="{FF2B5EF4-FFF2-40B4-BE49-F238E27FC236}">
                <a16:creationId xmlns:a16="http://schemas.microsoft.com/office/drawing/2014/main" id="{E2DB90CB-C392-378E-A8FE-8E2F1B811C06}"/>
              </a:ext>
            </a:extLst>
          </p:cNvPr>
          <p:cNvPicPr>
            <a:picLocks noChangeAspect="1"/>
          </p:cNvPicPr>
          <p:nvPr/>
        </p:nvPicPr>
        <p:blipFill>
          <a:blip r:embed="rId3"/>
          <a:stretch>
            <a:fillRect/>
          </a:stretch>
        </p:blipFill>
        <p:spPr>
          <a:xfrm>
            <a:off x="7697803" y="2226898"/>
            <a:ext cx="4160825" cy="3249039"/>
          </a:xfrm>
          <a:prstGeom prst="rect">
            <a:avLst/>
          </a:prstGeom>
        </p:spPr>
      </p:pic>
      <p:pic>
        <p:nvPicPr>
          <p:cNvPr id="3" name="Picture 2" descr="A logo of a company&#10;&#10;Description automatically generated">
            <a:extLst>
              <a:ext uri="{FF2B5EF4-FFF2-40B4-BE49-F238E27FC236}">
                <a16:creationId xmlns:a16="http://schemas.microsoft.com/office/drawing/2014/main" id="{EB585BF2-6600-4A34-4BDC-5E7C6FC6B2E0}"/>
              </a:ext>
            </a:extLst>
          </p:cNvPr>
          <p:cNvPicPr>
            <a:picLocks noChangeAspect="1"/>
          </p:cNvPicPr>
          <p:nvPr/>
        </p:nvPicPr>
        <p:blipFill>
          <a:blip r:embed="rId4"/>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253058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FBF4F-8142-0985-2798-319FB89D4A7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6BA4B-FE97-6897-EEC5-B00ADDC94142}"/>
              </a:ext>
            </a:extLst>
          </p:cNvPr>
          <p:cNvSpPr>
            <a:spLocks noGrp="1"/>
          </p:cNvSpPr>
          <p:nvPr>
            <p:ph type="sldNum" sz="quarter" idx="12"/>
          </p:nvPr>
        </p:nvSpPr>
        <p:spPr/>
        <p:txBody>
          <a:bodyPr/>
          <a:lstStyle/>
          <a:p>
            <a:pPr algn="r"/>
            <a:fld id="{6FE306A7-A228-4E07-8D4E-C1DA2C3F3993}" type="slidenum">
              <a:rPr lang="en-US" smtClean="0"/>
              <a:pPr algn="r"/>
              <a:t>8</a:t>
            </a:fld>
            <a:endParaRPr lang="en-US"/>
          </a:p>
        </p:txBody>
      </p:sp>
      <p:sp>
        <p:nvSpPr>
          <p:cNvPr id="8" name="TextBox 7">
            <a:extLst>
              <a:ext uri="{FF2B5EF4-FFF2-40B4-BE49-F238E27FC236}">
                <a16:creationId xmlns:a16="http://schemas.microsoft.com/office/drawing/2014/main" id="{B9502428-2F30-8F93-BF3F-F878284CB40D}"/>
              </a:ext>
            </a:extLst>
          </p:cNvPr>
          <p:cNvSpPr txBox="1"/>
          <p:nvPr/>
        </p:nvSpPr>
        <p:spPr>
          <a:xfrm>
            <a:off x="269821" y="1632601"/>
            <a:ext cx="4796853" cy="923330"/>
          </a:xfrm>
          <a:prstGeom prst="rect">
            <a:avLst/>
          </a:prstGeom>
          <a:noFill/>
        </p:spPr>
        <p:txBody>
          <a:bodyPr wrap="square">
            <a:spAutoFit/>
          </a:bodyPr>
          <a:lstStyle/>
          <a:p>
            <a:pPr marL="285750" indent="-285750">
              <a:buFont typeface="Arial" panose="020B0604020202020204" pitchFamily="34" charset="0"/>
              <a:buChar char="•"/>
            </a:pPr>
            <a:r>
              <a:rPr lang="en-US" dirty="0"/>
              <a:t>A sample data of Ratings with the columns as “User ID” , “Movie ID” , “Rating” and “Timestamp”</a:t>
            </a:r>
            <a:endParaRPr lang="en-US" sz="1800" dirty="0"/>
          </a:p>
        </p:txBody>
      </p:sp>
      <p:sp>
        <p:nvSpPr>
          <p:cNvPr id="9" name="Title 1">
            <a:extLst>
              <a:ext uri="{FF2B5EF4-FFF2-40B4-BE49-F238E27FC236}">
                <a16:creationId xmlns:a16="http://schemas.microsoft.com/office/drawing/2014/main" id="{87DCD1CC-BE42-287A-C766-1434BBA4D7B4}"/>
              </a:ext>
            </a:extLst>
          </p:cNvPr>
          <p:cNvSpPr txBox="1">
            <a:spLocks/>
          </p:cNvSpPr>
          <p:nvPr/>
        </p:nvSpPr>
        <p:spPr>
          <a:xfrm>
            <a:off x="269822" y="420381"/>
            <a:ext cx="11664879"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US" sz="3200" b="1" dirty="0">
              <a:solidFill>
                <a:srgbClr val="CBFBE2"/>
              </a:solidFill>
            </a:endParaRPr>
          </a:p>
          <a:p>
            <a:pPr lvl="1"/>
            <a:r>
              <a:rPr lang="en-US" sz="3200" b="1" dirty="0">
                <a:solidFill>
                  <a:srgbClr val="CBFBE2"/>
                </a:solidFill>
              </a:rPr>
              <a:t>Integration of Ratings Data without change in Script:</a:t>
            </a:r>
          </a:p>
          <a:p>
            <a:pPr lvl="1"/>
            <a:endParaRPr lang="en-US" sz="3200" b="1" dirty="0">
              <a:solidFill>
                <a:srgbClr val="CBFBE2"/>
              </a:solidFill>
            </a:endParaRPr>
          </a:p>
        </p:txBody>
      </p:sp>
      <p:pic>
        <p:nvPicPr>
          <p:cNvPr id="4" name="Picture 3">
            <a:extLst>
              <a:ext uri="{FF2B5EF4-FFF2-40B4-BE49-F238E27FC236}">
                <a16:creationId xmlns:a16="http://schemas.microsoft.com/office/drawing/2014/main" id="{6B6CB6BB-16C9-34DF-B8C8-7076E8548027}"/>
              </a:ext>
            </a:extLst>
          </p:cNvPr>
          <p:cNvPicPr>
            <a:picLocks noChangeAspect="1"/>
          </p:cNvPicPr>
          <p:nvPr/>
        </p:nvPicPr>
        <p:blipFill>
          <a:blip r:embed="rId2"/>
          <a:stretch>
            <a:fillRect/>
          </a:stretch>
        </p:blipFill>
        <p:spPr>
          <a:xfrm>
            <a:off x="5321508" y="1124262"/>
            <a:ext cx="6775554" cy="4850490"/>
          </a:xfrm>
          <a:prstGeom prst="rect">
            <a:avLst/>
          </a:prstGeom>
        </p:spPr>
      </p:pic>
      <p:pic>
        <p:nvPicPr>
          <p:cNvPr id="7" name="Picture 6">
            <a:extLst>
              <a:ext uri="{FF2B5EF4-FFF2-40B4-BE49-F238E27FC236}">
                <a16:creationId xmlns:a16="http://schemas.microsoft.com/office/drawing/2014/main" id="{C07B304A-F66F-7B9B-6362-CD676E5877FF}"/>
              </a:ext>
            </a:extLst>
          </p:cNvPr>
          <p:cNvPicPr>
            <a:picLocks noChangeAspect="1"/>
          </p:cNvPicPr>
          <p:nvPr/>
        </p:nvPicPr>
        <p:blipFill>
          <a:blip r:embed="rId3"/>
          <a:stretch>
            <a:fillRect/>
          </a:stretch>
        </p:blipFill>
        <p:spPr>
          <a:xfrm>
            <a:off x="269822" y="3064271"/>
            <a:ext cx="4940849" cy="1997439"/>
          </a:xfrm>
          <a:prstGeom prst="rect">
            <a:avLst/>
          </a:prstGeom>
        </p:spPr>
      </p:pic>
      <p:pic>
        <p:nvPicPr>
          <p:cNvPr id="3" name="Picture 2" descr="A logo of a company&#10;&#10;Description automatically generated">
            <a:extLst>
              <a:ext uri="{FF2B5EF4-FFF2-40B4-BE49-F238E27FC236}">
                <a16:creationId xmlns:a16="http://schemas.microsoft.com/office/drawing/2014/main" id="{6F1411FC-27B9-6A61-BDFF-407B3AC10D51}"/>
              </a:ext>
            </a:extLst>
          </p:cNvPr>
          <p:cNvPicPr>
            <a:picLocks noChangeAspect="1"/>
          </p:cNvPicPr>
          <p:nvPr/>
        </p:nvPicPr>
        <p:blipFill>
          <a:blip r:embed="rId4"/>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7214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C77FE-18F0-6B6E-633D-B123D283FDB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D539CD-FB5E-716F-243F-D5F2481EDA6F}"/>
              </a:ext>
            </a:extLst>
          </p:cNvPr>
          <p:cNvSpPr>
            <a:spLocks noGrp="1"/>
          </p:cNvSpPr>
          <p:nvPr>
            <p:ph type="sldNum" sz="quarter" idx="12"/>
          </p:nvPr>
        </p:nvSpPr>
        <p:spPr/>
        <p:txBody>
          <a:bodyPr/>
          <a:lstStyle/>
          <a:p>
            <a:pPr algn="r"/>
            <a:fld id="{6FE306A7-A228-4E07-8D4E-C1DA2C3F3993}" type="slidenum">
              <a:rPr lang="en-US" smtClean="0"/>
              <a:pPr algn="r"/>
              <a:t>9</a:t>
            </a:fld>
            <a:endParaRPr lang="en-US"/>
          </a:p>
        </p:txBody>
      </p:sp>
      <p:sp>
        <p:nvSpPr>
          <p:cNvPr id="8" name="TextBox 7">
            <a:extLst>
              <a:ext uri="{FF2B5EF4-FFF2-40B4-BE49-F238E27FC236}">
                <a16:creationId xmlns:a16="http://schemas.microsoft.com/office/drawing/2014/main" id="{0E1F85F6-F40A-6B6D-F812-9CBCEBA889D0}"/>
              </a:ext>
            </a:extLst>
          </p:cNvPr>
          <p:cNvSpPr txBox="1"/>
          <p:nvPr/>
        </p:nvSpPr>
        <p:spPr>
          <a:xfrm>
            <a:off x="269821" y="1461385"/>
            <a:ext cx="11588807" cy="369332"/>
          </a:xfrm>
          <a:prstGeom prst="rect">
            <a:avLst/>
          </a:prstGeom>
          <a:noFill/>
        </p:spPr>
        <p:txBody>
          <a:bodyPr wrap="square">
            <a:spAutoFit/>
          </a:bodyPr>
          <a:lstStyle/>
          <a:p>
            <a:pPr marL="285750" indent="-285750">
              <a:buFont typeface="Arial" panose="020B0604020202020204" pitchFamily="34" charset="0"/>
              <a:buChar char="•"/>
            </a:pPr>
            <a:r>
              <a:rPr lang="en-US" sz="1800" dirty="0"/>
              <a:t>Basic Analytics in Power BI based on the data, to create Dashboards and Stories, to complete the cycle of Data Analytics </a:t>
            </a:r>
          </a:p>
        </p:txBody>
      </p:sp>
      <p:sp>
        <p:nvSpPr>
          <p:cNvPr id="9" name="Title 1">
            <a:extLst>
              <a:ext uri="{FF2B5EF4-FFF2-40B4-BE49-F238E27FC236}">
                <a16:creationId xmlns:a16="http://schemas.microsoft.com/office/drawing/2014/main" id="{06563FC4-F645-C95D-C901-64232AC60AC7}"/>
              </a:ext>
            </a:extLst>
          </p:cNvPr>
          <p:cNvSpPr txBox="1">
            <a:spLocks/>
          </p:cNvSpPr>
          <p:nvPr/>
        </p:nvSpPr>
        <p:spPr>
          <a:xfrm>
            <a:off x="269822" y="420381"/>
            <a:ext cx="11588806" cy="703881"/>
          </a:xfrm>
          <a:prstGeom prst="rect">
            <a:avLst/>
          </a:prstGeom>
          <a:solidFill>
            <a:srgbClr val="FF0000"/>
          </a:solidFill>
        </p:spPr>
        <p:txBody>
          <a:bodyPr vert="horz" lIns="0" tIns="0" rIns="0" bIns="0" rtlCol="0" anchor="ctr">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pPr lvl="1"/>
            <a:endParaRPr lang="en-US" sz="3200" b="1" dirty="0">
              <a:solidFill>
                <a:srgbClr val="CBFBE2"/>
              </a:solidFill>
            </a:endParaRPr>
          </a:p>
          <a:p>
            <a:pPr lvl="1"/>
            <a:r>
              <a:rPr lang="en-US" sz="3200" b="1" dirty="0">
                <a:solidFill>
                  <a:srgbClr val="CBFBE2"/>
                </a:solidFill>
              </a:rPr>
              <a:t>Basic Analytics using Larger Data from HPCC in Power BI:</a:t>
            </a:r>
          </a:p>
          <a:p>
            <a:pPr lvl="1"/>
            <a:endParaRPr lang="en-US" sz="3200" b="1" dirty="0">
              <a:solidFill>
                <a:srgbClr val="CBFBE2"/>
              </a:solidFill>
            </a:endParaRPr>
          </a:p>
        </p:txBody>
      </p:sp>
      <p:pic>
        <p:nvPicPr>
          <p:cNvPr id="5" name="Picture 4">
            <a:extLst>
              <a:ext uri="{FF2B5EF4-FFF2-40B4-BE49-F238E27FC236}">
                <a16:creationId xmlns:a16="http://schemas.microsoft.com/office/drawing/2014/main" id="{767EAF6E-B3EA-2B8C-1C7F-47786D3663F5}"/>
              </a:ext>
            </a:extLst>
          </p:cNvPr>
          <p:cNvPicPr>
            <a:picLocks noChangeAspect="1"/>
          </p:cNvPicPr>
          <p:nvPr/>
        </p:nvPicPr>
        <p:blipFill>
          <a:blip r:embed="rId2"/>
          <a:stretch>
            <a:fillRect/>
          </a:stretch>
        </p:blipFill>
        <p:spPr>
          <a:xfrm>
            <a:off x="472190" y="2001139"/>
            <a:ext cx="11032760" cy="4182406"/>
          </a:xfrm>
          <a:prstGeom prst="rect">
            <a:avLst/>
          </a:prstGeom>
        </p:spPr>
      </p:pic>
      <p:pic>
        <p:nvPicPr>
          <p:cNvPr id="3" name="Picture 2" descr="A logo of a company&#10;&#10;Description automatically generated">
            <a:extLst>
              <a:ext uri="{FF2B5EF4-FFF2-40B4-BE49-F238E27FC236}">
                <a16:creationId xmlns:a16="http://schemas.microsoft.com/office/drawing/2014/main" id="{E24E927D-45A8-C0B6-4D47-0B32AEDAD23E}"/>
              </a:ext>
            </a:extLst>
          </p:cNvPr>
          <p:cNvPicPr>
            <a:picLocks noChangeAspect="1"/>
          </p:cNvPicPr>
          <p:nvPr/>
        </p:nvPicPr>
        <p:blipFill>
          <a:blip r:embed="rId3"/>
          <a:stretch>
            <a:fillRect/>
          </a:stretch>
        </p:blipFill>
        <p:spPr>
          <a:xfrm>
            <a:off x="11255830" y="6146471"/>
            <a:ext cx="678871" cy="678871"/>
          </a:xfrm>
          <a:prstGeom prst="rect">
            <a:avLst/>
          </a:prstGeom>
        </p:spPr>
      </p:pic>
    </p:spTree>
    <p:extLst>
      <p:ext uri="{BB962C8B-B14F-4D97-AF65-F5344CB8AC3E}">
        <p14:creationId xmlns:p14="http://schemas.microsoft.com/office/powerpoint/2010/main" val="237925144"/>
      </p:ext>
    </p:extLst>
  </p:cSld>
  <p:clrMapOvr>
    <a:masterClrMapping/>
  </p:clrMapOvr>
</p:sld>
</file>

<file path=ppt/theme/theme1.xml><?xml version="1.0" encoding="utf-8"?>
<a:theme xmlns:a="http://schemas.openxmlformats.org/drawingml/2006/main" name="LNRS - 2015 Template">
  <a:themeElements>
    <a:clrScheme name="LNRS 2015">
      <a:dk1>
        <a:sysClr val="windowText" lastClr="000000"/>
      </a:dk1>
      <a:lt1>
        <a:sysClr val="window" lastClr="FFFFFF"/>
      </a:lt1>
      <a:dk2>
        <a:srgbClr val="671E75"/>
      </a:dk2>
      <a:lt2>
        <a:srgbClr val="00AF66"/>
      </a:lt2>
      <a:accent1>
        <a:srgbClr val="ED1C24"/>
      </a:accent1>
      <a:accent2>
        <a:srgbClr val="9BCBEB"/>
      </a:accent2>
      <a:accent3>
        <a:srgbClr val="FF8200"/>
      </a:accent3>
      <a:accent4>
        <a:srgbClr val="00778B"/>
      </a:accent4>
      <a:accent5>
        <a:srgbClr val="E1CD00"/>
      </a:accent5>
      <a:accent6>
        <a:srgbClr val="C8C9C7"/>
      </a:accent6>
      <a:hlink>
        <a:srgbClr val="002F6C"/>
      </a:hlink>
      <a:folHlink>
        <a:srgbClr val="01758D"/>
      </a:folHlink>
    </a:clrScheme>
    <a:fontScheme name="Lexis Nexis 201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lIns="0" tIns="0" rIns="0" bIns="0" rtlCol="0" anchor="t"/>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00662FC5622D4DB2F6020CCE58CCE9" ma:contentTypeVersion="0" ma:contentTypeDescription="Create a new document." ma:contentTypeScope="" ma:versionID="0e8f51bac73df94d5de5879d0b637fc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ECCC22D-D589-418A-AB5B-5168E440B5ED}">
  <ds:schemaRefs>
    <ds:schemaRef ds:uri="http://schemas.microsoft.com/sharepoint/v3/contenttype/forms"/>
  </ds:schemaRefs>
</ds:datastoreItem>
</file>

<file path=customXml/itemProps2.xml><?xml version="1.0" encoding="utf-8"?>
<ds:datastoreItem xmlns:ds="http://schemas.openxmlformats.org/officeDocument/2006/customXml" ds:itemID="{3ADA6B91-5035-4DC3-B097-348B2E6F885E}">
  <ds:schemaRefs>
    <ds:schemaRef ds:uri="http://schemas.microsoft.com/office/2006/documentManagement/types"/>
    <ds:schemaRef ds:uri="http://purl.org/dc/dcmitype/"/>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94110FAE-A2CA-4E70-B6E2-75A5B85199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52077</TotalTime>
  <Words>730</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Droid Serif</vt:lpstr>
      <vt:lpstr>LNRS - 2015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Salia, Dipesh (RIS-MUM)</dc:creator>
  <cp:lastModifiedBy>Sharma, Girikratna (RIS-CON)</cp:lastModifiedBy>
  <cp:revision>390</cp:revision>
  <dcterms:created xsi:type="dcterms:W3CDTF">2021-01-14T10:38:21Z</dcterms:created>
  <dcterms:modified xsi:type="dcterms:W3CDTF">2024-04-03T15:11:38Z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2021-09-01T13:04:46Z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933b8061-b885-49f3-8cf0-22fda4f91974</vt:lpwstr>
  </property>
  <property fmtid="{D5CDD505-2E9C-101B-9397-08002B2CF9AE}" pid="8" name="MSIP_Label_549ac42a-3eb4-4074-b885-aea26bd6241e_ContentBits">
    <vt:lpwstr>0</vt:lpwstr>
  </property>
</Properties>
</file>