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trictFirstAndLastChars="0" saveSubsetFonts="1">
  <p:sldMasterIdLst>
    <p:sldMasterId id="2147483648" r:id="rId1"/>
  </p:sldMasterIdLst>
  <p:notesMasterIdLst>
    <p:notesMasterId r:id="rId7"/>
  </p:notesMasterIdLst>
  <p:sldIdLst>
    <p:sldId id="256" r:id="rId2"/>
    <p:sldId id="257" r:id="rId3"/>
    <p:sldId id="258" r:id="rId4"/>
    <p:sldId id="259" r:id="rId5"/>
    <p:sldId id="260" r:id="rId6"/>
  </p:sldIdLst>
  <p:sldSz cx="24384000" cy="13716000"/>
  <p:notesSz cx="6858000" cy="9144000"/>
  <p:defaultTextStyle>
    <a:defPPr>
      <a:defRPr lang="en-US"/>
    </a:defPPr>
    <a:lvl1pPr algn="l" defTabSz="2436813" rtl="0" fontAlgn="base" hangingPunct="0">
      <a:lnSpc>
        <a:spcPct val="90000"/>
      </a:lnSpc>
      <a:spcBef>
        <a:spcPts val="2400"/>
      </a:spcBef>
      <a:spcAft>
        <a:spcPct val="0"/>
      </a:spcAft>
      <a:defRPr sz="4400" kern="1200">
        <a:solidFill>
          <a:srgbClr val="000000"/>
        </a:solidFill>
        <a:latin typeface="Canela Text Regular" charset="0"/>
        <a:ea typeface="Canela Text Regular" charset="0"/>
        <a:cs typeface="Canela Text Regular" charset="0"/>
        <a:sym typeface="Canela Text Regular" charset="0"/>
      </a:defRPr>
    </a:lvl1pPr>
    <a:lvl2pPr indent="457200" algn="l" defTabSz="2436813" rtl="0" fontAlgn="base" hangingPunct="0">
      <a:lnSpc>
        <a:spcPct val="90000"/>
      </a:lnSpc>
      <a:spcBef>
        <a:spcPts val="2400"/>
      </a:spcBef>
      <a:spcAft>
        <a:spcPct val="0"/>
      </a:spcAft>
      <a:defRPr sz="4400" kern="1200">
        <a:solidFill>
          <a:srgbClr val="000000"/>
        </a:solidFill>
        <a:latin typeface="Canela Text Regular" charset="0"/>
        <a:ea typeface="Canela Text Regular" charset="0"/>
        <a:cs typeface="Canela Text Regular" charset="0"/>
        <a:sym typeface="Canela Text Regular" charset="0"/>
      </a:defRPr>
    </a:lvl2pPr>
    <a:lvl3pPr indent="914400" algn="l" defTabSz="2436813" rtl="0" fontAlgn="base" hangingPunct="0">
      <a:lnSpc>
        <a:spcPct val="90000"/>
      </a:lnSpc>
      <a:spcBef>
        <a:spcPts val="2400"/>
      </a:spcBef>
      <a:spcAft>
        <a:spcPct val="0"/>
      </a:spcAft>
      <a:defRPr sz="4400" kern="1200">
        <a:solidFill>
          <a:srgbClr val="000000"/>
        </a:solidFill>
        <a:latin typeface="Canela Text Regular" charset="0"/>
        <a:ea typeface="Canela Text Regular" charset="0"/>
        <a:cs typeface="Canela Text Regular" charset="0"/>
        <a:sym typeface="Canela Text Regular" charset="0"/>
      </a:defRPr>
    </a:lvl3pPr>
    <a:lvl4pPr indent="1371600" algn="l" defTabSz="2436813" rtl="0" fontAlgn="base" hangingPunct="0">
      <a:lnSpc>
        <a:spcPct val="90000"/>
      </a:lnSpc>
      <a:spcBef>
        <a:spcPts val="2400"/>
      </a:spcBef>
      <a:spcAft>
        <a:spcPct val="0"/>
      </a:spcAft>
      <a:defRPr sz="4400" kern="1200">
        <a:solidFill>
          <a:srgbClr val="000000"/>
        </a:solidFill>
        <a:latin typeface="Canela Text Regular" charset="0"/>
        <a:ea typeface="Canela Text Regular" charset="0"/>
        <a:cs typeface="Canela Text Regular" charset="0"/>
        <a:sym typeface="Canela Text Regular" charset="0"/>
      </a:defRPr>
    </a:lvl4pPr>
    <a:lvl5pPr indent="1828800" algn="l" defTabSz="2436813" rtl="0" fontAlgn="base" hangingPunct="0">
      <a:lnSpc>
        <a:spcPct val="90000"/>
      </a:lnSpc>
      <a:spcBef>
        <a:spcPts val="2400"/>
      </a:spcBef>
      <a:spcAft>
        <a:spcPct val="0"/>
      </a:spcAft>
      <a:defRPr sz="4400" kern="1200">
        <a:solidFill>
          <a:srgbClr val="000000"/>
        </a:solidFill>
        <a:latin typeface="Canela Text Regular" charset="0"/>
        <a:ea typeface="Canela Text Regular" charset="0"/>
        <a:cs typeface="Canela Text Regular" charset="0"/>
        <a:sym typeface="Canela Text Regular" charset="0"/>
      </a:defRPr>
    </a:lvl5pPr>
    <a:lvl6pPr marL="2286000" algn="l" defTabSz="914400" rtl="0" eaLnBrk="1" latinLnBrk="0" hangingPunct="1">
      <a:defRPr sz="4400" kern="1200">
        <a:solidFill>
          <a:srgbClr val="000000"/>
        </a:solidFill>
        <a:latin typeface="Canela Text Regular" charset="0"/>
        <a:ea typeface="Canela Text Regular" charset="0"/>
        <a:cs typeface="Canela Text Regular" charset="0"/>
        <a:sym typeface="Canela Text Regular" charset="0"/>
      </a:defRPr>
    </a:lvl6pPr>
    <a:lvl7pPr marL="2743200" algn="l" defTabSz="914400" rtl="0" eaLnBrk="1" latinLnBrk="0" hangingPunct="1">
      <a:defRPr sz="4400" kern="1200">
        <a:solidFill>
          <a:srgbClr val="000000"/>
        </a:solidFill>
        <a:latin typeface="Canela Text Regular" charset="0"/>
        <a:ea typeface="Canela Text Regular" charset="0"/>
        <a:cs typeface="Canela Text Regular" charset="0"/>
        <a:sym typeface="Canela Text Regular" charset="0"/>
      </a:defRPr>
    </a:lvl7pPr>
    <a:lvl8pPr marL="3200400" algn="l" defTabSz="914400" rtl="0" eaLnBrk="1" latinLnBrk="0" hangingPunct="1">
      <a:defRPr sz="4400" kern="1200">
        <a:solidFill>
          <a:srgbClr val="000000"/>
        </a:solidFill>
        <a:latin typeface="Canela Text Regular" charset="0"/>
        <a:ea typeface="Canela Text Regular" charset="0"/>
        <a:cs typeface="Canela Text Regular" charset="0"/>
        <a:sym typeface="Canela Text Regular" charset="0"/>
      </a:defRPr>
    </a:lvl8pPr>
    <a:lvl9pPr marL="3657600" algn="l" defTabSz="914400" rtl="0" eaLnBrk="1" latinLnBrk="0" hangingPunct="1">
      <a:defRPr sz="4400" kern="1200">
        <a:solidFill>
          <a:srgbClr val="000000"/>
        </a:solidFill>
        <a:latin typeface="Canela Text Regular" charset="0"/>
        <a:ea typeface="Canela Text Regular" charset="0"/>
        <a:cs typeface="Canela Text Regular" charset="0"/>
        <a:sym typeface="Canela Text Regular" charset="0"/>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444A1C-385E-7F2C-8B25-A123BBD7D5DC}" v="1521" dt="2024-09-18T19:15:57.974"/>
    <p1510:client id="{C2463E48-F8D2-62D6-A73E-929F6A492240}" v="2" dt="2024-09-18T19:22:07.613"/>
    <p1510:client id="{D71A218D-C68B-3094-72D9-3AF68209D831}" v="611" dt="2024-09-18T19:23:15.278"/>
    <p1510:client id="{DD832B80-6B2E-5A74-6A17-14F45979BA28}" v="157" dt="2024-09-18T18:49:57.612"/>
    <p1510:client id="{EB986C95-8E35-D5C5-047C-E119423932FA}" v="58" dt="2024-09-18T19:10:57.508"/>
  </p1510:revLst>
</p1510:revInfo>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4320"/>
        <p:guide pos="76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ulagain, Diwas" userId="S::dchau5@unh.newhaven.edu::a8f16b27-62c8-4148-9220-cf3760f6db11" providerId="AD" clId="Web-{C2463E48-F8D2-62D6-A73E-929F6A492240}"/>
    <pc:docChg chg="modSld">
      <pc:chgData name="Chaulagain, Diwas" userId="S::dchau5@unh.newhaven.edu::a8f16b27-62c8-4148-9220-cf3760f6db11" providerId="AD" clId="Web-{C2463E48-F8D2-62D6-A73E-929F6A492240}" dt="2024-09-18T19:22:07.613" v="1" actId="20577"/>
      <pc:docMkLst>
        <pc:docMk/>
      </pc:docMkLst>
      <pc:sldChg chg="modSp">
        <pc:chgData name="Chaulagain, Diwas" userId="S::dchau5@unh.newhaven.edu::a8f16b27-62c8-4148-9220-cf3760f6db11" providerId="AD" clId="Web-{C2463E48-F8D2-62D6-A73E-929F6A492240}" dt="2024-09-18T19:22:07.613" v="1" actId="20577"/>
        <pc:sldMkLst>
          <pc:docMk/>
          <pc:sldMk cId="0" sldId="256"/>
        </pc:sldMkLst>
        <pc:spChg chg="mod">
          <ac:chgData name="Chaulagain, Diwas" userId="S::dchau5@unh.newhaven.edu::a8f16b27-62c8-4148-9220-cf3760f6db11" providerId="AD" clId="Web-{C2463E48-F8D2-62D6-A73E-929F6A492240}" dt="2024-09-18T19:22:07.613" v="1" actId="20577"/>
          <ac:spMkLst>
            <pc:docMk/>
            <pc:sldMk cId="0" sldId="256"/>
            <ac:spMk id="3074" creationId="{971D2D11-824D-54B5-E031-C4A7A9765FE6}"/>
          </ac:spMkLst>
        </pc:spChg>
      </pc:sldChg>
    </pc:docChg>
  </pc:docChgLst>
  <pc:docChgLst>
    <pc:chgData name="Chaulagain, Diwas" userId="S::dchau5@unh.newhaven.edu::a8f16b27-62c8-4148-9220-cf3760f6db11" providerId="AD" clId="Web-{5E444A1C-385E-7F2C-8B25-A123BBD7D5DC}"/>
    <pc:docChg chg="modSld">
      <pc:chgData name="Chaulagain, Diwas" userId="S::dchau5@unh.newhaven.edu::a8f16b27-62c8-4148-9220-cf3760f6db11" providerId="AD" clId="Web-{5E444A1C-385E-7F2C-8B25-A123BBD7D5DC}" dt="2024-09-18T19:15:55.943" v="1458"/>
      <pc:docMkLst>
        <pc:docMk/>
      </pc:docMkLst>
      <pc:sldChg chg="addSp modSp mod setBg">
        <pc:chgData name="Chaulagain, Diwas" userId="S::dchau5@unh.newhaven.edu::a8f16b27-62c8-4148-9220-cf3760f6db11" providerId="AD" clId="Web-{5E444A1C-385E-7F2C-8B25-A123BBD7D5DC}" dt="2024-09-18T19:15:03.693" v="1454" actId="1076"/>
        <pc:sldMkLst>
          <pc:docMk/>
          <pc:sldMk cId="0" sldId="256"/>
        </pc:sldMkLst>
        <pc:spChg chg="mod">
          <ac:chgData name="Chaulagain, Diwas" userId="S::dchau5@unh.newhaven.edu::a8f16b27-62c8-4148-9220-cf3760f6db11" providerId="AD" clId="Web-{5E444A1C-385E-7F2C-8B25-A123BBD7D5DC}" dt="2024-09-18T19:15:03.693" v="1454" actId="1076"/>
          <ac:spMkLst>
            <pc:docMk/>
            <pc:sldMk cId="0" sldId="256"/>
            <ac:spMk id="3073" creationId="{942303FC-D275-63A0-5CC8-3D70A03638B4}"/>
          </ac:spMkLst>
        </pc:spChg>
        <pc:spChg chg="mod">
          <ac:chgData name="Chaulagain, Diwas" userId="S::dchau5@unh.newhaven.edu::a8f16b27-62c8-4148-9220-cf3760f6db11" providerId="AD" clId="Web-{5E444A1C-385E-7F2C-8B25-A123BBD7D5DC}" dt="2024-09-18T18:27:21.196" v="0"/>
          <ac:spMkLst>
            <pc:docMk/>
            <pc:sldMk cId="0" sldId="256"/>
            <ac:spMk id="3074" creationId="{971D2D11-824D-54B5-E031-C4A7A9765FE6}"/>
          </ac:spMkLst>
        </pc:spChg>
        <pc:spChg chg="add">
          <ac:chgData name="Chaulagain, Diwas" userId="S::dchau5@unh.newhaven.edu::a8f16b27-62c8-4148-9220-cf3760f6db11" providerId="AD" clId="Web-{5E444A1C-385E-7F2C-8B25-A123BBD7D5DC}" dt="2024-09-18T18:27:21.196" v="0"/>
          <ac:spMkLst>
            <pc:docMk/>
            <pc:sldMk cId="0" sldId="256"/>
            <ac:spMk id="3079" creationId="{081EA652-8C6A-4E69-BEB9-170809474553}"/>
          </ac:spMkLst>
        </pc:spChg>
        <pc:spChg chg="add">
          <ac:chgData name="Chaulagain, Diwas" userId="S::dchau5@unh.newhaven.edu::a8f16b27-62c8-4148-9220-cf3760f6db11" providerId="AD" clId="Web-{5E444A1C-385E-7F2C-8B25-A123BBD7D5DC}" dt="2024-09-18T18:27:21.196" v="0"/>
          <ac:spMkLst>
            <pc:docMk/>
            <pc:sldMk cId="0" sldId="256"/>
            <ac:spMk id="3081" creationId="{5298780A-33B9-4EA2-8F67-DE68AD62841B}"/>
          </ac:spMkLst>
        </pc:spChg>
        <pc:spChg chg="add">
          <ac:chgData name="Chaulagain, Diwas" userId="S::dchau5@unh.newhaven.edu::a8f16b27-62c8-4148-9220-cf3760f6db11" providerId="AD" clId="Web-{5E444A1C-385E-7F2C-8B25-A123BBD7D5DC}" dt="2024-09-18T18:27:21.196" v="0"/>
          <ac:spMkLst>
            <pc:docMk/>
            <pc:sldMk cId="0" sldId="256"/>
            <ac:spMk id="3083" creationId="{7F488E8B-4E1E-4402-8935-D4E6C02615C7}"/>
          </ac:spMkLst>
        </pc:spChg>
        <pc:cxnChg chg="add">
          <ac:chgData name="Chaulagain, Diwas" userId="S::dchau5@unh.newhaven.edu::a8f16b27-62c8-4148-9220-cf3760f6db11" providerId="AD" clId="Web-{5E444A1C-385E-7F2C-8B25-A123BBD7D5DC}" dt="2024-09-18T18:27:21.196" v="0"/>
          <ac:cxnSpMkLst>
            <pc:docMk/>
            <pc:sldMk cId="0" sldId="256"/>
            <ac:cxnSpMk id="3085" creationId="{23AAC9B5-8015-485C-ACF9-A750390E9A56}"/>
          </ac:cxnSpMkLst>
        </pc:cxnChg>
      </pc:sldChg>
      <pc:sldChg chg="addSp modSp">
        <pc:chgData name="Chaulagain, Diwas" userId="S::dchau5@unh.newhaven.edu::a8f16b27-62c8-4148-9220-cf3760f6db11" providerId="AD" clId="Web-{5E444A1C-385E-7F2C-8B25-A123BBD7D5DC}" dt="2024-09-18T19:10:09.021" v="1386" actId="20577"/>
        <pc:sldMkLst>
          <pc:docMk/>
          <pc:sldMk cId="0" sldId="257"/>
        </pc:sldMkLst>
        <pc:spChg chg="mod">
          <ac:chgData name="Chaulagain, Diwas" userId="S::dchau5@unh.newhaven.edu::a8f16b27-62c8-4148-9220-cf3760f6db11" providerId="AD" clId="Web-{5E444A1C-385E-7F2C-8B25-A123BBD7D5DC}" dt="2024-09-18T19:10:09.021" v="1386" actId="20577"/>
          <ac:spMkLst>
            <pc:docMk/>
            <pc:sldMk cId="0" sldId="257"/>
            <ac:spMk id="4099" creationId="{ACA699DC-3A31-D899-FC1D-ACDE5EBE860A}"/>
          </ac:spMkLst>
        </pc:spChg>
        <pc:spChg chg="mod">
          <ac:chgData name="Chaulagain, Diwas" userId="S::dchau5@unh.newhaven.edu::a8f16b27-62c8-4148-9220-cf3760f6db11" providerId="AD" clId="Web-{5E444A1C-385E-7F2C-8B25-A123BBD7D5DC}" dt="2024-09-18T19:09:44.381" v="1361" actId="20577"/>
          <ac:spMkLst>
            <pc:docMk/>
            <pc:sldMk cId="0" sldId="257"/>
            <ac:spMk id="4100" creationId="{958656A4-71DF-CB64-9BFA-6E9ADC6040B3}"/>
          </ac:spMkLst>
        </pc:spChg>
        <pc:spChg chg="mod">
          <ac:chgData name="Chaulagain, Diwas" userId="S::dchau5@unh.newhaven.edu::a8f16b27-62c8-4148-9220-cf3760f6db11" providerId="AD" clId="Web-{5E444A1C-385E-7F2C-8B25-A123BBD7D5DC}" dt="2024-09-18T18:28:42.900" v="15" actId="14100"/>
          <ac:spMkLst>
            <pc:docMk/>
            <pc:sldMk cId="0" sldId="257"/>
            <ac:spMk id="4101" creationId="{52177CAA-7D05-1750-5ADC-A56A1D709CA7}"/>
          </ac:spMkLst>
        </pc:spChg>
        <pc:spChg chg="mod">
          <ac:chgData name="Chaulagain, Diwas" userId="S::dchau5@unh.newhaven.edu::a8f16b27-62c8-4148-9220-cf3760f6db11" providerId="AD" clId="Web-{5E444A1C-385E-7F2C-8B25-A123BBD7D5DC}" dt="2024-09-18T19:09:30.803" v="1356" actId="1076"/>
          <ac:spMkLst>
            <pc:docMk/>
            <pc:sldMk cId="0" sldId="257"/>
            <ac:spMk id="4183" creationId="{34BDB4F0-1F2F-98E2-1012-3927BE4FF947}"/>
          </ac:spMkLst>
        </pc:spChg>
        <pc:spChg chg="add mod">
          <ac:chgData name="Chaulagain, Diwas" userId="S::dchau5@unh.newhaven.edu::a8f16b27-62c8-4148-9220-cf3760f6db11" providerId="AD" clId="Web-{5E444A1C-385E-7F2C-8B25-A123BBD7D5DC}" dt="2024-09-18T19:10:03.115" v="1376" actId="20577"/>
          <ac:spMkLst>
            <pc:docMk/>
            <pc:sldMk cId="0" sldId="257"/>
            <ac:spMk id="4584" creationId="{3EA9D78C-F756-6676-092A-42AD0F3B73BF}"/>
          </ac:spMkLst>
        </pc:spChg>
      </pc:sldChg>
      <pc:sldChg chg="modSp">
        <pc:chgData name="Chaulagain, Diwas" userId="S::dchau5@unh.newhaven.edu::a8f16b27-62c8-4148-9220-cf3760f6db11" providerId="AD" clId="Web-{5E444A1C-385E-7F2C-8B25-A123BBD7D5DC}" dt="2024-09-18T19:15:55.943" v="1458"/>
        <pc:sldMkLst>
          <pc:docMk/>
          <pc:sldMk cId="0" sldId="258"/>
        </pc:sldMkLst>
        <pc:spChg chg="mod">
          <ac:chgData name="Chaulagain, Diwas" userId="S::dchau5@unh.newhaven.edu::a8f16b27-62c8-4148-9220-cf3760f6db11" providerId="AD" clId="Web-{5E444A1C-385E-7F2C-8B25-A123BBD7D5DC}" dt="2024-09-18T19:08:37.084" v="1351" actId="14100"/>
          <ac:spMkLst>
            <pc:docMk/>
            <pc:sldMk cId="0" sldId="258"/>
            <ac:spMk id="5132" creationId="{D12DDE76-C203-4047-9998-63900085B5E8}"/>
          </ac:spMkLst>
        </pc:spChg>
        <pc:graphicFrameChg chg="mod modGraphic">
          <ac:chgData name="Chaulagain, Diwas" userId="S::dchau5@unh.newhaven.edu::a8f16b27-62c8-4148-9220-cf3760f6db11" providerId="AD" clId="Web-{5E444A1C-385E-7F2C-8B25-A123BBD7D5DC}" dt="2024-09-18T19:15:55.943" v="1458"/>
          <ac:graphicFrameMkLst>
            <pc:docMk/>
            <pc:sldMk cId="0" sldId="258"/>
            <ac:graphicFrameMk id="5122" creationId="{C8D28D54-72F1-C15E-7A9D-188772374BD2}"/>
          </ac:graphicFrameMkLst>
        </pc:graphicFrameChg>
      </pc:sldChg>
      <pc:sldChg chg="addSp delSp modSp mod setBg">
        <pc:chgData name="Chaulagain, Diwas" userId="S::dchau5@unh.newhaven.edu::a8f16b27-62c8-4148-9220-cf3760f6db11" providerId="AD" clId="Web-{5E444A1C-385E-7F2C-8B25-A123BBD7D5DC}" dt="2024-09-18T19:05:36.350" v="1337"/>
        <pc:sldMkLst>
          <pc:docMk/>
          <pc:sldMk cId="0" sldId="259"/>
        </pc:sldMkLst>
        <pc:spChg chg="mod">
          <ac:chgData name="Chaulagain, Diwas" userId="S::dchau5@unh.newhaven.edu::a8f16b27-62c8-4148-9220-cf3760f6db11" providerId="AD" clId="Web-{5E444A1C-385E-7F2C-8B25-A123BBD7D5DC}" dt="2024-09-18T18:49:21.194" v="349"/>
          <ac:spMkLst>
            <pc:docMk/>
            <pc:sldMk cId="0" sldId="259"/>
            <ac:spMk id="6145" creationId="{27198898-9483-4F14-C4A5-CDC49AD2B497}"/>
          </ac:spMkLst>
        </pc:spChg>
        <pc:spChg chg="add">
          <ac:chgData name="Chaulagain, Diwas" userId="S::dchau5@unh.newhaven.edu::a8f16b27-62c8-4148-9220-cf3760f6db11" providerId="AD" clId="Web-{5E444A1C-385E-7F2C-8B25-A123BBD7D5DC}" dt="2024-09-18T18:49:21.194" v="349"/>
          <ac:spMkLst>
            <pc:docMk/>
            <pc:sldMk cId="0" sldId="259"/>
            <ac:spMk id="6150" creationId="{A4AC5506-6312-4701-8D3C-40187889A947}"/>
          </ac:spMkLst>
        </pc:spChg>
        <pc:graphicFrameChg chg="add mod modGraphic">
          <ac:chgData name="Chaulagain, Diwas" userId="S::dchau5@unh.newhaven.edu::a8f16b27-62c8-4148-9220-cf3760f6db11" providerId="AD" clId="Web-{5E444A1C-385E-7F2C-8B25-A123BBD7D5DC}" dt="2024-09-18T19:05:36.350" v="1337"/>
          <ac:graphicFrameMkLst>
            <pc:docMk/>
            <pc:sldMk cId="0" sldId="259"/>
            <ac:graphicFrameMk id="3" creationId="{E48E91DA-6D4B-623F-689A-7784702718EC}"/>
          </ac:graphicFrameMkLst>
        </pc:graphicFrameChg>
        <pc:graphicFrameChg chg="del mod modGraphic">
          <ac:chgData name="Chaulagain, Diwas" userId="S::dchau5@unh.newhaven.edu::a8f16b27-62c8-4148-9220-cf3760f6db11" providerId="AD" clId="Web-{5E444A1C-385E-7F2C-8B25-A123BBD7D5DC}" dt="2024-09-18T18:49:07.069" v="346"/>
          <ac:graphicFrameMkLst>
            <pc:docMk/>
            <pc:sldMk cId="0" sldId="259"/>
            <ac:graphicFrameMk id="6146" creationId="{B2E65BF4-647D-CA8C-68FF-2BBB3E080F10}"/>
          </ac:graphicFrameMkLst>
        </pc:graphicFrameChg>
      </pc:sldChg>
    </pc:docChg>
  </pc:docChgLst>
  <pc:docChgLst>
    <pc:chgData name="Somisetty, Geethika" userId="S::gsomi1@unh.newhaven.edu::e4357b3b-bbad-4a3b-9402-28d74a481b45" providerId="AD" clId="Web-{D71A218D-C68B-3094-72D9-3AF68209D831}"/>
    <pc:docChg chg="modSld">
      <pc:chgData name="Somisetty, Geethika" userId="S::gsomi1@unh.newhaven.edu::e4357b3b-bbad-4a3b-9402-28d74a481b45" providerId="AD" clId="Web-{D71A218D-C68B-3094-72D9-3AF68209D831}" dt="2024-09-18T19:23:15.278" v="503"/>
      <pc:docMkLst>
        <pc:docMk/>
      </pc:docMkLst>
      <pc:sldChg chg="addSp delSp modSp mod modClrScheme delDesignElem chgLayout">
        <pc:chgData name="Somisetty, Geethika" userId="S::gsomi1@unh.newhaven.edu::e4357b3b-bbad-4a3b-9402-28d74a481b45" providerId="AD" clId="Web-{D71A218D-C68B-3094-72D9-3AF68209D831}" dt="2024-09-18T19:21:52.557" v="494"/>
        <pc:sldMkLst>
          <pc:docMk/>
          <pc:sldMk cId="0" sldId="256"/>
        </pc:sldMkLst>
        <pc:spChg chg="mod ord">
          <ac:chgData name="Somisetty, Geethika" userId="S::gsomi1@unh.newhaven.edu::e4357b3b-bbad-4a3b-9402-28d74a481b45" providerId="AD" clId="Web-{D71A218D-C68B-3094-72D9-3AF68209D831}" dt="2024-09-18T19:21:52.557" v="494"/>
          <ac:spMkLst>
            <pc:docMk/>
            <pc:sldMk cId="0" sldId="256"/>
            <ac:spMk id="3073" creationId="{942303FC-D275-63A0-5CC8-3D70A03638B4}"/>
          </ac:spMkLst>
        </pc:spChg>
        <pc:spChg chg="mod ord">
          <ac:chgData name="Somisetty, Geethika" userId="S::gsomi1@unh.newhaven.edu::e4357b3b-bbad-4a3b-9402-28d74a481b45" providerId="AD" clId="Web-{D71A218D-C68B-3094-72D9-3AF68209D831}" dt="2024-09-18T19:21:52.557" v="494"/>
          <ac:spMkLst>
            <pc:docMk/>
            <pc:sldMk cId="0" sldId="256"/>
            <ac:spMk id="3074" creationId="{971D2D11-824D-54B5-E031-C4A7A9765FE6}"/>
          </ac:spMkLst>
        </pc:spChg>
        <pc:spChg chg="add del">
          <ac:chgData name="Somisetty, Geethika" userId="S::gsomi1@unh.newhaven.edu::e4357b3b-bbad-4a3b-9402-28d74a481b45" providerId="AD" clId="Web-{D71A218D-C68B-3094-72D9-3AF68209D831}" dt="2024-09-18T19:21:52.557" v="494"/>
          <ac:spMkLst>
            <pc:docMk/>
            <pc:sldMk cId="0" sldId="256"/>
            <ac:spMk id="3076" creationId="{889C5E17-24D0-4696-A3C5-A2261FB455FA}"/>
          </ac:spMkLst>
        </pc:spChg>
        <pc:spChg chg="add del">
          <ac:chgData name="Somisetty, Geethika" userId="S::gsomi1@unh.newhaven.edu::e4357b3b-bbad-4a3b-9402-28d74a481b45" providerId="AD" clId="Web-{D71A218D-C68B-3094-72D9-3AF68209D831}" dt="2024-09-18T19:21:52.557" v="494"/>
          <ac:spMkLst>
            <pc:docMk/>
            <pc:sldMk cId="0" sldId="256"/>
            <ac:spMk id="3077" creationId="{6929B58F-2358-44CC-ACE5-EF1BD3C6C824}"/>
          </ac:spMkLst>
        </pc:spChg>
        <pc:spChg chg="del">
          <ac:chgData name="Somisetty, Geethika" userId="S::gsomi1@unh.newhaven.edu::e4357b3b-bbad-4a3b-9402-28d74a481b45" providerId="AD" clId="Web-{D71A218D-C68B-3094-72D9-3AF68209D831}" dt="2024-09-18T19:20:49.743" v="453"/>
          <ac:spMkLst>
            <pc:docMk/>
            <pc:sldMk cId="0" sldId="256"/>
            <ac:spMk id="3079" creationId="{081EA652-8C6A-4E69-BEB9-170809474553}"/>
          </ac:spMkLst>
        </pc:spChg>
        <pc:spChg chg="del">
          <ac:chgData name="Somisetty, Geethika" userId="S::gsomi1@unh.newhaven.edu::e4357b3b-bbad-4a3b-9402-28d74a481b45" providerId="AD" clId="Web-{D71A218D-C68B-3094-72D9-3AF68209D831}" dt="2024-09-18T19:20:49.743" v="453"/>
          <ac:spMkLst>
            <pc:docMk/>
            <pc:sldMk cId="0" sldId="256"/>
            <ac:spMk id="3081" creationId="{5298780A-33B9-4EA2-8F67-DE68AD62841B}"/>
          </ac:spMkLst>
        </pc:spChg>
        <pc:spChg chg="del">
          <ac:chgData name="Somisetty, Geethika" userId="S::gsomi1@unh.newhaven.edu::e4357b3b-bbad-4a3b-9402-28d74a481b45" providerId="AD" clId="Web-{D71A218D-C68B-3094-72D9-3AF68209D831}" dt="2024-09-18T19:20:49.743" v="453"/>
          <ac:spMkLst>
            <pc:docMk/>
            <pc:sldMk cId="0" sldId="256"/>
            <ac:spMk id="3083" creationId="{7F488E8B-4E1E-4402-8935-D4E6C02615C7}"/>
          </ac:spMkLst>
        </pc:spChg>
        <pc:spChg chg="add">
          <ac:chgData name="Somisetty, Geethika" userId="S::gsomi1@unh.newhaven.edu::e4357b3b-bbad-4a3b-9402-28d74a481b45" providerId="AD" clId="Web-{D71A218D-C68B-3094-72D9-3AF68209D831}" dt="2024-09-18T19:21:52.557" v="494"/>
          <ac:spMkLst>
            <pc:docMk/>
            <pc:sldMk cId="0" sldId="256"/>
            <ac:spMk id="3092" creationId="{F13C74B1-5B17-4795-BED0-7140497B445A}"/>
          </ac:spMkLst>
        </pc:spChg>
        <pc:spChg chg="add">
          <ac:chgData name="Somisetty, Geethika" userId="S::gsomi1@unh.newhaven.edu::e4357b3b-bbad-4a3b-9402-28d74a481b45" providerId="AD" clId="Web-{D71A218D-C68B-3094-72D9-3AF68209D831}" dt="2024-09-18T19:21:52.557" v="494"/>
          <ac:spMkLst>
            <pc:docMk/>
            <pc:sldMk cId="0" sldId="256"/>
            <ac:spMk id="3094" creationId="{D4974D33-8DC5-464E-8C6D-BE58F0669C17}"/>
          </ac:spMkLst>
        </pc:spChg>
        <pc:grpChg chg="add del">
          <ac:chgData name="Somisetty, Geethika" userId="S::gsomi1@unh.newhaven.edu::e4357b3b-bbad-4a3b-9402-28d74a481b45" providerId="AD" clId="Web-{D71A218D-C68B-3094-72D9-3AF68209D831}" dt="2024-09-18T19:21:52.557" v="494"/>
          <ac:grpSpMkLst>
            <pc:docMk/>
            <pc:sldMk cId="0" sldId="256"/>
            <ac:grpSpMk id="3078" creationId="{09DA5303-A1AF-4830-806C-51FCD96188B7}"/>
          </ac:grpSpMkLst>
        </pc:grpChg>
        <pc:picChg chg="add">
          <ac:chgData name="Somisetty, Geethika" userId="S::gsomi1@unh.newhaven.edu::e4357b3b-bbad-4a3b-9402-28d74a481b45" providerId="AD" clId="Web-{D71A218D-C68B-3094-72D9-3AF68209D831}" dt="2024-09-18T19:21:52.557" v="494"/>
          <ac:picMkLst>
            <pc:docMk/>
            <pc:sldMk cId="0" sldId="256"/>
            <ac:picMk id="3088" creationId="{42F42DE3-A3EB-BDEF-CA40-3B6CDECA196B}"/>
          </ac:picMkLst>
        </pc:picChg>
        <pc:cxnChg chg="del">
          <ac:chgData name="Somisetty, Geethika" userId="S::gsomi1@unh.newhaven.edu::e4357b3b-bbad-4a3b-9402-28d74a481b45" providerId="AD" clId="Web-{D71A218D-C68B-3094-72D9-3AF68209D831}" dt="2024-09-18T19:20:49.743" v="453"/>
          <ac:cxnSpMkLst>
            <pc:docMk/>
            <pc:sldMk cId="0" sldId="256"/>
            <ac:cxnSpMk id="3085" creationId="{23AAC9B5-8015-485C-ACF9-A750390E9A56}"/>
          </ac:cxnSpMkLst>
        </pc:cxnChg>
      </pc:sldChg>
      <pc:sldChg chg="addSp delSp modSp mod modClrScheme chgLayout">
        <pc:chgData name="Somisetty, Geethika" userId="S::gsomi1@unh.newhaven.edu::e4357b3b-bbad-4a3b-9402-28d74a481b45" providerId="AD" clId="Web-{D71A218D-C68B-3094-72D9-3AF68209D831}" dt="2024-09-18T19:22:44.652" v="498"/>
        <pc:sldMkLst>
          <pc:docMk/>
          <pc:sldMk cId="0" sldId="257"/>
        </pc:sldMkLst>
        <pc:spChg chg="mod ord">
          <ac:chgData name="Somisetty, Geethika" userId="S::gsomi1@unh.newhaven.edu::e4357b3b-bbad-4a3b-9402-28d74a481b45" providerId="AD" clId="Web-{D71A218D-C68B-3094-72D9-3AF68209D831}" dt="2024-09-18T18:32:27.355" v="29"/>
          <ac:spMkLst>
            <pc:docMk/>
            <pc:sldMk cId="0" sldId="257"/>
            <ac:spMk id="4098" creationId="{C923BD7C-4713-0EF1-6CDF-FE21B388DDC3}"/>
          </ac:spMkLst>
        </pc:spChg>
        <pc:spChg chg="mod ord">
          <ac:chgData name="Somisetty, Geethika" userId="S::gsomi1@unh.newhaven.edu::e4357b3b-bbad-4a3b-9402-28d74a481b45" providerId="AD" clId="Web-{D71A218D-C68B-3094-72D9-3AF68209D831}" dt="2024-09-18T18:32:27.355" v="29"/>
          <ac:spMkLst>
            <pc:docMk/>
            <pc:sldMk cId="0" sldId="257"/>
            <ac:spMk id="4099" creationId="{ACA699DC-3A31-D899-FC1D-ACDE5EBE860A}"/>
          </ac:spMkLst>
        </pc:spChg>
        <pc:spChg chg="mod">
          <ac:chgData name="Somisetty, Geethika" userId="S::gsomi1@unh.newhaven.edu::e4357b3b-bbad-4a3b-9402-28d74a481b45" providerId="AD" clId="Web-{D71A218D-C68B-3094-72D9-3AF68209D831}" dt="2024-09-18T18:31:48.791" v="27" actId="14100"/>
          <ac:spMkLst>
            <pc:docMk/>
            <pc:sldMk cId="0" sldId="257"/>
            <ac:spMk id="4100" creationId="{958656A4-71DF-CB64-9BFA-6E9ADC6040B3}"/>
          </ac:spMkLst>
        </pc:spChg>
        <pc:spChg chg="add del mod">
          <ac:chgData name="Somisetty, Geethika" userId="S::gsomi1@unh.newhaven.edu::e4357b3b-bbad-4a3b-9402-28d74a481b45" providerId="AD" clId="Web-{D71A218D-C68B-3094-72D9-3AF68209D831}" dt="2024-09-18T18:32:41.011" v="34"/>
          <ac:spMkLst>
            <pc:docMk/>
            <pc:sldMk cId="0" sldId="257"/>
            <ac:spMk id="4101" creationId="{52177CAA-7D05-1750-5ADC-A56A1D709CA7}"/>
          </ac:spMkLst>
        </pc:spChg>
        <pc:spChg chg="del">
          <ac:chgData name="Somisetty, Geethika" userId="S::gsomi1@unh.newhaven.edu::e4357b3b-bbad-4a3b-9402-28d74a481b45" providerId="AD" clId="Web-{D71A218D-C68B-3094-72D9-3AF68209D831}" dt="2024-09-18T19:22:44.652" v="498"/>
          <ac:spMkLst>
            <pc:docMk/>
            <pc:sldMk cId="0" sldId="257"/>
            <ac:spMk id="4183" creationId="{34BDB4F0-1F2F-98E2-1012-3927BE4FF947}"/>
          </ac:spMkLst>
        </pc:spChg>
        <pc:graphicFrameChg chg="add del">
          <ac:chgData name="Somisetty, Geethika" userId="S::gsomi1@unh.newhaven.edu::e4357b3b-bbad-4a3b-9402-28d74a481b45" providerId="AD" clId="Web-{D71A218D-C68B-3094-72D9-3AF68209D831}" dt="2024-09-18T18:32:38.855" v="31"/>
          <ac:graphicFrameMkLst>
            <pc:docMk/>
            <pc:sldMk cId="0" sldId="257"/>
            <ac:graphicFrameMk id="4103" creationId="{ADC377B6-DDD0-C8EF-D1EC-EC69744E4923}"/>
          </ac:graphicFrameMkLst>
        </pc:graphicFrameChg>
        <pc:graphicFrameChg chg="add del">
          <ac:chgData name="Somisetty, Geethika" userId="S::gsomi1@unh.newhaven.edu::e4357b3b-bbad-4a3b-9402-28d74a481b45" providerId="AD" clId="Web-{D71A218D-C68B-3094-72D9-3AF68209D831}" dt="2024-09-18T18:32:40.980" v="33"/>
          <ac:graphicFrameMkLst>
            <pc:docMk/>
            <pc:sldMk cId="0" sldId="257"/>
            <ac:graphicFrameMk id="4105" creationId="{B382F611-E895-2CF6-0C0E-0B6D6CE02031}"/>
          </ac:graphicFrameMkLst>
        </pc:graphicFrameChg>
        <pc:graphicFrameChg chg="add">
          <ac:chgData name="Somisetty, Geethika" userId="S::gsomi1@unh.newhaven.edu::e4357b3b-bbad-4a3b-9402-28d74a481b45" providerId="AD" clId="Web-{D71A218D-C68B-3094-72D9-3AF68209D831}" dt="2024-09-18T18:32:41.011" v="34"/>
          <ac:graphicFrameMkLst>
            <pc:docMk/>
            <pc:sldMk cId="0" sldId="257"/>
            <ac:graphicFrameMk id="4107" creationId="{ADC377B6-DDD0-C8EF-D1EC-EC69744E4923}"/>
          </ac:graphicFrameMkLst>
        </pc:graphicFrameChg>
        <pc:graphicFrameChg chg="add">
          <ac:chgData name="Somisetty, Geethika" userId="S::gsomi1@unh.newhaven.edu::e4357b3b-bbad-4a3b-9402-28d74a481b45" providerId="AD" clId="Web-{D71A218D-C68B-3094-72D9-3AF68209D831}" dt="2024-09-18T19:22:44.652" v="498"/>
          <ac:graphicFrameMkLst>
            <pc:docMk/>
            <pc:sldMk cId="0" sldId="257"/>
            <ac:graphicFrameMk id="4586" creationId="{4A942233-7115-BAA4-647A-1F3FC7EF94A0}"/>
          </ac:graphicFrameMkLst>
        </pc:graphicFrameChg>
      </pc:sldChg>
      <pc:sldChg chg="addSp delSp modSp mod setBg modClrScheme chgLayout">
        <pc:chgData name="Somisetty, Geethika" userId="S::gsomi1@unh.newhaven.edu::e4357b3b-bbad-4a3b-9402-28d74a481b45" providerId="AD" clId="Web-{D71A218D-C68B-3094-72D9-3AF68209D831}" dt="2024-09-18T19:22:35.480" v="497"/>
        <pc:sldMkLst>
          <pc:docMk/>
          <pc:sldMk cId="0" sldId="258"/>
        </pc:sldMkLst>
        <pc:spChg chg="mod ord">
          <ac:chgData name="Somisetty, Geethika" userId="S::gsomi1@unh.newhaven.edu::e4357b3b-bbad-4a3b-9402-28d74a481b45" providerId="AD" clId="Web-{D71A218D-C68B-3094-72D9-3AF68209D831}" dt="2024-09-18T19:22:35.480" v="497"/>
          <ac:spMkLst>
            <pc:docMk/>
            <pc:sldMk cId="0" sldId="258"/>
            <ac:spMk id="5121" creationId="{B80369D0-1355-7518-8AFF-247419930AF3}"/>
          </ac:spMkLst>
        </pc:spChg>
        <pc:spChg chg="add del">
          <ac:chgData name="Somisetty, Geethika" userId="S::gsomi1@unh.newhaven.edu::e4357b3b-bbad-4a3b-9402-28d74a481b45" providerId="AD" clId="Web-{D71A218D-C68B-3094-72D9-3AF68209D831}" dt="2024-09-18T19:04:43.245" v="301"/>
          <ac:spMkLst>
            <pc:docMk/>
            <pc:sldMk cId="0" sldId="258"/>
            <ac:spMk id="5127" creationId="{D4771268-CB57-404A-9271-370EB28F6090}"/>
          </ac:spMkLst>
        </pc:spChg>
        <pc:spChg chg="add del">
          <ac:chgData name="Somisetty, Geethika" userId="S::gsomi1@unh.newhaven.edu::e4357b3b-bbad-4a3b-9402-28d74a481b45" providerId="AD" clId="Web-{D71A218D-C68B-3094-72D9-3AF68209D831}" dt="2024-09-18T19:22:35.480" v="497"/>
          <ac:spMkLst>
            <pc:docMk/>
            <pc:sldMk cId="0" sldId="258"/>
            <ac:spMk id="5132" creationId="{D12DDE76-C203-4047-9998-63900085B5E8}"/>
          </ac:spMkLst>
        </pc:spChg>
        <pc:spChg chg="add del">
          <ac:chgData name="Somisetty, Geethika" userId="S::gsomi1@unh.newhaven.edu::e4357b3b-bbad-4a3b-9402-28d74a481b45" providerId="AD" clId="Web-{D71A218D-C68B-3094-72D9-3AF68209D831}" dt="2024-09-18T19:22:35.464" v="496"/>
          <ac:spMkLst>
            <pc:docMk/>
            <pc:sldMk cId="0" sldId="258"/>
            <ac:spMk id="5137" creationId="{A4AC5506-6312-4701-8D3C-40187889A947}"/>
          </ac:spMkLst>
        </pc:spChg>
        <pc:spChg chg="add">
          <ac:chgData name="Somisetty, Geethika" userId="S::gsomi1@unh.newhaven.edu::e4357b3b-bbad-4a3b-9402-28d74a481b45" providerId="AD" clId="Web-{D71A218D-C68B-3094-72D9-3AF68209D831}" dt="2024-09-18T19:22:35.480" v="497"/>
          <ac:spMkLst>
            <pc:docMk/>
            <pc:sldMk cId="0" sldId="258"/>
            <ac:spMk id="5139" creationId="{A4AC5506-6312-4701-8D3C-40187889A947}"/>
          </ac:spMkLst>
        </pc:spChg>
        <pc:graphicFrameChg chg="mod modGraphic">
          <ac:chgData name="Somisetty, Geethika" userId="S::gsomi1@unh.newhaven.edu::e4357b3b-bbad-4a3b-9402-28d74a481b45" providerId="AD" clId="Web-{D71A218D-C68B-3094-72D9-3AF68209D831}" dt="2024-09-18T19:22:35.480" v="497"/>
          <ac:graphicFrameMkLst>
            <pc:docMk/>
            <pc:sldMk cId="0" sldId="258"/>
            <ac:graphicFrameMk id="5122" creationId="{C8D28D54-72F1-C15E-7A9D-188772374BD2}"/>
          </ac:graphicFrameMkLst>
        </pc:graphicFrameChg>
      </pc:sldChg>
      <pc:sldChg chg="addSp delSp mod setBg">
        <pc:chgData name="Somisetty, Geethika" userId="S::gsomi1@unh.newhaven.edu::e4357b3b-bbad-4a3b-9402-28d74a481b45" providerId="AD" clId="Web-{D71A218D-C68B-3094-72D9-3AF68209D831}" dt="2024-09-18T19:23:15.278" v="503"/>
        <pc:sldMkLst>
          <pc:docMk/>
          <pc:sldMk cId="0" sldId="260"/>
        </pc:sldMkLst>
        <pc:spChg chg="add del">
          <ac:chgData name="Somisetty, Geethika" userId="S::gsomi1@unh.newhaven.edu::e4357b3b-bbad-4a3b-9402-28d74a481b45" providerId="AD" clId="Web-{D71A218D-C68B-3094-72D9-3AF68209D831}" dt="2024-09-18T19:23:15.278" v="503"/>
          <ac:spMkLst>
            <pc:docMk/>
            <pc:sldMk cId="0" sldId="260"/>
            <ac:spMk id="7169" creationId="{D2C55B0B-0C7E-636A-4488-12925BEDFCE7}"/>
          </ac:spMkLst>
        </pc:spChg>
        <pc:spChg chg="add">
          <ac:chgData name="Somisetty, Geethika" userId="S::gsomi1@unh.newhaven.edu::e4357b3b-bbad-4a3b-9402-28d74a481b45" providerId="AD" clId="Web-{D71A218D-C68B-3094-72D9-3AF68209D831}" dt="2024-09-18T19:23:15.278" v="503"/>
          <ac:spMkLst>
            <pc:docMk/>
            <pc:sldMk cId="0" sldId="260"/>
            <ac:spMk id="7174" creationId="{777A147A-9ED8-46B4-8660-1B3C2AA880B5}"/>
          </ac:spMkLst>
        </pc:spChg>
        <pc:spChg chg="add">
          <ac:chgData name="Somisetty, Geethika" userId="S::gsomi1@unh.newhaven.edu::e4357b3b-bbad-4a3b-9402-28d74a481b45" providerId="AD" clId="Web-{D71A218D-C68B-3094-72D9-3AF68209D831}" dt="2024-09-18T19:23:15.278" v="503"/>
          <ac:spMkLst>
            <pc:docMk/>
            <pc:sldMk cId="0" sldId="260"/>
            <ac:spMk id="7175" creationId="{D2C55B0B-0C7E-636A-4488-12925BEDFCE7}"/>
          </ac:spMkLst>
        </pc:spChg>
        <pc:spChg chg="add">
          <ac:chgData name="Somisetty, Geethika" userId="S::gsomi1@unh.newhaven.edu::e4357b3b-bbad-4a3b-9402-28d74a481b45" providerId="AD" clId="Web-{D71A218D-C68B-3094-72D9-3AF68209D831}" dt="2024-09-18T19:23:15.278" v="503"/>
          <ac:spMkLst>
            <pc:docMk/>
            <pc:sldMk cId="0" sldId="260"/>
            <ac:spMk id="7176" creationId="{5D6C15A0-C087-4593-8414-2B4EC1CDC3DE}"/>
          </ac:spMkLst>
        </pc:spChg>
        <pc:graphicFrameChg chg="add del">
          <ac:chgData name="Somisetty, Geethika" userId="S::gsomi1@unh.newhaven.edu::e4357b3b-bbad-4a3b-9402-28d74a481b45" providerId="AD" clId="Web-{D71A218D-C68B-3094-72D9-3AF68209D831}" dt="2024-09-18T19:23:08.575" v="500"/>
          <ac:graphicFrameMkLst>
            <pc:docMk/>
            <pc:sldMk cId="0" sldId="260"/>
            <ac:graphicFrameMk id="7171" creationId="{A68BD7CF-25FD-98A4-1318-9A1E1DBB6BDB}"/>
          </ac:graphicFrameMkLst>
        </pc:graphicFrameChg>
        <pc:graphicFrameChg chg="add del">
          <ac:chgData name="Somisetty, Geethika" userId="S::gsomi1@unh.newhaven.edu::e4357b3b-bbad-4a3b-9402-28d74a481b45" providerId="AD" clId="Web-{D71A218D-C68B-3094-72D9-3AF68209D831}" dt="2024-09-18T19:23:15.278" v="502"/>
          <ac:graphicFrameMkLst>
            <pc:docMk/>
            <pc:sldMk cId="0" sldId="260"/>
            <ac:graphicFrameMk id="7173" creationId="{6147DD16-C2EA-5CF5-D82B-CF5753426B7D}"/>
          </ac:graphicFrameMkLst>
        </pc:graphicFrameChg>
      </pc:sldChg>
    </pc:docChg>
  </pc:docChgLst>
  <pc:docChgLst>
    <pc:chgData name="Merugu, Giri" userId="S::gmeru2@unh.newhaven.edu::78eff176-ad79-4cf9-9e15-7808b0b7cdb7" providerId="AD" clId="Web-{DD832B80-6B2E-5A74-6A17-14F45979BA28}"/>
    <pc:docChg chg="modSld">
      <pc:chgData name="Merugu, Giri" userId="S::gmeru2@unh.newhaven.edu::78eff176-ad79-4cf9-9e15-7808b0b7cdb7" providerId="AD" clId="Web-{DD832B80-6B2E-5A74-6A17-14F45979BA28}" dt="2024-09-18T18:49:57.612" v="156" actId="20577"/>
      <pc:docMkLst>
        <pc:docMk/>
      </pc:docMkLst>
      <pc:sldChg chg="modSp">
        <pc:chgData name="Merugu, Giri" userId="S::gmeru2@unh.newhaven.edu::78eff176-ad79-4cf9-9e15-7808b0b7cdb7" providerId="AD" clId="Web-{DD832B80-6B2E-5A74-6A17-14F45979BA28}" dt="2024-09-18T18:49:57.612" v="156" actId="20577"/>
        <pc:sldMkLst>
          <pc:docMk/>
          <pc:sldMk cId="0" sldId="257"/>
        </pc:sldMkLst>
        <pc:spChg chg="mod">
          <ac:chgData name="Merugu, Giri" userId="S::gmeru2@unh.newhaven.edu::78eff176-ad79-4cf9-9e15-7808b0b7cdb7" providerId="AD" clId="Web-{DD832B80-6B2E-5A74-6A17-14F45979BA28}" dt="2024-09-18T18:49:57.612" v="156" actId="20577"/>
          <ac:spMkLst>
            <pc:docMk/>
            <pc:sldMk cId="0" sldId="257"/>
            <ac:spMk id="4100" creationId="{958656A4-71DF-CB64-9BFA-6E9ADC6040B3}"/>
          </ac:spMkLst>
        </pc:spChg>
      </pc:sldChg>
    </pc:docChg>
  </pc:docChgLst>
  <pc:docChgLst>
    <pc:chgData name="Merugu, Giri" userId="S::gmeru2@unh.newhaven.edu::78eff176-ad79-4cf9-9e15-7808b0b7cdb7" providerId="AD" clId="Web-{EB986C95-8E35-D5C5-047C-E119423932FA}"/>
    <pc:docChg chg="modSld">
      <pc:chgData name="Merugu, Giri" userId="S::gmeru2@unh.newhaven.edu::78eff176-ad79-4cf9-9e15-7808b0b7cdb7" providerId="AD" clId="Web-{EB986C95-8E35-D5C5-047C-E119423932FA}" dt="2024-09-18T19:10:57.508" v="54" actId="20577"/>
      <pc:docMkLst>
        <pc:docMk/>
      </pc:docMkLst>
      <pc:sldChg chg="addSp delSp modSp">
        <pc:chgData name="Merugu, Giri" userId="S::gmeru2@unh.newhaven.edu::78eff176-ad79-4cf9-9e15-7808b0b7cdb7" providerId="AD" clId="Web-{EB986C95-8E35-D5C5-047C-E119423932FA}" dt="2024-09-18T19:10:57.508" v="54" actId="20577"/>
        <pc:sldMkLst>
          <pc:docMk/>
          <pc:sldMk cId="0" sldId="257"/>
        </pc:sldMkLst>
        <pc:spChg chg="mod">
          <ac:chgData name="Merugu, Giri" userId="S::gmeru2@unh.newhaven.edu::78eff176-ad79-4cf9-9e15-7808b0b7cdb7" providerId="AD" clId="Web-{EB986C95-8E35-D5C5-047C-E119423932FA}" dt="2024-09-18T19:10:57.508" v="54" actId="20577"/>
          <ac:spMkLst>
            <pc:docMk/>
            <pc:sldMk cId="0" sldId="257"/>
            <ac:spMk id="4099" creationId="{ACA699DC-3A31-D899-FC1D-ACDE5EBE860A}"/>
          </ac:spMkLst>
        </pc:spChg>
        <pc:spChg chg="mod">
          <ac:chgData name="Merugu, Giri" userId="S::gmeru2@unh.newhaven.edu::78eff176-ad79-4cf9-9e15-7808b0b7cdb7" providerId="AD" clId="Web-{EB986C95-8E35-D5C5-047C-E119423932FA}" dt="2024-09-18T19:08:13.551" v="46" actId="14100"/>
          <ac:spMkLst>
            <pc:docMk/>
            <pc:sldMk cId="0" sldId="257"/>
            <ac:spMk id="4100" creationId="{958656A4-71DF-CB64-9BFA-6E9ADC6040B3}"/>
          </ac:spMkLst>
        </pc:spChg>
        <pc:spChg chg="add mod">
          <ac:chgData name="Merugu, Giri" userId="S::gmeru2@unh.newhaven.edu::78eff176-ad79-4cf9-9e15-7808b0b7cdb7" providerId="AD" clId="Web-{EB986C95-8E35-D5C5-047C-E119423932FA}" dt="2024-09-18T19:08:36.099" v="50" actId="1076"/>
          <ac:spMkLst>
            <pc:docMk/>
            <pc:sldMk cId="0" sldId="257"/>
            <ac:spMk id="4183" creationId="{34BDB4F0-1F2F-98E2-1012-3927BE4FF947}"/>
          </ac:spMkLst>
        </pc:spChg>
        <pc:spChg chg="mod">
          <ac:chgData name="Merugu, Giri" userId="S::gmeru2@unh.newhaven.edu::78eff176-ad79-4cf9-9e15-7808b0b7cdb7" providerId="AD" clId="Web-{EB986C95-8E35-D5C5-047C-E119423932FA}" dt="2024-09-18T19:10:50.961" v="53" actId="20577"/>
          <ac:spMkLst>
            <pc:docMk/>
            <pc:sldMk cId="0" sldId="257"/>
            <ac:spMk id="4584" creationId="{3EA9D78C-F756-6676-092A-42AD0F3B73BF}"/>
          </ac:spMkLst>
        </pc:spChg>
        <pc:graphicFrameChg chg="add del mod">
          <ac:chgData name="Merugu, Giri" userId="S::gmeru2@unh.newhaven.edu::78eff176-ad79-4cf9-9e15-7808b0b7cdb7" providerId="AD" clId="Web-{EB986C95-8E35-D5C5-047C-E119423932FA}" dt="2024-09-18T19:07:09.331" v="39"/>
          <ac:graphicFrameMkLst>
            <pc:docMk/>
            <pc:sldMk cId="0" sldId="257"/>
            <ac:graphicFrameMk id="4107" creationId="{ADC377B6-DDD0-C8EF-D1EC-EC69744E4923}"/>
          </ac:graphicFrameMkLst>
        </pc:graphicFrameChg>
        <pc:graphicFrameChg chg="add del">
          <ac:chgData name="Merugu, Giri" userId="S::gmeru2@unh.newhaven.edu::78eff176-ad79-4cf9-9e15-7808b0b7cdb7" providerId="AD" clId="Web-{EB986C95-8E35-D5C5-047C-E119423932FA}" dt="2024-09-18T19:07:36.863" v="42"/>
          <ac:graphicFrameMkLst>
            <pc:docMk/>
            <pc:sldMk cId="0" sldId="257"/>
            <ac:graphicFrameMk id="4184" creationId="{ADC377B6-DDD0-C8EF-D1EC-EC69744E4923}"/>
          </ac:graphicFrameMkLst>
        </pc:graphicFrame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A5527A-2E52-4600-95FB-EB5B66DD0169}"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1C27357B-7A70-4AA4-A6D9-91BE3D6F52C7}">
      <dgm:prSet/>
      <dgm:spPr/>
      <dgm:t>
        <a:bodyPr/>
        <a:lstStyle/>
        <a:p>
          <a:pPr>
            <a:lnSpc>
              <a:spcPct val="100000"/>
            </a:lnSpc>
          </a:pPr>
          <a:r>
            <a:rPr lang="en-US" b="1"/>
            <a:t>Object Detection Framework:</a:t>
          </a:r>
          <a:r>
            <a:rPr lang="en-US"/>
            <a:t> A fine-tuned computer vision framework capable of accurately identifying and classifying objects within domestic and office scenes.</a:t>
          </a:r>
        </a:p>
      </dgm:t>
    </dgm:pt>
    <dgm:pt modelId="{C8AA7C07-F0C3-4308-813D-7D2E7B7264AF}" type="parTrans" cxnId="{7F2C4E84-A118-4E07-88AE-A6F81150873F}">
      <dgm:prSet/>
      <dgm:spPr/>
      <dgm:t>
        <a:bodyPr/>
        <a:lstStyle/>
        <a:p>
          <a:endParaRPr lang="en-US"/>
        </a:p>
      </dgm:t>
    </dgm:pt>
    <dgm:pt modelId="{60F62CC4-28CF-4022-BF8B-7328224DD143}" type="sibTrans" cxnId="{7F2C4E84-A118-4E07-88AE-A6F81150873F}">
      <dgm:prSet/>
      <dgm:spPr/>
      <dgm:t>
        <a:bodyPr/>
        <a:lstStyle/>
        <a:p>
          <a:pPr>
            <a:lnSpc>
              <a:spcPct val="100000"/>
            </a:lnSpc>
          </a:pPr>
          <a:endParaRPr lang="en-US"/>
        </a:p>
      </dgm:t>
    </dgm:pt>
    <dgm:pt modelId="{926CA034-19C3-4596-A337-BD4F2E07B2C9}">
      <dgm:prSet/>
      <dgm:spPr/>
      <dgm:t>
        <a:bodyPr/>
        <a:lstStyle/>
        <a:p>
          <a:pPr>
            <a:lnSpc>
              <a:spcPct val="100000"/>
            </a:lnSpc>
          </a:pPr>
          <a:r>
            <a:rPr lang="en-US" b="1"/>
            <a:t>Relationship Identification System:</a:t>
          </a:r>
          <a:r>
            <a:rPr lang="en-US"/>
            <a:t> A system that can detect and describe the spatial relationships between objects in a scene (e.g., "Object A is ON Object B").</a:t>
          </a:r>
        </a:p>
      </dgm:t>
    </dgm:pt>
    <dgm:pt modelId="{0C3F2F15-9B86-4ED8-B9D1-729B80EFF946}" type="parTrans" cxnId="{7DC5F48F-77F8-4AD6-80C7-AE5D2236EE07}">
      <dgm:prSet/>
      <dgm:spPr/>
      <dgm:t>
        <a:bodyPr/>
        <a:lstStyle/>
        <a:p>
          <a:endParaRPr lang="en-US"/>
        </a:p>
      </dgm:t>
    </dgm:pt>
    <dgm:pt modelId="{6EA20EA1-D0D8-4E8B-A150-5487559020D4}" type="sibTrans" cxnId="{7DC5F48F-77F8-4AD6-80C7-AE5D2236EE07}">
      <dgm:prSet/>
      <dgm:spPr/>
      <dgm:t>
        <a:bodyPr/>
        <a:lstStyle/>
        <a:p>
          <a:pPr>
            <a:lnSpc>
              <a:spcPct val="100000"/>
            </a:lnSpc>
          </a:pPr>
          <a:endParaRPr lang="en-US"/>
        </a:p>
      </dgm:t>
    </dgm:pt>
    <dgm:pt modelId="{FFA1ED02-E8EC-4ACB-81E8-425CF3824BA9}">
      <dgm:prSet/>
      <dgm:spPr/>
      <dgm:t>
        <a:bodyPr/>
        <a:lstStyle/>
        <a:p>
          <a:pPr>
            <a:lnSpc>
              <a:spcPct val="100000"/>
            </a:lnSpc>
          </a:pPr>
          <a:r>
            <a:rPr lang="en-US" b="1"/>
            <a:t>Probability Estimation Model:</a:t>
          </a:r>
          <a:r>
            <a:rPr lang="en-US"/>
            <a:t> A model that estimates the likelihood of specific object-relationship pairs occurring in an image.</a:t>
          </a:r>
        </a:p>
      </dgm:t>
    </dgm:pt>
    <dgm:pt modelId="{A093A8A4-509F-436D-9170-8EDE383EF350}" type="parTrans" cxnId="{02291312-AD46-4217-A7FC-3B5B056A3E52}">
      <dgm:prSet/>
      <dgm:spPr/>
      <dgm:t>
        <a:bodyPr/>
        <a:lstStyle/>
        <a:p>
          <a:endParaRPr lang="en-US"/>
        </a:p>
      </dgm:t>
    </dgm:pt>
    <dgm:pt modelId="{C0CAD04A-8CBC-4F65-8428-4A8FA3D220F8}" type="sibTrans" cxnId="{02291312-AD46-4217-A7FC-3B5B056A3E52}">
      <dgm:prSet/>
      <dgm:spPr/>
      <dgm:t>
        <a:bodyPr/>
        <a:lstStyle/>
        <a:p>
          <a:pPr>
            <a:lnSpc>
              <a:spcPct val="100000"/>
            </a:lnSpc>
          </a:pPr>
          <a:endParaRPr lang="en-US"/>
        </a:p>
      </dgm:t>
    </dgm:pt>
    <dgm:pt modelId="{8B25D293-EC42-47F4-8002-ABE13EAF613D}">
      <dgm:prSet/>
      <dgm:spPr/>
      <dgm:t>
        <a:bodyPr/>
        <a:lstStyle/>
        <a:p>
          <a:pPr>
            <a:lnSpc>
              <a:spcPct val="100000"/>
            </a:lnSpc>
          </a:pPr>
          <a:r>
            <a:rPr lang="en-US" b="1"/>
            <a:t>Action Prediction Capability:</a:t>
          </a:r>
          <a:r>
            <a:rPr lang="en-US"/>
            <a:t> The ability to identify and predict common actions that can be performed for given object-relationship pairs (e.g., "Object A is ON Object B and can MOVE to the LEFT").</a:t>
          </a:r>
        </a:p>
      </dgm:t>
    </dgm:pt>
    <dgm:pt modelId="{C6CA78C5-FB75-4485-8E0F-0874330578C9}" type="parTrans" cxnId="{A37487DF-05F8-44EF-ABEA-16F58C91A5F7}">
      <dgm:prSet/>
      <dgm:spPr/>
      <dgm:t>
        <a:bodyPr/>
        <a:lstStyle/>
        <a:p>
          <a:endParaRPr lang="en-US"/>
        </a:p>
      </dgm:t>
    </dgm:pt>
    <dgm:pt modelId="{5941651F-1057-4D25-B62C-0405D5941AEC}" type="sibTrans" cxnId="{A37487DF-05F8-44EF-ABEA-16F58C91A5F7}">
      <dgm:prSet/>
      <dgm:spPr/>
      <dgm:t>
        <a:bodyPr/>
        <a:lstStyle/>
        <a:p>
          <a:pPr>
            <a:lnSpc>
              <a:spcPct val="100000"/>
            </a:lnSpc>
          </a:pPr>
          <a:endParaRPr lang="en-US"/>
        </a:p>
      </dgm:t>
    </dgm:pt>
    <dgm:pt modelId="{D9334990-2AE6-4964-A441-EE4C789E28D1}">
      <dgm:prSet/>
      <dgm:spPr/>
      <dgm:t>
        <a:bodyPr/>
        <a:lstStyle/>
        <a:p>
          <a:pPr>
            <a:lnSpc>
              <a:spcPct val="100000"/>
            </a:lnSpc>
          </a:pPr>
          <a:r>
            <a:rPr lang="en-US" b="1"/>
            <a:t>Performance Evaluation:</a:t>
          </a:r>
          <a:r>
            <a:rPr lang="en-US"/>
            <a:t> A thorough evaluation of the accuracy and reliability of the object detection and relationship estimation system across different environments and object types.</a:t>
          </a:r>
        </a:p>
      </dgm:t>
    </dgm:pt>
    <dgm:pt modelId="{7D832AC5-27CD-400A-85B7-DCBBF93519F9}" type="parTrans" cxnId="{B06FAC2B-ABDC-4ADE-9999-10164E5A1673}">
      <dgm:prSet/>
      <dgm:spPr/>
      <dgm:t>
        <a:bodyPr/>
        <a:lstStyle/>
        <a:p>
          <a:endParaRPr lang="en-US"/>
        </a:p>
      </dgm:t>
    </dgm:pt>
    <dgm:pt modelId="{638EE887-F830-473C-81EC-33067901A9B8}" type="sibTrans" cxnId="{B06FAC2B-ABDC-4ADE-9999-10164E5A1673}">
      <dgm:prSet/>
      <dgm:spPr/>
      <dgm:t>
        <a:bodyPr/>
        <a:lstStyle/>
        <a:p>
          <a:endParaRPr lang="en-US"/>
        </a:p>
      </dgm:t>
    </dgm:pt>
    <dgm:pt modelId="{43CE50FD-9198-4C8D-B9C9-232876F6C4D4}" type="pres">
      <dgm:prSet presAssocID="{ADA5527A-2E52-4600-95FB-EB5B66DD0169}" presName="root" presStyleCnt="0">
        <dgm:presLayoutVars>
          <dgm:dir/>
          <dgm:resizeHandles val="exact"/>
        </dgm:presLayoutVars>
      </dgm:prSet>
      <dgm:spPr/>
    </dgm:pt>
    <dgm:pt modelId="{F10F9D7A-EC0F-4455-B5C6-75EEE86B3BD7}" type="pres">
      <dgm:prSet presAssocID="{ADA5527A-2E52-4600-95FB-EB5B66DD0169}" presName="container" presStyleCnt="0">
        <dgm:presLayoutVars>
          <dgm:dir/>
          <dgm:resizeHandles val="exact"/>
        </dgm:presLayoutVars>
      </dgm:prSet>
      <dgm:spPr/>
    </dgm:pt>
    <dgm:pt modelId="{870BD48C-A074-4CD7-9816-BD5462AE3C47}" type="pres">
      <dgm:prSet presAssocID="{1C27357B-7A70-4AA4-A6D9-91BE3D6F52C7}" presName="compNode" presStyleCnt="0"/>
      <dgm:spPr/>
    </dgm:pt>
    <dgm:pt modelId="{27C1638B-CE94-4F53-8AC5-88B809250274}" type="pres">
      <dgm:prSet presAssocID="{1C27357B-7A70-4AA4-A6D9-91BE3D6F52C7}" presName="iconBgRect" presStyleLbl="bgShp" presStyleIdx="0" presStyleCnt="5"/>
      <dgm:spPr/>
    </dgm:pt>
    <dgm:pt modelId="{4ADF3EF7-00FC-4324-A38F-AB2A9859D387}" type="pres">
      <dgm:prSet presAssocID="{1C27357B-7A70-4AA4-A6D9-91BE3D6F52C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E309C9C3-491D-4BF0-AE23-8488943A673C}" type="pres">
      <dgm:prSet presAssocID="{1C27357B-7A70-4AA4-A6D9-91BE3D6F52C7}" presName="spaceRect" presStyleCnt="0"/>
      <dgm:spPr/>
    </dgm:pt>
    <dgm:pt modelId="{8D5AAEE6-68B4-446D-91AD-D528BC67AD8E}" type="pres">
      <dgm:prSet presAssocID="{1C27357B-7A70-4AA4-A6D9-91BE3D6F52C7}" presName="textRect" presStyleLbl="revTx" presStyleIdx="0" presStyleCnt="5">
        <dgm:presLayoutVars>
          <dgm:chMax val="1"/>
          <dgm:chPref val="1"/>
        </dgm:presLayoutVars>
      </dgm:prSet>
      <dgm:spPr/>
    </dgm:pt>
    <dgm:pt modelId="{EA1B9EE7-0958-42DD-B9AF-C917E224B283}" type="pres">
      <dgm:prSet presAssocID="{60F62CC4-28CF-4022-BF8B-7328224DD143}" presName="sibTrans" presStyleLbl="sibTrans2D1" presStyleIdx="0" presStyleCnt="0"/>
      <dgm:spPr/>
    </dgm:pt>
    <dgm:pt modelId="{6094213B-2C24-40CC-A084-179D7694F61E}" type="pres">
      <dgm:prSet presAssocID="{926CA034-19C3-4596-A337-BD4F2E07B2C9}" presName="compNode" presStyleCnt="0"/>
      <dgm:spPr/>
    </dgm:pt>
    <dgm:pt modelId="{BE4A29FE-26A0-4BE9-80C0-8FB347A340EE}" type="pres">
      <dgm:prSet presAssocID="{926CA034-19C3-4596-A337-BD4F2E07B2C9}" presName="iconBgRect" presStyleLbl="bgShp" presStyleIdx="1" presStyleCnt="5"/>
      <dgm:spPr/>
    </dgm:pt>
    <dgm:pt modelId="{CFE4774B-9C0D-4587-9753-337D7976A011}" type="pres">
      <dgm:prSet presAssocID="{926CA034-19C3-4596-A337-BD4F2E07B2C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inger Print"/>
        </a:ext>
      </dgm:extLst>
    </dgm:pt>
    <dgm:pt modelId="{4DD48A8B-62F3-49DF-AF5E-4BBE639F9A20}" type="pres">
      <dgm:prSet presAssocID="{926CA034-19C3-4596-A337-BD4F2E07B2C9}" presName="spaceRect" presStyleCnt="0"/>
      <dgm:spPr/>
    </dgm:pt>
    <dgm:pt modelId="{98523DC2-1D97-418E-992D-EE00795D8563}" type="pres">
      <dgm:prSet presAssocID="{926CA034-19C3-4596-A337-BD4F2E07B2C9}" presName="textRect" presStyleLbl="revTx" presStyleIdx="1" presStyleCnt="5">
        <dgm:presLayoutVars>
          <dgm:chMax val="1"/>
          <dgm:chPref val="1"/>
        </dgm:presLayoutVars>
      </dgm:prSet>
      <dgm:spPr/>
    </dgm:pt>
    <dgm:pt modelId="{8D1594F2-70E1-43B5-AA23-8F9688872D26}" type="pres">
      <dgm:prSet presAssocID="{6EA20EA1-D0D8-4E8B-A150-5487559020D4}" presName="sibTrans" presStyleLbl="sibTrans2D1" presStyleIdx="0" presStyleCnt="0"/>
      <dgm:spPr/>
    </dgm:pt>
    <dgm:pt modelId="{0EDB1999-0B15-479E-9E2C-01A637040060}" type="pres">
      <dgm:prSet presAssocID="{FFA1ED02-E8EC-4ACB-81E8-425CF3824BA9}" presName="compNode" presStyleCnt="0"/>
      <dgm:spPr/>
    </dgm:pt>
    <dgm:pt modelId="{BAE9B894-152A-47BE-A1DD-717A1D1B5E8C}" type="pres">
      <dgm:prSet presAssocID="{FFA1ED02-E8EC-4ACB-81E8-425CF3824BA9}" presName="iconBgRect" presStyleLbl="bgShp" presStyleIdx="2" presStyleCnt="5"/>
      <dgm:spPr/>
    </dgm:pt>
    <dgm:pt modelId="{65ECFBEA-2B51-4184-B19D-A833928A28B7}" type="pres">
      <dgm:prSet presAssocID="{FFA1ED02-E8EC-4ACB-81E8-425CF3824BA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ice"/>
        </a:ext>
      </dgm:extLst>
    </dgm:pt>
    <dgm:pt modelId="{642637CF-5FC8-4E12-A0CB-7BE68BDB56F4}" type="pres">
      <dgm:prSet presAssocID="{FFA1ED02-E8EC-4ACB-81E8-425CF3824BA9}" presName="spaceRect" presStyleCnt="0"/>
      <dgm:spPr/>
    </dgm:pt>
    <dgm:pt modelId="{CDDDF5F0-14E6-4182-9C89-7662BDA67E3E}" type="pres">
      <dgm:prSet presAssocID="{FFA1ED02-E8EC-4ACB-81E8-425CF3824BA9}" presName="textRect" presStyleLbl="revTx" presStyleIdx="2" presStyleCnt="5">
        <dgm:presLayoutVars>
          <dgm:chMax val="1"/>
          <dgm:chPref val="1"/>
        </dgm:presLayoutVars>
      </dgm:prSet>
      <dgm:spPr/>
    </dgm:pt>
    <dgm:pt modelId="{C9E08DC1-4A93-4609-8BB5-69A706E0DD06}" type="pres">
      <dgm:prSet presAssocID="{C0CAD04A-8CBC-4F65-8428-4A8FA3D220F8}" presName="sibTrans" presStyleLbl="sibTrans2D1" presStyleIdx="0" presStyleCnt="0"/>
      <dgm:spPr/>
    </dgm:pt>
    <dgm:pt modelId="{7B82AF07-EAA3-488B-A10B-F10B398C6B52}" type="pres">
      <dgm:prSet presAssocID="{8B25D293-EC42-47F4-8002-ABE13EAF613D}" presName="compNode" presStyleCnt="0"/>
      <dgm:spPr/>
    </dgm:pt>
    <dgm:pt modelId="{E6A34904-4A77-4C19-B9FF-CE6E3188AC6E}" type="pres">
      <dgm:prSet presAssocID="{8B25D293-EC42-47F4-8002-ABE13EAF613D}" presName="iconBgRect" presStyleLbl="bgShp" presStyleIdx="3" presStyleCnt="5"/>
      <dgm:spPr/>
    </dgm:pt>
    <dgm:pt modelId="{D1707177-0B31-4503-91A7-BF31860B5F6B}" type="pres">
      <dgm:prSet presAssocID="{8B25D293-EC42-47F4-8002-ABE13EAF613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Network Diagram"/>
        </a:ext>
      </dgm:extLst>
    </dgm:pt>
    <dgm:pt modelId="{030AE6D9-60F5-4DD2-81AC-8F7742768951}" type="pres">
      <dgm:prSet presAssocID="{8B25D293-EC42-47F4-8002-ABE13EAF613D}" presName="spaceRect" presStyleCnt="0"/>
      <dgm:spPr/>
    </dgm:pt>
    <dgm:pt modelId="{84ABA43F-4608-43D1-94BA-7BCF20793C3D}" type="pres">
      <dgm:prSet presAssocID="{8B25D293-EC42-47F4-8002-ABE13EAF613D}" presName="textRect" presStyleLbl="revTx" presStyleIdx="3" presStyleCnt="5">
        <dgm:presLayoutVars>
          <dgm:chMax val="1"/>
          <dgm:chPref val="1"/>
        </dgm:presLayoutVars>
      </dgm:prSet>
      <dgm:spPr/>
    </dgm:pt>
    <dgm:pt modelId="{C4C2C677-2728-4ECB-ADD4-3296C7F82517}" type="pres">
      <dgm:prSet presAssocID="{5941651F-1057-4D25-B62C-0405D5941AEC}" presName="sibTrans" presStyleLbl="sibTrans2D1" presStyleIdx="0" presStyleCnt="0"/>
      <dgm:spPr/>
    </dgm:pt>
    <dgm:pt modelId="{C0C95C80-0B92-4C54-AD96-67E4B688F8FE}" type="pres">
      <dgm:prSet presAssocID="{D9334990-2AE6-4964-A441-EE4C789E28D1}" presName="compNode" presStyleCnt="0"/>
      <dgm:spPr/>
    </dgm:pt>
    <dgm:pt modelId="{A531E14E-0565-466C-A3FC-BE13C20ADFDE}" type="pres">
      <dgm:prSet presAssocID="{D9334990-2AE6-4964-A441-EE4C789E28D1}" presName="iconBgRect" presStyleLbl="bgShp" presStyleIdx="4" presStyleCnt="5"/>
      <dgm:spPr/>
    </dgm:pt>
    <dgm:pt modelId="{1EAE7E82-00E7-4EB2-B4E7-2C867CDA7BE5}" type="pres">
      <dgm:prSet presAssocID="{D9334990-2AE6-4964-A441-EE4C789E28D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Presentation with Checklist"/>
        </a:ext>
      </dgm:extLst>
    </dgm:pt>
    <dgm:pt modelId="{74CCD3FC-C0B9-4EF0-AEF6-D97F90608AFF}" type="pres">
      <dgm:prSet presAssocID="{D9334990-2AE6-4964-A441-EE4C789E28D1}" presName="spaceRect" presStyleCnt="0"/>
      <dgm:spPr/>
    </dgm:pt>
    <dgm:pt modelId="{862FDA5B-B780-4A13-9578-70F7421EFACB}" type="pres">
      <dgm:prSet presAssocID="{D9334990-2AE6-4964-A441-EE4C789E28D1}" presName="textRect" presStyleLbl="revTx" presStyleIdx="4" presStyleCnt="5">
        <dgm:presLayoutVars>
          <dgm:chMax val="1"/>
          <dgm:chPref val="1"/>
        </dgm:presLayoutVars>
      </dgm:prSet>
      <dgm:spPr/>
    </dgm:pt>
  </dgm:ptLst>
  <dgm:cxnLst>
    <dgm:cxn modelId="{02291312-AD46-4217-A7FC-3B5B056A3E52}" srcId="{ADA5527A-2E52-4600-95FB-EB5B66DD0169}" destId="{FFA1ED02-E8EC-4ACB-81E8-425CF3824BA9}" srcOrd="2" destOrd="0" parTransId="{A093A8A4-509F-436D-9170-8EDE383EF350}" sibTransId="{C0CAD04A-8CBC-4F65-8428-4A8FA3D220F8}"/>
    <dgm:cxn modelId="{B06FAC2B-ABDC-4ADE-9999-10164E5A1673}" srcId="{ADA5527A-2E52-4600-95FB-EB5B66DD0169}" destId="{D9334990-2AE6-4964-A441-EE4C789E28D1}" srcOrd="4" destOrd="0" parTransId="{7D832AC5-27CD-400A-85B7-DCBBF93519F9}" sibTransId="{638EE887-F830-473C-81EC-33067901A9B8}"/>
    <dgm:cxn modelId="{32AEA05B-26B7-43BD-AD50-BB97E61A34C6}" type="presOf" srcId="{5941651F-1057-4D25-B62C-0405D5941AEC}" destId="{C4C2C677-2728-4ECB-ADD4-3296C7F82517}" srcOrd="0" destOrd="0" presId="urn:microsoft.com/office/officeart/2018/2/layout/IconCircleList"/>
    <dgm:cxn modelId="{0D331748-C42E-4A58-875D-DD643B68CB1D}" type="presOf" srcId="{C0CAD04A-8CBC-4F65-8428-4A8FA3D220F8}" destId="{C9E08DC1-4A93-4609-8BB5-69A706E0DD06}" srcOrd="0" destOrd="0" presId="urn:microsoft.com/office/officeart/2018/2/layout/IconCircleList"/>
    <dgm:cxn modelId="{7F2C4E84-A118-4E07-88AE-A6F81150873F}" srcId="{ADA5527A-2E52-4600-95FB-EB5B66DD0169}" destId="{1C27357B-7A70-4AA4-A6D9-91BE3D6F52C7}" srcOrd="0" destOrd="0" parTransId="{C8AA7C07-F0C3-4308-813D-7D2E7B7264AF}" sibTransId="{60F62CC4-28CF-4022-BF8B-7328224DD143}"/>
    <dgm:cxn modelId="{D5638485-8446-4284-B4FE-65838A64FA15}" type="presOf" srcId="{926CA034-19C3-4596-A337-BD4F2E07B2C9}" destId="{98523DC2-1D97-418E-992D-EE00795D8563}" srcOrd="0" destOrd="0" presId="urn:microsoft.com/office/officeart/2018/2/layout/IconCircleList"/>
    <dgm:cxn modelId="{7DC5F48F-77F8-4AD6-80C7-AE5D2236EE07}" srcId="{ADA5527A-2E52-4600-95FB-EB5B66DD0169}" destId="{926CA034-19C3-4596-A337-BD4F2E07B2C9}" srcOrd="1" destOrd="0" parTransId="{0C3F2F15-9B86-4ED8-B9D1-729B80EFF946}" sibTransId="{6EA20EA1-D0D8-4E8B-A150-5487559020D4}"/>
    <dgm:cxn modelId="{0174B693-DEE8-4F0C-B188-95751CDFFC32}" type="presOf" srcId="{D9334990-2AE6-4964-A441-EE4C789E28D1}" destId="{862FDA5B-B780-4A13-9578-70F7421EFACB}" srcOrd="0" destOrd="0" presId="urn:microsoft.com/office/officeart/2018/2/layout/IconCircleList"/>
    <dgm:cxn modelId="{0CB4E69B-EA46-4642-9BEE-FD4CA08827FA}" type="presOf" srcId="{60F62CC4-28CF-4022-BF8B-7328224DD143}" destId="{EA1B9EE7-0958-42DD-B9AF-C917E224B283}" srcOrd="0" destOrd="0" presId="urn:microsoft.com/office/officeart/2018/2/layout/IconCircleList"/>
    <dgm:cxn modelId="{71BC769E-0A55-4E32-B6AA-03844B1C4186}" type="presOf" srcId="{6EA20EA1-D0D8-4E8B-A150-5487559020D4}" destId="{8D1594F2-70E1-43B5-AA23-8F9688872D26}" srcOrd="0" destOrd="0" presId="urn:microsoft.com/office/officeart/2018/2/layout/IconCircleList"/>
    <dgm:cxn modelId="{110B7CDC-BC20-482F-8D7D-908A63282467}" type="presOf" srcId="{1C27357B-7A70-4AA4-A6D9-91BE3D6F52C7}" destId="{8D5AAEE6-68B4-446D-91AD-D528BC67AD8E}" srcOrd="0" destOrd="0" presId="urn:microsoft.com/office/officeart/2018/2/layout/IconCircleList"/>
    <dgm:cxn modelId="{A37487DF-05F8-44EF-ABEA-16F58C91A5F7}" srcId="{ADA5527A-2E52-4600-95FB-EB5B66DD0169}" destId="{8B25D293-EC42-47F4-8002-ABE13EAF613D}" srcOrd="3" destOrd="0" parTransId="{C6CA78C5-FB75-4485-8E0F-0874330578C9}" sibTransId="{5941651F-1057-4D25-B62C-0405D5941AEC}"/>
    <dgm:cxn modelId="{2C8170E1-E141-4B11-9D48-7B02CFE5A1E7}" type="presOf" srcId="{FFA1ED02-E8EC-4ACB-81E8-425CF3824BA9}" destId="{CDDDF5F0-14E6-4182-9C89-7662BDA67E3E}" srcOrd="0" destOrd="0" presId="urn:microsoft.com/office/officeart/2018/2/layout/IconCircleList"/>
    <dgm:cxn modelId="{44D042EE-23D3-45E8-8EC7-0CF71822A685}" type="presOf" srcId="{ADA5527A-2E52-4600-95FB-EB5B66DD0169}" destId="{43CE50FD-9198-4C8D-B9C9-232876F6C4D4}" srcOrd="0" destOrd="0" presId="urn:microsoft.com/office/officeart/2018/2/layout/IconCircleList"/>
    <dgm:cxn modelId="{263676F1-84F4-4D81-86AE-C112679AFB9A}" type="presOf" srcId="{8B25D293-EC42-47F4-8002-ABE13EAF613D}" destId="{84ABA43F-4608-43D1-94BA-7BCF20793C3D}" srcOrd="0" destOrd="0" presId="urn:microsoft.com/office/officeart/2018/2/layout/IconCircleList"/>
    <dgm:cxn modelId="{016D5BD4-C67C-427E-9AAC-8B564150C874}" type="presParOf" srcId="{43CE50FD-9198-4C8D-B9C9-232876F6C4D4}" destId="{F10F9D7A-EC0F-4455-B5C6-75EEE86B3BD7}" srcOrd="0" destOrd="0" presId="urn:microsoft.com/office/officeart/2018/2/layout/IconCircleList"/>
    <dgm:cxn modelId="{3051D3F4-CF62-4679-B8EE-77F330AEFE77}" type="presParOf" srcId="{F10F9D7A-EC0F-4455-B5C6-75EEE86B3BD7}" destId="{870BD48C-A074-4CD7-9816-BD5462AE3C47}" srcOrd="0" destOrd="0" presId="urn:microsoft.com/office/officeart/2018/2/layout/IconCircleList"/>
    <dgm:cxn modelId="{777DF1CE-B581-40D3-9A93-C9CED32E59B5}" type="presParOf" srcId="{870BD48C-A074-4CD7-9816-BD5462AE3C47}" destId="{27C1638B-CE94-4F53-8AC5-88B809250274}" srcOrd="0" destOrd="0" presId="urn:microsoft.com/office/officeart/2018/2/layout/IconCircleList"/>
    <dgm:cxn modelId="{02BB9E32-FE42-4AC2-9CE5-5BABBFF2109C}" type="presParOf" srcId="{870BD48C-A074-4CD7-9816-BD5462AE3C47}" destId="{4ADF3EF7-00FC-4324-A38F-AB2A9859D387}" srcOrd="1" destOrd="0" presId="urn:microsoft.com/office/officeart/2018/2/layout/IconCircleList"/>
    <dgm:cxn modelId="{96F53F66-6E16-4EAE-BA57-B587113CB9C8}" type="presParOf" srcId="{870BD48C-A074-4CD7-9816-BD5462AE3C47}" destId="{E309C9C3-491D-4BF0-AE23-8488943A673C}" srcOrd="2" destOrd="0" presId="urn:microsoft.com/office/officeart/2018/2/layout/IconCircleList"/>
    <dgm:cxn modelId="{942BBBEA-3796-41E2-8AAC-2841FCED61E7}" type="presParOf" srcId="{870BD48C-A074-4CD7-9816-BD5462AE3C47}" destId="{8D5AAEE6-68B4-446D-91AD-D528BC67AD8E}" srcOrd="3" destOrd="0" presId="urn:microsoft.com/office/officeart/2018/2/layout/IconCircleList"/>
    <dgm:cxn modelId="{392B75C9-4194-4D71-BC40-E6B00FA7B39B}" type="presParOf" srcId="{F10F9D7A-EC0F-4455-B5C6-75EEE86B3BD7}" destId="{EA1B9EE7-0958-42DD-B9AF-C917E224B283}" srcOrd="1" destOrd="0" presId="urn:microsoft.com/office/officeart/2018/2/layout/IconCircleList"/>
    <dgm:cxn modelId="{85AC165A-B478-4071-8527-15393E01A5AE}" type="presParOf" srcId="{F10F9D7A-EC0F-4455-B5C6-75EEE86B3BD7}" destId="{6094213B-2C24-40CC-A084-179D7694F61E}" srcOrd="2" destOrd="0" presId="urn:microsoft.com/office/officeart/2018/2/layout/IconCircleList"/>
    <dgm:cxn modelId="{0EF32CF9-A246-4786-99C3-15448BBF8A8F}" type="presParOf" srcId="{6094213B-2C24-40CC-A084-179D7694F61E}" destId="{BE4A29FE-26A0-4BE9-80C0-8FB347A340EE}" srcOrd="0" destOrd="0" presId="urn:microsoft.com/office/officeart/2018/2/layout/IconCircleList"/>
    <dgm:cxn modelId="{7CBC6558-500F-4372-9ADD-1658FE4F3E6F}" type="presParOf" srcId="{6094213B-2C24-40CC-A084-179D7694F61E}" destId="{CFE4774B-9C0D-4587-9753-337D7976A011}" srcOrd="1" destOrd="0" presId="urn:microsoft.com/office/officeart/2018/2/layout/IconCircleList"/>
    <dgm:cxn modelId="{9E5EFAAF-1D70-4E07-91A1-137566FD9FCE}" type="presParOf" srcId="{6094213B-2C24-40CC-A084-179D7694F61E}" destId="{4DD48A8B-62F3-49DF-AF5E-4BBE639F9A20}" srcOrd="2" destOrd="0" presId="urn:microsoft.com/office/officeart/2018/2/layout/IconCircleList"/>
    <dgm:cxn modelId="{3904BC59-54EA-46EE-8989-50C4C22B0703}" type="presParOf" srcId="{6094213B-2C24-40CC-A084-179D7694F61E}" destId="{98523DC2-1D97-418E-992D-EE00795D8563}" srcOrd="3" destOrd="0" presId="urn:microsoft.com/office/officeart/2018/2/layout/IconCircleList"/>
    <dgm:cxn modelId="{36931EE3-355E-4EFD-82F6-633F7CECC3C3}" type="presParOf" srcId="{F10F9D7A-EC0F-4455-B5C6-75EEE86B3BD7}" destId="{8D1594F2-70E1-43B5-AA23-8F9688872D26}" srcOrd="3" destOrd="0" presId="urn:microsoft.com/office/officeart/2018/2/layout/IconCircleList"/>
    <dgm:cxn modelId="{B16BB6C1-1AE3-4BF4-B31C-22FCAAA963AC}" type="presParOf" srcId="{F10F9D7A-EC0F-4455-B5C6-75EEE86B3BD7}" destId="{0EDB1999-0B15-479E-9E2C-01A637040060}" srcOrd="4" destOrd="0" presId="urn:microsoft.com/office/officeart/2018/2/layout/IconCircleList"/>
    <dgm:cxn modelId="{19D94850-5F6C-480B-B244-283FD3F5090A}" type="presParOf" srcId="{0EDB1999-0B15-479E-9E2C-01A637040060}" destId="{BAE9B894-152A-47BE-A1DD-717A1D1B5E8C}" srcOrd="0" destOrd="0" presId="urn:microsoft.com/office/officeart/2018/2/layout/IconCircleList"/>
    <dgm:cxn modelId="{EADA31D0-E682-41C9-93BD-825A190EE58D}" type="presParOf" srcId="{0EDB1999-0B15-479E-9E2C-01A637040060}" destId="{65ECFBEA-2B51-4184-B19D-A833928A28B7}" srcOrd="1" destOrd="0" presId="urn:microsoft.com/office/officeart/2018/2/layout/IconCircleList"/>
    <dgm:cxn modelId="{BB69EADE-8B6E-40A0-AEF8-E53E55E7302E}" type="presParOf" srcId="{0EDB1999-0B15-479E-9E2C-01A637040060}" destId="{642637CF-5FC8-4E12-A0CB-7BE68BDB56F4}" srcOrd="2" destOrd="0" presId="urn:microsoft.com/office/officeart/2018/2/layout/IconCircleList"/>
    <dgm:cxn modelId="{AC8B86E9-85D4-410E-820B-AE30F0B3EB43}" type="presParOf" srcId="{0EDB1999-0B15-479E-9E2C-01A637040060}" destId="{CDDDF5F0-14E6-4182-9C89-7662BDA67E3E}" srcOrd="3" destOrd="0" presId="urn:microsoft.com/office/officeart/2018/2/layout/IconCircleList"/>
    <dgm:cxn modelId="{72860658-76D3-4E63-A9A2-E5AB59B51F72}" type="presParOf" srcId="{F10F9D7A-EC0F-4455-B5C6-75EEE86B3BD7}" destId="{C9E08DC1-4A93-4609-8BB5-69A706E0DD06}" srcOrd="5" destOrd="0" presId="urn:microsoft.com/office/officeart/2018/2/layout/IconCircleList"/>
    <dgm:cxn modelId="{6B44D9FF-34F7-42B3-9314-868478360D61}" type="presParOf" srcId="{F10F9D7A-EC0F-4455-B5C6-75EEE86B3BD7}" destId="{7B82AF07-EAA3-488B-A10B-F10B398C6B52}" srcOrd="6" destOrd="0" presId="urn:microsoft.com/office/officeart/2018/2/layout/IconCircleList"/>
    <dgm:cxn modelId="{02832955-4235-4A44-BADB-14D82051947F}" type="presParOf" srcId="{7B82AF07-EAA3-488B-A10B-F10B398C6B52}" destId="{E6A34904-4A77-4C19-B9FF-CE6E3188AC6E}" srcOrd="0" destOrd="0" presId="urn:microsoft.com/office/officeart/2018/2/layout/IconCircleList"/>
    <dgm:cxn modelId="{E73DCBC7-ADD8-4161-92D0-63DDC7DF1CBA}" type="presParOf" srcId="{7B82AF07-EAA3-488B-A10B-F10B398C6B52}" destId="{D1707177-0B31-4503-91A7-BF31860B5F6B}" srcOrd="1" destOrd="0" presId="urn:microsoft.com/office/officeart/2018/2/layout/IconCircleList"/>
    <dgm:cxn modelId="{C35163C8-6912-42A7-B339-97ACB63C241D}" type="presParOf" srcId="{7B82AF07-EAA3-488B-A10B-F10B398C6B52}" destId="{030AE6D9-60F5-4DD2-81AC-8F7742768951}" srcOrd="2" destOrd="0" presId="urn:microsoft.com/office/officeart/2018/2/layout/IconCircleList"/>
    <dgm:cxn modelId="{ADD157E9-A47A-463A-A41D-6AB52B836EBD}" type="presParOf" srcId="{7B82AF07-EAA3-488B-A10B-F10B398C6B52}" destId="{84ABA43F-4608-43D1-94BA-7BCF20793C3D}" srcOrd="3" destOrd="0" presId="urn:microsoft.com/office/officeart/2018/2/layout/IconCircleList"/>
    <dgm:cxn modelId="{9A58CA6C-ABB0-4BF9-AAF9-F6E19E2D91B4}" type="presParOf" srcId="{F10F9D7A-EC0F-4455-B5C6-75EEE86B3BD7}" destId="{C4C2C677-2728-4ECB-ADD4-3296C7F82517}" srcOrd="7" destOrd="0" presId="urn:microsoft.com/office/officeart/2018/2/layout/IconCircleList"/>
    <dgm:cxn modelId="{95F36836-B6A6-431B-875D-FB633A2DA95D}" type="presParOf" srcId="{F10F9D7A-EC0F-4455-B5C6-75EEE86B3BD7}" destId="{C0C95C80-0B92-4C54-AD96-67E4B688F8FE}" srcOrd="8" destOrd="0" presId="urn:microsoft.com/office/officeart/2018/2/layout/IconCircleList"/>
    <dgm:cxn modelId="{6F2201A0-0C76-49EB-A78A-017BAC415A5D}" type="presParOf" srcId="{C0C95C80-0B92-4C54-AD96-67E4B688F8FE}" destId="{A531E14E-0565-466C-A3FC-BE13C20ADFDE}" srcOrd="0" destOrd="0" presId="urn:microsoft.com/office/officeart/2018/2/layout/IconCircleList"/>
    <dgm:cxn modelId="{B7230091-AE4B-4840-9BB7-ABC937213E87}" type="presParOf" srcId="{C0C95C80-0B92-4C54-AD96-67E4B688F8FE}" destId="{1EAE7E82-00E7-4EB2-B4E7-2C867CDA7BE5}" srcOrd="1" destOrd="0" presId="urn:microsoft.com/office/officeart/2018/2/layout/IconCircleList"/>
    <dgm:cxn modelId="{6AA4CD09-B1C7-42ED-9BC5-39102EE40B2F}" type="presParOf" srcId="{C0C95C80-0B92-4C54-AD96-67E4B688F8FE}" destId="{74CCD3FC-C0B9-4EF0-AEF6-D97F90608AFF}" srcOrd="2" destOrd="0" presId="urn:microsoft.com/office/officeart/2018/2/layout/IconCircleList"/>
    <dgm:cxn modelId="{069BAFA1-65C7-4333-A773-8BDE6580AC1C}" type="presParOf" srcId="{C0C95C80-0B92-4C54-AD96-67E4B688F8FE}" destId="{862FDA5B-B780-4A13-9578-70F7421EFACB}"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C1638B-CE94-4F53-8AC5-88B809250274}">
      <dsp:nvSpPr>
        <dsp:cNvPr id="0" name=""/>
        <dsp:cNvSpPr/>
      </dsp:nvSpPr>
      <dsp:spPr>
        <a:xfrm>
          <a:off x="736674" y="286812"/>
          <a:ext cx="1917759" cy="191775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DF3EF7-00FC-4324-A38F-AB2A9859D387}">
      <dsp:nvSpPr>
        <dsp:cNvPr id="0" name=""/>
        <dsp:cNvSpPr/>
      </dsp:nvSpPr>
      <dsp:spPr>
        <a:xfrm>
          <a:off x="1139404" y="689542"/>
          <a:ext cx="1112300" cy="11123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5AAEE6-68B4-446D-91AD-D528BC67AD8E}">
      <dsp:nvSpPr>
        <dsp:cNvPr id="0" name=""/>
        <dsp:cNvSpPr/>
      </dsp:nvSpPr>
      <dsp:spPr>
        <a:xfrm>
          <a:off x="3065382" y="286812"/>
          <a:ext cx="4520433" cy="1917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b="1" kern="1200"/>
            <a:t>Object Detection Framework:</a:t>
          </a:r>
          <a:r>
            <a:rPr lang="en-US" sz="2100" kern="1200"/>
            <a:t> A fine-tuned computer vision framework capable of accurately identifying and classifying objects within domestic and office scenes.</a:t>
          </a:r>
        </a:p>
      </dsp:txBody>
      <dsp:txXfrm>
        <a:off x="3065382" y="286812"/>
        <a:ext cx="4520433" cy="1917759"/>
      </dsp:txXfrm>
    </dsp:sp>
    <dsp:sp modelId="{BE4A29FE-26A0-4BE9-80C0-8FB347A340EE}">
      <dsp:nvSpPr>
        <dsp:cNvPr id="0" name=""/>
        <dsp:cNvSpPr/>
      </dsp:nvSpPr>
      <dsp:spPr>
        <a:xfrm>
          <a:off x="8373467" y="286812"/>
          <a:ext cx="1917759" cy="191775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E4774B-9C0D-4587-9753-337D7976A011}">
      <dsp:nvSpPr>
        <dsp:cNvPr id="0" name=""/>
        <dsp:cNvSpPr/>
      </dsp:nvSpPr>
      <dsp:spPr>
        <a:xfrm>
          <a:off x="8776197" y="689542"/>
          <a:ext cx="1112300" cy="11123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523DC2-1D97-418E-992D-EE00795D8563}">
      <dsp:nvSpPr>
        <dsp:cNvPr id="0" name=""/>
        <dsp:cNvSpPr/>
      </dsp:nvSpPr>
      <dsp:spPr>
        <a:xfrm>
          <a:off x="10702176" y="286812"/>
          <a:ext cx="4520433" cy="1917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b="1" kern="1200"/>
            <a:t>Relationship Identification System:</a:t>
          </a:r>
          <a:r>
            <a:rPr lang="en-US" sz="2100" kern="1200"/>
            <a:t> A system that can detect and describe the spatial relationships between objects in a scene (e.g., "Object A is ON Object B").</a:t>
          </a:r>
        </a:p>
      </dsp:txBody>
      <dsp:txXfrm>
        <a:off x="10702176" y="286812"/>
        <a:ext cx="4520433" cy="1917759"/>
      </dsp:txXfrm>
    </dsp:sp>
    <dsp:sp modelId="{BAE9B894-152A-47BE-A1DD-717A1D1B5E8C}">
      <dsp:nvSpPr>
        <dsp:cNvPr id="0" name=""/>
        <dsp:cNvSpPr/>
      </dsp:nvSpPr>
      <dsp:spPr>
        <a:xfrm>
          <a:off x="16010261" y="286812"/>
          <a:ext cx="1917759" cy="191775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ECFBEA-2B51-4184-B19D-A833928A28B7}">
      <dsp:nvSpPr>
        <dsp:cNvPr id="0" name=""/>
        <dsp:cNvSpPr/>
      </dsp:nvSpPr>
      <dsp:spPr>
        <a:xfrm>
          <a:off x="16412990" y="689542"/>
          <a:ext cx="1112300" cy="11123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DDF5F0-14E6-4182-9C89-7662BDA67E3E}">
      <dsp:nvSpPr>
        <dsp:cNvPr id="0" name=""/>
        <dsp:cNvSpPr/>
      </dsp:nvSpPr>
      <dsp:spPr>
        <a:xfrm>
          <a:off x="18338969" y="286812"/>
          <a:ext cx="4520433" cy="1917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b="1" kern="1200"/>
            <a:t>Probability Estimation Model:</a:t>
          </a:r>
          <a:r>
            <a:rPr lang="en-US" sz="2100" kern="1200"/>
            <a:t> A model that estimates the likelihood of specific object-relationship pairs occurring in an image.</a:t>
          </a:r>
        </a:p>
      </dsp:txBody>
      <dsp:txXfrm>
        <a:off x="18338969" y="286812"/>
        <a:ext cx="4520433" cy="1917759"/>
      </dsp:txXfrm>
    </dsp:sp>
    <dsp:sp modelId="{E6A34904-4A77-4C19-B9FF-CE6E3188AC6E}">
      <dsp:nvSpPr>
        <dsp:cNvPr id="0" name=""/>
        <dsp:cNvSpPr/>
      </dsp:nvSpPr>
      <dsp:spPr>
        <a:xfrm>
          <a:off x="736674" y="3107650"/>
          <a:ext cx="1917759" cy="191775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707177-0B31-4503-91A7-BF31860B5F6B}">
      <dsp:nvSpPr>
        <dsp:cNvPr id="0" name=""/>
        <dsp:cNvSpPr/>
      </dsp:nvSpPr>
      <dsp:spPr>
        <a:xfrm>
          <a:off x="1139404" y="3510380"/>
          <a:ext cx="1112300" cy="11123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ABA43F-4608-43D1-94BA-7BCF20793C3D}">
      <dsp:nvSpPr>
        <dsp:cNvPr id="0" name=""/>
        <dsp:cNvSpPr/>
      </dsp:nvSpPr>
      <dsp:spPr>
        <a:xfrm>
          <a:off x="3065382" y="3107650"/>
          <a:ext cx="4520433" cy="1917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b="1" kern="1200"/>
            <a:t>Action Prediction Capability:</a:t>
          </a:r>
          <a:r>
            <a:rPr lang="en-US" sz="2100" kern="1200"/>
            <a:t> The ability to identify and predict common actions that can be performed for given object-relationship pairs (e.g., "Object A is ON Object B and can MOVE to the LEFT").</a:t>
          </a:r>
        </a:p>
      </dsp:txBody>
      <dsp:txXfrm>
        <a:off x="3065382" y="3107650"/>
        <a:ext cx="4520433" cy="1917759"/>
      </dsp:txXfrm>
    </dsp:sp>
    <dsp:sp modelId="{A531E14E-0565-466C-A3FC-BE13C20ADFDE}">
      <dsp:nvSpPr>
        <dsp:cNvPr id="0" name=""/>
        <dsp:cNvSpPr/>
      </dsp:nvSpPr>
      <dsp:spPr>
        <a:xfrm>
          <a:off x="8373467" y="3107650"/>
          <a:ext cx="1917759" cy="191775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AE7E82-00E7-4EB2-B4E7-2C867CDA7BE5}">
      <dsp:nvSpPr>
        <dsp:cNvPr id="0" name=""/>
        <dsp:cNvSpPr/>
      </dsp:nvSpPr>
      <dsp:spPr>
        <a:xfrm>
          <a:off x="8776197" y="3510380"/>
          <a:ext cx="1112300" cy="11123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2FDA5B-B780-4A13-9578-70F7421EFACB}">
      <dsp:nvSpPr>
        <dsp:cNvPr id="0" name=""/>
        <dsp:cNvSpPr/>
      </dsp:nvSpPr>
      <dsp:spPr>
        <a:xfrm>
          <a:off x="10702176" y="3107650"/>
          <a:ext cx="4520433" cy="1917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b="1" kern="1200"/>
            <a:t>Performance Evaluation:</a:t>
          </a:r>
          <a:r>
            <a:rPr lang="en-US" sz="2100" kern="1200"/>
            <a:t> A thorough evaluation of the accuracy and reliability of the object detection and relationship estimation system across different environments and object types.</a:t>
          </a:r>
        </a:p>
      </dsp:txBody>
      <dsp:txXfrm>
        <a:off x="10702176" y="3107650"/>
        <a:ext cx="4520433" cy="1917759"/>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a:extLst>
              <a:ext uri="{FF2B5EF4-FFF2-40B4-BE49-F238E27FC236}">
                <a16:creationId xmlns:a16="http://schemas.microsoft.com/office/drawing/2014/main" id="{DDBA88D7-3814-624F-CC33-721D240A0B58}"/>
              </a:ext>
            </a:extLst>
          </p:cNvPr>
          <p:cNvSpPr>
            <a:spLocks noGrp="1" noRot="1" noChangeAspect="1"/>
          </p:cNvSpPr>
          <p:nvPr>
            <p:ph type="sldImg"/>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50" name="Rectangle 2">
            <a:extLst>
              <a:ext uri="{FF2B5EF4-FFF2-40B4-BE49-F238E27FC236}">
                <a16:creationId xmlns:a16="http://schemas.microsoft.com/office/drawing/2014/main" id="{2CCBF65A-88F3-88D4-F01F-9946E358D2B8}"/>
              </a:ext>
            </a:extLst>
          </p:cNvPr>
          <p:cNvSpPr>
            <a:spLocks noGrp="1"/>
          </p:cNvSpPr>
          <p:nvPr>
            <p:ph type="body" sz="quarter" idx="1"/>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sym typeface="Helvetica Neue" charset="0"/>
              </a:rPr>
              <a:t>Click to edit Template text styles</a:t>
            </a:r>
          </a:p>
          <a:p>
            <a:pPr lvl="1"/>
            <a:r>
              <a:rPr lang="en-US" altLang="en-US">
                <a:sym typeface="Helvetica Neue" charset="0"/>
              </a:rPr>
              <a:t>Second level</a:t>
            </a:r>
          </a:p>
          <a:p>
            <a:pPr lvl="2"/>
            <a:r>
              <a:rPr lang="en-US" altLang="en-US">
                <a:sym typeface="Helvetica Neue" charset="0"/>
              </a:rPr>
              <a:t>Third level</a:t>
            </a:r>
          </a:p>
          <a:p>
            <a:pPr lvl="3"/>
            <a:r>
              <a:rPr lang="en-US" altLang="en-US">
                <a:sym typeface="Helvetica Neue" charset="0"/>
              </a:rPr>
              <a:t>Fourth level</a:t>
            </a:r>
          </a:p>
          <a:p>
            <a:pPr lvl="4"/>
            <a:r>
              <a:rPr lang="en-US" altLang="en-US">
                <a:sym typeface="Helvetica Neue" charset="0"/>
              </a:rPr>
              <a:t>Fifth level</a:t>
            </a:r>
          </a:p>
        </p:txBody>
      </p:sp>
    </p:spTree>
  </p:cSld>
  <p:clrMap bg1="lt1" tx1="dk1" bg2="lt2" tx2="dk2" accent1="accent1" accent2="accent2" accent3="accent3" accent4="accent4" accent5="accent5" accent6="accent6" hlink="hlink" folHlink="folHlink"/>
  <p:notesStyle>
    <a:lvl1pPr algn="l" defTabSz="457200" rtl="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1pPr>
    <a:lvl2pPr indent="228600" algn="l" defTabSz="457200" rtl="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2pPr>
    <a:lvl3pPr indent="457200" algn="l" defTabSz="457200" rtl="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3pPr>
    <a:lvl4pPr indent="685800" algn="l" defTabSz="457200" rtl="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4pPr>
    <a:lvl5pPr indent="914400" algn="l" defTabSz="457200" rtl="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8F2D1-9E1A-4734-948C-4512C4D54EC0}"/>
              </a:ext>
            </a:extLst>
          </p:cNvPr>
          <p:cNvSpPr>
            <a:spLocks noGrp="1"/>
          </p:cNvSpPr>
          <p:nvPr>
            <p:ph type="ctrTitle"/>
          </p:nvPr>
        </p:nvSpPr>
        <p:spPr>
          <a:xfrm>
            <a:off x="3048000" y="2244725"/>
            <a:ext cx="18288000" cy="47752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C57151-8E90-2141-7331-0F2A0FE6C7F3}"/>
              </a:ext>
            </a:extLst>
          </p:cNvPr>
          <p:cNvSpPr>
            <a:spLocks noGrp="1"/>
          </p:cNvSpPr>
          <p:nvPr>
            <p:ph type="subTitle" idx="1"/>
          </p:nvPr>
        </p:nvSpPr>
        <p:spPr>
          <a:xfrm>
            <a:off x="3048000" y="7204075"/>
            <a:ext cx="18288000" cy="33115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Slide Number Placeholder 3">
            <a:extLst>
              <a:ext uri="{FF2B5EF4-FFF2-40B4-BE49-F238E27FC236}">
                <a16:creationId xmlns:a16="http://schemas.microsoft.com/office/drawing/2014/main" id="{894F5B07-848E-F506-5464-AA218742159B}"/>
              </a:ext>
            </a:extLst>
          </p:cNvPr>
          <p:cNvSpPr>
            <a:spLocks noGrp="1"/>
          </p:cNvSpPr>
          <p:nvPr>
            <p:ph type="sldNum" sz="quarter" idx="10"/>
          </p:nvPr>
        </p:nvSpPr>
        <p:spPr/>
        <p:txBody>
          <a:bodyPr/>
          <a:lstStyle>
            <a:lvl1pPr>
              <a:defRPr/>
            </a:lvl1pPr>
          </a:lstStyle>
          <a:p>
            <a:fld id="{7AA8C660-F5FB-40EE-AB9B-65C0F5CA85DC}" type="slidenum">
              <a:rPr lang="en-US" altLang="en-US"/>
              <a:pPr/>
              <a:t>‹#›</a:t>
            </a:fld>
            <a:endParaRPr lang="en-US" altLang="en-US"/>
          </a:p>
        </p:txBody>
      </p:sp>
    </p:spTree>
    <p:extLst>
      <p:ext uri="{BB962C8B-B14F-4D97-AF65-F5344CB8AC3E}">
        <p14:creationId xmlns:p14="http://schemas.microsoft.com/office/powerpoint/2010/main" val="3044738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D4C82-7E93-71A9-7FCA-137F36C33B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00E322-F5F8-5E6A-3A6A-7C3BD8364E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F5F09F92-FC18-6BE1-E5A5-F1063508ACE7}"/>
              </a:ext>
            </a:extLst>
          </p:cNvPr>
          <p:cNvSpPr>
            <a:spLocks noGrp="1"/>
          </p:cNvSpPr>
          <p:nvPr>
            <p:ph type="sldNum" sz="quarter" idx="10"/>
          </p:nvPr>
        </p:nvSpPr>
        <p:spPr/>
        <p:txBody>
          <a:bodyPr/>
          <a:lstStyle>
            <a:lvl1pPr>
              <a:defRPr/>
            </a:lvl1pPr>
          </a:lstStyle>
          <a:p>
            <a:fld id="{AB7EC821-605F-404D-AF5F-47983B6240FB}" type="slidenum">
              <a:rPr lang="en-US" altLang="en-US"/>
              <a:pPr/>
              <a:t>‹#›</a:t>
            </a:fld>
            <a:endParaRPr lang="en-US" altLang="en-US"/>
          </a:p>
        </p:txBody>
      </p:sp>
    </p:spTree>
    <p:extLst>
      <p:ext uri="{BB962C8B-B14F-4D97-AF65-F5344CB8AC3E}">
        <p14:creationId xmlns:p14="http://schemas.microsoft.com/office/powerpoint/2010/main" val="332738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FE6030-813C-1289-BA99-4CDD80551725}"/>
              </a:ext>
            </a:extLst>
          </p:cNvPr>
          <p:cNvSpPr>
            <a:spLocks noGrp="1"/>
          </p:cNvSpPr>
          <p:nvPr>
            <p:ph type="title" orient="vert"/>
          </p:nvPr>
        </p:nvSpPr>
        <p:spPr>
          <a:xfrm>
            <a:off x="17679988" y="774700"/>
            <a:ext cx="5486400" cy="117221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54AB29-3A26-A417-287D-D79C3250E67C}"/>
              </a:ext>
            </a:extLst>
          </p:cNvPr>
          <p:cNvSpPr>
            <a:spLocks noGrp="1"/>
          </p:cNvSpPr>
          <p:nvPr>
            <p:ph type="body" orient="vert" idx="1"/>
          </p:nvPr>
        </p:nvSpPr>
        <p:spPr>
          <a:xfrm>
            <a:off x="1219200" y="774700"/>
            <a:ext cx="16308388" cy="11722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0EB4E464-73DC-6A9B-C838-7F439A322649}"/>
              </a:ext>
            </a:extLst>
          </p:cNvPr>
          <p:cNvSpPr>
            <a:spLocks noGrp="1"/>
          </p:cNvSpPr>
          <p:nvPr>
            <p:ph type="sldNum" sz="quarter" idx="10"/>
          </p:nvPr>
        </p:nvSpPr>
        <p:spPr/>
        <p:txBody>
          <a:bodyPr/>
          <a:lstStyle>
            <a:lvl1pPr>
              <a:defRPr/>
            </a:lvl1pPr>
          </a:lstStyle>
          <a:p>
            <a:fld id="{FC890BCC-A363-4E47-96EC-511591B13F80}" type="slidenum">
              <a:rPr lang="en-US" altLang="en-US"/>
              <a:pPr/>
              <a:t>‹#›</a:t>
            </a:fld>
            <a:endParaRPr lang="en-US" altLang="en-US"/>
          </a:p>
        </p:txBody>
      </p:sp>
    </p:spTree>
    <p:extLst>
      <p:ext uri="{BB962C8B-B14F-4D97-AF65-F5344CB8AC3E}">
        <p14:creationId xmlns:p14="http://schemas.microsoft.com/office/powerpoint/2010/main" val="2540851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D6DA7-5D24-53C9-E67A-1C0C0C6776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6981D0-A1EB-4490-EDDF-83D328948A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75B2F623-DE5A-AB1C-F9B8-FC6F55E78F7A}"/>
              </a:ext>
            </a:extLst>
          </p:cNvPr>
          <p:cNvSpPr>
            <a:spLocks noGrp="1"/>
          </p:cNvSpPr>
          <p:nvPr>
            <p:ph type="sldNum" sz="quarter" idx="10"/>
          </p:nvPr>
        </p:nvSpPr>
        <p:spPr/>
        <p:txBody>
          <a:bodyPr/>
          <a:lstStyle>
            <a:lvl1pPr>
              <a:defRPr/>
            </a:lvl1pPr>
          </a:lstStyle>
          <a:p>
            <a:fld id="{E02A2B44-8BAB-4320-9300-547320DDB6BA}" type="slidenum">
              <a:rPr lang="en-US" altLang="en-US"/>
              <a:pPr/>
              <a:t>‹#›</a:t>
            </a:fld>
            <a:endParaRPr lang="en-US" altLang="en-US"/>
          </a:p>
        </p:txBody>
      </p:sp>
    </p:spTree>
    <p:extLst>
      <p:ext uri="{BB962C8B-B14F-4D97-AF65-F5344CB8AC3E}">
        <p14:creationId xmlns:p14="http://schemas.microsoft.com/office/powerpoint/2010/main" val="3067704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AAC58-593F-ABC8-BB5E-7A0179A48F02}"/>
              </a:ext>
            </a:extLst>
          </p:cNvPr>
          <p:cNvSpPr>
            <a:spLocks noGrp="1"/>
          </p:cNvSpPr>
          <p:nvPr>
            <p:ph type="title"/>
          </p:nvPr>
        </p:nvSpPr>
        <p:spPr>
          <a:xfrm>
            <a:off x="1663700" y="3419475"/>
            <a:ext cx="21031200" cy="5705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471372-3D3B-84EE-D6EE-FEF5343C2A1B}"/>
              </a:ext>
            </a:extLst>
          </p:cNvPr>
          <p:cNvSpPr>
            <a:spLocks noGrp="1"/>
          </p:cNvSpPr>
          <p:nvPr>
            <p:ph type="body" idx="1"/>
          </p:nvPr>
        </p:nvSpPr>
        <p:spPr>
          <a:xfrm>
            <a:off x="1663700" y="9178925"/>
            <a:ext cx="21031200" cy="3000375"/>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Slide Number Placeholder 3">
            <a:extLst>
              <a:ext uri="{FF2B5EF4-FFF2-40B4-BE49-F238E27FC236}">
                <a16:creationId xmlns:a16="http://schemas.microsoft.com/office/drawing/2014/main" id="{C0C349A3-F54F-7E7E-D6D0-1DECB4E99BC2}"/>
              </a:ext>
            </a:extLst>
          </p:cNvPr>
          <p:cNvSpPr>
            <a:spLocks noGrp="1"/>
          </p:cNvSpPr>
          <p:nvPr>
            <p:ph type="sldNum" sz="quarter" idx="10"/>
          </p:nvPr>
        </p:nvSpPr>
        <p:spPr/>
        <p:txBody>
          <a:bodyPr/>
          <a:lstStyle>
            <a:lvl1pPr>
              <a:defRPr/>
            </a:lvl1pPr>
          </a:lstStyle>
          <a:p>
            <a:fld id="{91BFBF9C-C4DC-47B5-AE93-2AE74E92698E}" type="slidenum">
              <a:rPr lang="en-US" altLang="en-US"/>
              <a:pPr/>
              <a:t>‹#›</a:t>
            </a:fld>
            <a:endParaRPr lang="en-US" altLang="en-US"/>
          </a:p>
        </p:txBody>
      </p:sp>
    </p:spTree>
    <p:extLst>
      <p:ext uri="{BB962C8B-B14F-4D97-AF65-F5344CB8AC3E}">
        <p14:creationId xmlns:p14="http://schemas.microsoft.com/office/powerpoint/2010/main" val="281716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DEF20-4829-43C7-4BF0-59CA53FF45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FD21D9-4DA9-6E29-F86F-752168C0CBCE}"/>
              </a:ext>
            </a:extLst>
          </p:cNvPr>
          <p:cNvSpPr>
            <a:spLocks noGrp="1"/>
          </p:cNvSpPr>
          <p:nvPr>
            <p:ph sz="half" idx="1"/>
          </p:nvPr>
        </p:nvSpPr>
        <p:spPr>
          <a:xfrm>
            <a:off x="1219200" y="4013200"/>
            <a:ext cx="10896600" cy="8483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8F6E96-2D9F-091D-5541-8C6F355E8A1E}"/>
              </a:ext>
            </a:extLst>
          </p:cNvPr>
          <p:cNvSpPr>
            <a:spLocks noGrp="1"/>
          </p:cNvSpPr>
          <p:nvPr>
            <p:ph sz="half" idx="2"/>
          </p:nvPr>
        </p:nvSpPr>
        <p:spPr>
          <a:xfrm>
            <a:off x="12268200" y="4013200"/>
            <a:ext cx="10898188" cy="8483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94E58239-2B9B-0D4A-671C-9C6ECF874A46}"/>
              </a:ext>
            </a:extLst>
          </p:cNvPr>
          <p:cNvSpPr>
            <a:spLocks noGrp="1"/>
          </p:cNvSpPr>
          <p:nvPr>
            <p:ph type="sldNum" sz="quarter" idx="10"/>
          </p:nvPr>
        </p:nvSpPr>
        <p:spPr/>
        <p:txBody>
          <a:bodyPr/>
          <a:lstStyle>
            <a:lvl1pPr>
              <a:defRPr/>
            </a:lvl1pPr>
          </a:lstStyle>
          <a:p>
            <a:fld id="{D93DD1A0-EF74-4712-85F8-90C69516F9BA}" type="slidenum">
              <a:rPr lang="en-US" altLang="en-US"/>
              <a:pPr/>
              <a:t>‹#›</a:t>
            </a:fld>
            <a:endParaRPr lang="en-US" altLang="en-US"/>
          </a:p>
        </p:txBody>
      </p:sp>
    </p:spTree>
    <p:extLst>
      <p:ext uri="{BB962C8B-B14F-4D97-AF65-F5344CB8AC3E}">
        <p14:creationId xmlns:p14="http://schemas.microsoft.com/office/powerpoint/2010/main" val="3781834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C2BDB-D588-BD8C-005C-95A4312CFF35}"/>
              </a:ext>
            </a:extLst>
          </p:cNvPr>
          <p:cNvSpPr>
            <a:spLocks noGrp="1"/>
          </p:cNvSpPr>
          <p:nvPr>
            <p:ph type="title"/>
          </p:nvPr>
        </p:nvSpPr>
        <p:spPr>
          <a:xfrm>
            <a:off x="1679575" y="730250"/>
            <a:ext cx="21031200" cy="2651125"/>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F002A2-3150-5DF2-EFEC-913AC06A5308}"/>
              </a:ext>
            </a:extLst>
          </p:cNvPr>
          <p:cNvSpPr>
            <a:spLocks noGrp="1"/>
          </p:cNvSpPr>
          <p:nvPr>
            <p:ph type="body" idx="1"/>
          </p:nvPr>
        </p:nvSpPr>
        <p:spPr>
          <a:xfrm>
            <a:off x="1679575" y="3362325"/>
            <a:ext cx="10315575" cy="16478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423851-5888-0481-EE67-E6B17BBC1FE2}"/>
              </a:ext>
            </a:extLst>
          </p:cNvPr>
          <p:cNvSpPr>
            <a:spLocks noGrp="1"/>
          </p:cNvSpPr>
          <p:nvPr>
            <p:ph sz="half" idx="2"/>
          </p:nvPr>
        </p:nvSpPr>
        <p:spPr>
          <a:xfrm>
            <a:off x="1679575" y="5010150"/>
            <a:ext cx="10315575" cy="736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E075B3-E6FE-13CD-75A4-E2E3EF45D0CF}"/>
              </a:ext>
            </a:extLst>
          </p:cNvPr>
          <p:cNvSpPr>
            <a:spLocks noGrp="1"/>
          </p:cNvSpPr>
          <p:nvPr>
            <p:ph type="body" sz="quarter" idx="3"/>
          </p:nvPr>
        </p:nvSpPr>
        <p:spPr>
          <a:xfrm>
            <a:off x="12344400" y="3362325"/>
            <a:ext cx="10366375" cy="16478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A0208F-6BD4-CF58-6414-19185D5A2C0B}"/>
              </a:ext>
            </a:extLst>
          </p:cNvPr>
          <p:cNvSpPr>
            <a:spLocks noGrp="1"/>
          </p:cNvSpPr>
          <p:nvPr>
            <p:ph sz="quarter" idx="4"/>
          </p:nvPr>
        </p:nvSpPr>
        <p:spPr>
          <a:xfrm>
            <a:off x="12344400" y="5010150"/>
            <a:ext cx="10366375" cy="736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544CA35C-A873-A911-236E-2E2E144A835C}"/>
              </a:ext>
            </a:extLst>
          </p:cNvPr>
          <p:cNvSpPr>
            <a:spLocks noGrp="1"/>
          </p:cNvSpPr>
          <p:nvPr>
            <p:ph type="sldNum" sz="quarter" idx="10"/>
          </p:nvPr>
        </p:nvSpPr>
        <p:spPr/>
        <p:txBody>
          <a:bodyPr/>
          <a:lstStyle>
            <a:lvl1pPr>
              <a:defRPr/>
            </a:lvl1pPr>
          </a:lstStyle>
          <a:p>
            <a:fld id="{504C46FC-8945-407B-B33D-079300E0ED72}" type="slidenum">
              <a:rPr lang="en-US" altLang="en-US"/>
              <a:pPr/>
              <a:t>‹#›</a:t>
            </a:fld>
            <a:endParaRPr lang="en-US" altLang="en-US"/>
          </a:p>
        </p:txBody>
      </p:sp>
    </p:spTree>
    <p:extLst>
      <p:ext uri="{BB962C8B-B14F-4D97-AF65-F5344CB8AC3E}">
        <p14:creationId xmlns:p14="http://schemas.microsoft.com/office/powerpoint/2010/main" val="36311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8BF76-912E-F1E7-20E6-A1B4F9B23A7B}"/>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D3016514-BD55-99C4-6582-3B1EE8D4D80B}"/>
              </a:ext>
            </a:extLst>
          </p:cNvPr>
          <p:cNvSpPr>
            <a:spLocks noGrp="1"/>
          </p:cNvSpPr>
          <p:nvPr>
            <p:ph type="sldNum" sz="quarter" idx="10"/>
          </p:nvPr>
        </p:nvSpPr>
        <p:spPr/>
        <p:txBody>
          <a:bodyPr/>
          <a:lstStyle>
            <a:lvl1pPr>
              <a:defRPr/>
            </a:lvl1pPr>
          </a:lstStyle>
          <a:p>
            <a:fld id="{C1E56D94-CD19-4320-A726-7DC523D2DF88}" type="slidenum">
              <a:rPr lang="en-US" altLang="en-US"/>
              <a:pPr/>
              <a:t>‹#›</a:t>
            </a:fld>
            <a:endParaRPr lang="en-US" altLang="en-US"/>
          </a:p>
        </p:txBody>
      </p:sp>
    </p:spTree>
    <p:extLst>
      <p:ext uri="{BB962C8B-B14F-4D97-AF65-F5344CB8AC3E}">
        <p14:creationId xmlns:p14="http://schemas.microsoft.com/office/powerpoint/2010/main" val="1993913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F8E3954-A6C8-3F72-01B4-2329AFFE3AB5}"/>
              </a:ext>
            </a:extLst>
          </p:cNvPr>
          <p:cNvSpPr>
            <a:spLocks noGrp="1"/>
          </p:cNvSpPr>
          <p:nvPr>
            <p:ph type="sldNum" sz="quarter" idx="10"/>
          </p:nvPr>
        </p:nvSpPr>
        <p:spPr/>
        <p:txBody>
          <a:bodyPr/>
          <a:lstStyle>
            <a:lvl1pPr>
              <a:defRPr/>
            </a:lvl1pPr>
          </a:lstStyle>
          <a:p>
            <a:fld id="{97AD6758-0EB4-4F39-8FBF-04DBD3F4D3E3}" type="slidenum">
              <a:rPr lang="en-US" altLang="en-US"/>
              <a:pPr/>
              <a:t>‹#›</a:t>
            </a:fld>
            <a:endParaRPr lang="en-US" altLang="en-US"/>
          </a:p>
        </p:txBody>
      </p:sp>
    </p:spTree>
    <p:extLst>
      <p:ext uri="{BB962C8B-B14F-4D97-AF65-F5344CB8AC3E}">
        <p14:creationId xmlns:p14="http://schemas.microsoft.com/office/powerpoint/2010/main" val="3994116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4E73C-A6AC-721D-9748-FDDDE2B8B4C5}"/>
              </a:ext>
            </a:extLst>
          </p:cNvPr>
          <p:cNvSpPr>
            <a:spLocks noGrp="1"/>
          </p:cNvSpPr>
          <p:nvPr>
            <p:ph type="title"/>
          </p:nvPr>
        </p:nvSpPr>
        <p:spPr>
          <a:xfrm>
            <a:off x="1679575" y="914400"/>
            <a:ext cx="7864475" cy="32004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CE0518-E815-FAB0-C36E-A3CEF65D3999}"/>
              </a:ext>
            </a:extLst>
          </p:cNvPr>
          <p:cNvSpPr>
            <a:spLocks noGrp="1"/>
          </p:cNvSpPr>
          <p:nvPr>
            <p:ph idx="1"/>
          </p:nvPr>
        </p:nvSpPr>
        <p:spPr>
          <a:xfrm>
            <a:off x="10366375" y="1974850"/>
            <a:ext cx="12344400" cy="9747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14A360-167F-D3A4-2FF1-4424CC41CCD0}"/>
              </a:ext>
            </a:extLst>
          </p:cNvPr>
          <p:cNvSpPr>
            <a:spLocks noGrp="1"/>
          </p:cNvSpPr>
          <p:nvPr>
            <p:ph type="body" sz="half" idx="2"/>
          </p:nvPr>
        </p:nvSpPr>
        <p:spPr>
          <a:xfrm>
            <a:off x="1679575" y="4114800"/>
            <a:ext cx="7864475" cy="7623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DBBCACEE-6167-540D-1854-22A336C525F1}"/>
              </a:ext>
            </a:extLst>
          </p:cNvPr>
          <p:cNvSpPr>
            <a:spLocks noGrp="1"/>
          </p:cNvSpPr>
          <p:nvPr>
            <p:ph type="sldNum" sz="quarter" idx="10"/>
          </p:nvPr>
        </p:nvSpPr>
        <p:spPr/>
        <p:txBody>
          <a:bodyPr/>
          <a:lstStyle>
            <a:lvl1pPr>
              <a:defRPr/>
            </a:lvl1pPr>
          </a:lstStyle>
          <a:p>
            <a:fld id="{A1924C44-45F5-417D-9D81-DE74C111C418}" type="slidenum">
              <a:rPr lang="en-US" altLang="en-US"/>
              <a:pPr/>
              <a:t>‹#›</a:t>
            </a:fld>
            <a:endParaRPr lang="en-US" altLang="en-US"/>
          </a:p>
        </p:txBody>
      </p:sp>
    </p:spTree>
    <p:extLst>
      <p:ext uri="{BB962C8B-B14F-4D97-AF65-F5344CB8AC3E}">
        <p14:creationId xmlns:p14="http://schemas.microsoft.com/office/powerpoint/2010/main" val="2688875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4FE34-AC37-87BF-7A07-A851DE74EDD7}"/>
              </a:ext>
            </a:extLst>
          </p:cNvPr>
          <p:cNvSpPr>
            <a:spLocks noGrp="1"/>
          </p:cNvSpPr>
          <p:nvPr>
            <p:ph type="title"/>
          </p:nvPr>
        </p:nvSpPr>
        <p:spPr>
          <a:xfrm>
            <a:off x="1679575" y="914400"/>
            <a:ext cx="7864475" cy="32004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021ED8-1320-AED0-4549-B4E127E1B0C6}"/>
              </a:ext>
            </a:extLst>
          </p:cNvPr>
          <p:cNvSpPr>
            <a:spLocks noGrp="1"/>
          </p:cNvSpPr>
          <p:nvPr>
            <p:ph type="pic" idx="1"/>
          </p:nvPr>
        </p:nvSpPr>
        <p:spPr>
          <a:xfrm>
            <a:off x="10366375" y="1974850"/>
            <a:ext cx="12344400" cy="9747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D8C584-47AD-8F14-54EE-8624B3200BF3}"/>
              </a:ext>
            </a:extLst>
          </p:cNvPr>
          <p:cNvSpPr>
            <a:spLocks noGrp="1"/>
          </p:cNvSpPr>
          <p:nvPr>
            <p:ph type="body" sz="half" idx="2"/>
          </p:nvPr>
        </p:nvSpPr>
        <p:spPr>
          <a:xfrm>
            <a:off x="1679575" y="4114800"/>
            <a:ext cx="7864475" cy="7623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D904E0CC-1CA6-7701-893E-740217365D73}"/>
              </a:ext>
            </a:extLst>
          </p:cNvPr>
          <p:cNvSpPr>
            <a:spLocks noGrp="1"/>
          </p:cNvSpPr>
          <p:nvPr>
            <p:ph type="sldNum" sz="quarter" idx="10"/>
          </p:nvPr>
        </p:nvSpPr>
        <p:spPr/>
        <p:txBody>
          <a:bodyPr/>
          <a:lstStyle>
            <a:lvl1pPr>
              <a:defRPr/>
            </a:lvl1pPr>
          </a:lstStyle>
          <a:p>
            <a:fld id="{38E12505-6AEB-4091-9AAC-CF43DD2A5BAB}" type="slidenum">
              <a:rPr lang="en-US" altLang="en-US"/>
              <a:pPr/>
              <a:t>‹#›</a:t>
            </a:fld>
            <a:endParaRPr lang="en-US" altLang="en-US"/>
          </a:p>
        </p:txBody>
      </p:sp>
    </p:spTree>
    <p:extLst>
      <p:ext uri="{BB962C8B-B14F-4D97-AF65-F5344CB8AC3E}">
        <p14:creationId xmlns:p14="http://schemas.microsoft.com/office/powerpoint/2010/main" val="2450390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5" name="Rectangle 1">
            <a:extLst>
              <a:ext uri="{FF2B5EF4-FFF2-40B4-BE49-F238E27FC236}">
                <a16:creationId xmlns:a16="http://schemas.microsoft.com/office/drawing/2014/main" id="{2C9B9222-7486-EE8F-4283-F694351A5D0B}"/>
              </a:ext>
            </a:extLst>
          </p:cNvPr>
          <p:cNvSpPr>
            <a:spLocks noGrp="1"/>
          </p:cNvSpPr>
          <p:nvPr>
            <p:ph type="title"/>
          </p:nvPr>
        </p:nvSpPr>
        <p:spPr bwMode="auto">
          <a:xfrm>
            <a:off x="1219200" y="774700"/>
            <a:ext cx="21945600" cy="172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t" anchorCtr="0" compatLnSpc="1">
            <a:prstTxWarp prst="textNoShape">
              <a:avLst/>
            </a:prstTxWarp>
          </a:bodyPr>
          <a:lstStyle/>
          <a:p>
            <a:pPr lvl="0"/>
            <a:r>
              <a:rPr lang="en-US" altLang="en-US">
                <a:sym typeface="Canela Bold" charset="0"/>
              </a:rPr>
              <a:t>Click to edit Template title style</a:t>
            </a:r>
          </a:p>
        </p:txBody>
      </p:sp>
      <p:sp>
        <p:nvSpPr>
          <p:cNvPr id="1026" name="Rectangle 2">
            <a:extLst>
              <a:ext uri="{FF2B5EF4-FFF2-40B4-BE49-F238E27FC236}">
                <a16:creationId xmlns:a16="http://schemas.microsoft.com/office/drawing/2014/main" id="{92D0B690-146D-2462-E532-9B881EFE69CD}"/>
              </a:ext>
            </a:extLst>
          </p:cNvPr>
          <p:cNvSpPr>
            <a:spLocks noGrp="1"/>
          </p:cNvSpPr>
          <p:nvPr>
            <p:ph type="body" idx="1"/>
          </p:nvPr>
        </p:nvSpPr>
        <p:spPr bwMode="auto">
          <a:xfrm>
            <a:off x="1219200" y="4013200"/>
            <a:ext cx="21947188" cy="848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t" anchorCtr="0" compatLnSpc="1">
            <a:prstTxWarp prst="textNoShape">
              <a:avLst/>
            </a:prstTxWarp>
          </a:bodyPr>
          <a:lstStyle/>
          <a:p>
            <a:pPr lvl="0"/>
            <a:r>
              <a:rPr lang="en-US" altLang="en-US">
                <a:sym typeface="Canela Text Regular" charset="0"/>
              </a:rPr>
              <a:t>Click to edit Template text styles</a:t>
            </a:r>
          </a:p>
          <a:p>
            <a:pPr lvl="1"/>
            <a:r>
              <a:rPr lang="en-US" altLang="en-US">
                <a:sym typeface="Canela Text Regular" charset="0"/>
              </a:rPr>
              <a:t>Second level</a:t>
            </a:r>
          </a:p>
          <a:p>
            <a:pPr lvl="2"/>
            <a:r>
              <a:rPr lang="en-US" altLang="en-US">
                <a:sym typeface="Canela Text Regular" charset="0"/>
              </a:rPr>
              <a:t>Third level</a:t>
            </a:r>
          </a:p>
          <a:p>
            <a:pPr lvl="3"/>
            <a:r>
              <a:rPr lang="en-US" altLang="en-US">
                <a:sym typeface="Canela Text Regular" charset="0"/>
              </a:rPr>
              <a:t>Fourth level</a:t>
            </a:r>
          </a:p>
          <a:p>
            <a:pPr lvl="4"/>
            <a:r>
              <a:rPr lang="en-US" altLang="en-US">
                <a:sym typeface="Canela Text Regular" charset="0"/>
              </a:rPr>
              <a:t>Fifth level</a:t>
            </a:r>
          </a:p>
        </p:txBody>
      </p:sp>
      <p:sp>
        <p:nvSpPr>
          <p:cNvPr id="1027" name="Rectangle 3">
            <a:extLst>
              <a:ext uri="{FF2B5EF4-FFF2-40B4-BE49-F238E27FC236}">
                <a16:creationId xmlns:a16="http://schemas.microsoft.com/office/drawing/2014/main" id="{57677403-6BC0-A3B1-CCDC-0E47B8F53741}"/>
              </a:ext>
            </a:extLst>
          </p:cNvPr>
          <p:cNvSpPr>
            <a:spLocks noGrp="1"/>
          </p:cNvSpPr>
          <p:nvPr>
            <p:ph type="sldNum" sz="quarter" idx="2"/>
          </p:nvPr>
        </p:nvSpPr>
        <p:spPr bwMode="auto">
          <a:xfrm>
            <a:off x="11996738" y="12700000"/>
            <a:ext cx="388937"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50800" tIns="50800" rIns="50800" bIns="50800" numCol="1" anchor="b" anchorCtr="0" compatLnSpc="1">
            <a:prstTxWarp prst="textNoShape">
              <a:avLst/>
            </a:prstTxWarp>
          </a:bodyPr>
          <a:lstStyle>
            <a:lvl1pPr algn="ctr" defTabSz="584200">
              <a:lnSpc>
                <a:spcPct val="100000"/>
              </a:lnSpc>
              <a:spcBef>
                <a:spcPct val="0"/>
              </a:spcBef>
              <a:defRPr sz="2000">
                <a:solidFill>
                  <a:srgbClr val="5E5E5E"/>
                </a:solidFill>
                <a:latin typeface="Graphik" charset="0"/>
                <a:ea typeface="Graphik" charset="0"/>
                <a:cs typeface="Graphik" charset="0"/>
                <a:sym typeface="Graphik" charset="0"/>
              </a:defRPr>
            </a:lvl1pPr>
          </a:lstStyle>
          <a:p>
            <a:fld id="{F9B58EE3-A7FB-4111-ABE2-D3E53F541911}"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438400" rtl="0" fontAlgn="base" hangingPunct="0">
        <a:lnSpc>
          <a:spcPct val="80000"/>
        </a:lnSpc>
        <a:spcBef>
          <a:spcPct val="0"/>
        </a:spcBef>
        <a:spcAft>
          <a:spcPct val="0"/>
        </a:spcAft>
        <a:defRPr sz="8400" kern="1200">
          <a:solidFill>
            <a:srgbClr val="000000"/>
          </a:solidFill>
          <a:latin typeface="+mj-lt"/>
          <a:ea typeface="+mj-ea"/>
          <a:cs typeface="+mj-cs"/>
          <a:sym typeface="Canela Bold" charset="0"/>
        </a:defRPr>
      </a:lvl1pPr>
      <a:lvl2pPr algn="ctr" defTabSz="2438400" rtl="0" fontAlgn="base" hangingPunct="0">
        <a:lnSpc>
          <a:spcPct val="80000"/>
        </a:lnSpc>
        <a:spcBef>
          <a:spcPct val="0"/>
        </a:spcBef>
        <a:spcAft>
          <a:spcPct val="0"/>
        </a:spcAft>
        <a:defRPr sz="8400">
          <a:solidFill>
            <a:srgbClr val="000000"/>
          </a:solidFill>
          <a:latin typeface="Canela Bold" charset="0"/>
          <a:ea typeface="Canela Bold" charset="0"/>
          <a:cs typeface="Canela Bold" charset="0"/>
          <a:sym typeface="Canela Bold" charset="0"/>
        </a:defRPr>
      </a:lvl2pPr>
      <a:lvl3pPr algn="ctr" defTabSz="2438400" rtl="0" fontAlgn="base" hangingPunct="0">
        <a:lnSpc>
          <a:spcPct val="80000"/>
        </a:lnSpc>
        <a:spcBef>
          <a:spcPct val="0"/>
        </a:spcBef>
        <a:spcAft>
          <a:spcPct val="0"/>
        </a:spcAft>
        <a:defRPr sz="8400">
          <a:solidFill>
            <a:srgbClr val="000000"/>
          </a:solidFill>
          <a:latin typeface="Canela Bold" charset="0"/>
          <a:ea typeface="Canela Bold" charset="0"/>
          <a:cs typeface="Canela Bold" charset="0"/>
          <a:sym typeface="Canela Bold" charset="0"/>
        </a:defRPr>
      </a:lvl3pPr>
      <a:lvl4pPr algn="ctr" defTabSz="2438400" rtl="0" fontAlgn="base" hangingPunct="0">
        <a:lnSpc>
          <a:spcPct val="80000"/>
        </a:lnSpc>
        <a:spcBef>
          <a:spcPct val="0"/>
        </a:spcBef>
        <a:spcAft>
          <a:spcPct val="0"/>
        </a:spcAft>
        <a:defRPr sz="8400">
          <a:solidFill>
            <a:srgbClr val="000000"/>
          </a:solidFill>
          <a:latin typeface="Canela Bold" charset="0"/>
          <a:ea typeface="Canela Bold" charset="0"/>
          <a:cs typeface="Canela Bold" charset="0"/>
          <a:sym typeface="Canela Bold" charset="0"/>
        </a:defRPr>
      </a:lvl4pPr>
      <a:lvl5pPr algn="ctr" defTabSz="2438400" rtl="0" fontAlgn="base" hangingPunct="0">
        <a:lnSpc>
          <a:spcPct val="80000"/>
        </a:lnSpc>
        <a:spcBef>
          <a:spcPct val="0"/>
        </a:spcBef>
        <a:spcAft>
          <a:spcPct val="0"/>
        </a:spcAft>
        <a:defRPr sz="8400">
          <a:solidFill>
            <a:srgbClr val="000000"/>
          </a:solidFill>
          <a:latin typeface="Canela Bold" charset="0"/>
          <a:ea typeface="Canela Bold" charset="0"/>
          <a:cs typeface="Canela Bold" charset="0"/>
          <a:sym typeface="Canela Bold" charset="0"/>
        </a:defRPr>
      </a:lvl5pPr>
      <a:lvl6pPr marL="457200" algn="ctr" defTabSz="2438400" rtl="0" fontAlgn="base" hangingPunct="0">
        <a:lnSpc>
          <a:spcPct val="80000"/>
        </a:lnSpc>
        <a:spcBef>
          <a:spcPct val="0"/>
        </a:spcBef>
        <a:spcAft>
          <a:spcPct val="0"/>
        </a:spcAft>
        <a:defRPr sz="8400">
          <a:solidFill>
            <a:srgbClr val="000000"/>
          </a:solidFill>
          <a:latin typeface="Canela Bold" charset="0"/>
          <a:ea typeface="Canela Bold" charset="0"/>
          <a:cs typeface="Canela Bold" charset="0"/>
          <a:sym typeface="Canela Bold" charset="0"/>
        </a:defRPr>
      </a:lvl6pPr>
      <a:lvl7pPr marL="914400" algn="ctr" defTabSz="2438400" rtl="0" fontAlgn="base" hangingPunct="0">
        <a:lnSpc>
          <a:spcPct val="80000"/>
        </a:lnSpc>
        <a:spcBef>
          <a:spcPct val="0"/>
        </a:spcBef>
        <a:spcAft>
          <a:spcPct val="0"/>
        </a:spcAft>
        <a:defRPr sz="8400">
          <a:solidFill>
            <a:srgbClr val="000000"/>
          </a:solidFill>
          <a:latin typeface="Canela Bold" charset="0"/>
          <a:ea typeface="Canela Bold" charset="0"/>
          <a:cs typeface="Canela Bold" charset="0"/>
          <a:sym typeface="Canela Bold" charset="0"/>
        </a:defRPr>
      </a:lvl7pPr>
      <a:lvl8pPr marL="1371600" algn="ctr" defTabSz="2438400" rtl="0" fontAlgn="base" hangingPunct="0">
        <a:lnSpc>
          <a:spcPct val="80000"/>
        </a:lnSpc>
        <a:spcBef>
          <a:spcPct val="0"/>
        </a:spcBef>
        <a:spcAft>
          <a:spcPct val="0"/>
        </a:spcAft>
        <a:defRPr sz="8400">
          <a:solidFill>
            <a:srgbClr val="000000"/>
          </a:solidFill>
          <a:latin typeface="Canela Bold" charset="0"/>
          <a:ea typeface="Canela Bold" charset="0"/>
          <a:cs typeface="Canela Bold" charset="0"/>
          <a:sym typeface="Canela Bold" charset="0"/>
        </a:defRPr>
      </a:lvl8pPr>
      <a:lvl9pPr marL="1828800" algn="ctr" defTabSz="2438400" rtl="0" fontAlgn="base" hangingPunct="0">
        <a:lnSpc>
          <a:spcPct val="80000"/>
        </a:lnSpc>
        <a:spcBef>
          <a:spcPct val="0"/>
        </a:spcBef>
        <a:spcAft>
          <a:spcPct val="0"/>
        </a:spcAft>
        <a:defRPr sz="8400">
          <a:solidFill>
            <a:srgbClr val="000000"/>
          </a:solidFill>
          <a:latin typeface="Canela Bold" charset="0"/>
          <a:ea typeface="Canela Bold" charset="0"/>
          <a:cs typeface="Canela Bold" charset="0"/>
          <a:sym typeface="Canela Bold" charset="0"/>
        </a:defRPr>
      </a:lvl9pPr>
    </p:titleStyle>
    <p:bodyStyle>
      <a:lvl1pPr marL="546100" indent="-546100" algn="l" defTabSz="2436813" rtl="0" fontAlgn="base" hangingPunct="0">
        <a:lnSpc>
          <a:spcPct val="90000"/>
        </a:lnSpc>
        <a:spcBef>
          <a:spcPts val="2400"/>
        </a:spcBef>
        <a:spcAft>
          <a:spcPct val="0"/>
        </a:spcAft>
        <a:buSzPct val="150000"/>
        <a:buChar char="•"/>
        <a:defRPr sz="4400" kern="1200">
          <a:solidFill>
            <a:srgbClr val="000000"/>
          </a:solidFill>
          <a:latin typeface="+mn-lt"/>
          <a:ea typeface="+mn-ea"/>
          <a:cs typeface="+mn-cs"/>
          <a:sym typeface="Canela Text Regular" charset="0"/>
        </a:defRPr>
      </a:lvl1pPr>
      <a:lvl2pPr marL="1092200" indent="-546100" algn="l" defTabSz="2436813" rtl="0" fontAlgn="base" hangingPunct="0">
        <a:lnSpc>
          <a:spcPct val="90000"/>
        </a:lnSpc>
        <a:spcBef>
          <a:spcPts val="2400"/>
        </a:spcBef>
        <a:spcAft>
          <a:spcPct val="0"/>
        </a:spcAft>
        <a:buSzPct val="150000"/>
        <a:buChar char="•"/>
        <a:defRPr sz="4400" kern="1200">
          <a:solidFill>
            <a:srgbClr val="000000"/>
          </a:solidFill>
          <a:latin typeface="+mn-lt"/>
          <a:ea typeface="+mn-ea"/>
          <a:cs typeface="+mn-cs"/>
          <a:sym typeface="Canela Text Regular" charset="0"/>
        </a:defRPr>
      </a:lvl2pPr>
      <a:lvl3pPr marL="1638300" indent="-546100" algn="l" defTabSz="2436813" rtl="0" fontAlgn="base" hangingPunct="0">
        <a:lnSpc>
          <a:spcPct val="90000"/>
        </a:lnSpc>
        <a:spcBef>
          <a:spcPts val="2400"/>
        </a:spcBef>
        <a:spcAft>
          <a:spcPct val="0"/>
        </a:spcAft>
        <a:buSzPct val="150000"/>
        <a:buChar char="•"/>
        <a:defRPr sz="4400" kern="1200">
          <a:solidFill>
            <a:srgbClr val="000000"/>
          </a:solidFill>
          <a:latin typeface="+mn-lt"/>
          <a:ea typeface="+mn-ea"/>
          <a:cs typeface="+mn-cs"/>
          <a:sym typeface="Canela Text Regular" charset="0"/>
        </a:defRPr>
      </a:lvl3pPr>
      <a:lvl4pPr marL="2184400" indent="-546100" algn="l" defTabSz="2436813" rtl="0" fontAlgn="base" hangingPunct="0">
        <a:lnSpc>
          <a:spcPct val="90000"/>
        </a:lnSpc>
        <a:spcBef>
          <a:spcPts val="2400"/>
        </a:spcBef>
        <a:spcAft>
          <a:spcPct val="0"/>
        </a:spcAft>
        <a:buSzPct val="150000"/>
        <a:buChar char="•"/>
        <a:defRPr sz="4400" kern="1200">
          <a:solidFill>
            <a:srgbClr val="000000"/>
          </a:solidFill>
          <a:latin typeface="+mn-lt"/>
          <a:ea typeface="+mn-ea"/>
          <a:cs typeface="+mn-cs"/>
          <a:sym typeface="Canela Text Regular" charset="0"/>
        </a:defRPr>
      </a:lvl4pPr>
      <a:lvl5pPr marL="2730500" indent="-546100" algn="l" defTabSz="2436813" rtl="0" fontAlgn="base" hangingPunct="0">
        <a:lnSpc>
          <a:spcPct val="90000"/>
        </a:lnSpc>
        <a:spcBef>
          <a:spcPts val="2400"/>
        </a:spcBef>
        <a:spcAft>
          <a:spcPct val="0"/>
        </a:spcAft>
        <a:buSzPct val="150000"/>
        <a:buChar char="•"/>
        <a:defRPr sz="4400" kern="1200">
          <a:solidFill>
            <a:srgbClr val="000000"/>
          </a:solidFill>
          <a:latin typeface="+mn-lt"/>
          <a:ea typeface="+mn-ea"/>
          <a:cs typeface="+mn-cs"/>
          <a:sym typeface="Canela Text Regular"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diwaschaulagain/Visual-Object-Detection-in-Domestic-Setting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2" name="Rectangle 309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904"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3" name="Rectangle 1" descr="Title 1">
            <a:extLst>
              <a:ext uri="{FF2B5EF4-FFF2-40B4-BE49-F238E27FC236}">
                <a16:creationId xmlns:a16="http://schemas.microsoft.com/office/drawing/2014/main" id="{942303FC-D275-63A0-5CC8-3D70A03638B4}"/>
              </a:ext>
            </a:extLst>
          </p:cNvPr>
          <p:cNvSpPr>
            <a:spLocks noGrp="1" noChangeArrowheads="1"/>
          </p:cNvSpPr>
          <p:nvPr>
            <p:ph type="ctrTitle"/>
          </p:nvPr>
        </p:nvSpPr>
        <p:spPr>
          <a:xfrm>
            <a:off x="1280160" y="650738"/>
            <a:ext cx="8737204" cy="3913682"/>
          </a:xfrm>
        </p:spPr>
        <p:txBody>
          <a:bodyPr vert="horz" lIns="91440" tIns="45720" rIns="91440" bIns="45720" rtlCol="0" anchor="b">
            <a:normAutofit/>
          </a:bodyPr>
          <a:lstStyle/>
          <a:p>
            <a:pPr algn="l" defTabSz="914400" hangingPunct="1">
              <a:lnSpc>
                <a:spcPct val="90000"/>
              </a:lnSpc>
            </a:pPr>
            <a:r>
              <a:rPr lang="en-US" altLang="en-US" sz="6800" b="1">
                <a:solidFill>
                  <a:schemeClr val="tx1"/>
                </a:solidFill>
                <a:sym typeface="Helvetica" panose="020B0604020202020204" pitchFamily="34" charset="0"/>
              </a:rPr>
              <a:t>Visual Object Detection in domestic settings</a:t>
            </a:r>
            <a:br>
              <a:rPr lang="en-US" altLang="en-US" sz="6800" b="1">
                <a:solidFill>
                  <a:schemeClr val="tx1"/>
                </a:solidFill>
              </a:rPr>
            </a:br>
            <a:endParaRPr lang="en-US" altLang="en-US" sz="6800" b="1">
              <a:solidFill>
                <a:schemeClr val="tx1"/>
              </a:solidFill>
            </a:endParaRPr>
          </a:p>
        </p:txBody>
      </p:sp>
      <p:sp>
        <p:nvSpPr>
          <p:cNvPr id="309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0160" y="5173988"/>
            <a:ext cx="6949440" cy="36576"/>
          </a:xfrm>
          <a:custGeom>
            <a:avLst/>
            <a:gdLst>
              <a:gd name="connsiteX0" fmla="*/ 0 w 6949440"/>
              <a:gd name="connsiteY0" fmla="*/ 0 h 36576"/>
              <a:gd name="connsiteX1" fmla="*/ 625450 w 6949440"/>
              <a:gd name="connsiteY1" fmla="*/ 0 h 36576"/>
              <a:gd name="connsiteX2" fmla="*/ 1181405 w 6949440"/>
              <a:gd name="connsiteY2" fmla="*/ 0 h 36576"/>
              <a:gd name="connsiteX3" fmla="*/ 1945843 w 6949440"/>
              <a:gd name="connsiteY3" fmla="*/ 0 h 36576"/>
              <a:gd name="connsiteX4" fmla="*/ 2710282 w 6949440"/>
              <a:gd name="connsiteY4" fmla="*/ 0 h 36576"/>
              <a:gd name="connsiteX5" fmla="*/ 3405226 w 6949440"/>
              <a:gd name="connsiteY5" fmla="*/ 0 h 36576"/>
              <a:gd name="connsiteX6" fmla="*/ 3891686 w 6949440"/>
              <a:gd name="connsiteY6" fmla="*/ 0 h 36576"/>
              <a:gd name="connsiteX7" fmla="*/ 4656125 w 6949440"/>
              <a:gd name="connsiteY7" fmla="*/ 0 h 36576"/>
              <a:gd name="connsiteX8" fmla="*/ 5142586 w 6949440"/>
              <a:gd name="connsiteY8" fmla="*/ 0 h 36576"/>
              <a:gd name="connsiteX9" fmla="*/ 5629046 w 6949440"/>
              <a:gd name="connsiteY9" fmla="*/ 0 h 36576"/>
              <a:gd name="connsiteX10" fmla="*/ 6949440 w 6949440"/>
              <a:gd name="connsiteY10" fmla="*/ 0 h 36576"/>
              <a:gd name="connsiteX11" fmla="*/ 6949440 w 6949440"/>
              <a:gd name="connsiteY11" fmla="*/ 36576 h 36576"/>
              <a:gd name="connsiteX12" fmla="*/ 6115507 w 6949440"/>
              <a:gd name="connsiteY12" fmla="*/ 36576 h 36576"/>
              <a:gd name="connsiteX13" fmla="*/ 5420563 w 6949440"/>
              <a:gd name="connsiteY13" fmla="*/ 36576 h 36576"/>
              <a:gd name="connsiteX14" fmla="*/ 4586630 w 6949440"/>
              <a:gd name="connsiteY14" fmla="*/ 36576 h 36576"/>
              <a:gd name="connsiteX15" fmla="*/ 4030675 w 6949440"/>
              <a:gd name="connsiteY15" fmla="*/ 36576 h 36576"/>
              <a:gd name="connsiteX16" fmla="*/ 3335731 w 6949440"/>
              <a:gd name="connsiteY16" fmla="*/ 36576 h 36576"/>
              <a:gd name="connsiteX17" fmla="*/ 2501798 w 6949440"/>
              <a:gd name="connsiteY17" fmla="*/ 36576 h 36576"/>
              <a:gd name="connsiteX18" fmla="*/ 1876349 w 6949440"/>
              <a:gd name="connsiteY18" fmla="*/ 36576 h 36576"/>
              <a:gd name="connsiteX19" fmla="*/ 1042416 w 6949440"/>
              <a:gd name="connsiteY19" fmla="*/ 36576 h 36576"/>
              <a:gd name="connsiteX20" fmla="*/ 0 w 6949440"/>
              <a:gd name="connsiteY20" fmla="*/ 36576 h 36576"/>
              <a:gd name="connsiteX21" fmla="*/ 0 w 6949440"/>
              <a:gd name="connsiteY21" fmla="*/ 0 h 3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949440" h="36576" fill="none" extrusionOk="0">
                <a:moveTo>
                  <a:pt x="0" y="0"/>
                </a:moveTo>
                <a:cubicBezTo>
                  <a:pt x="258497" y="9297"/>
                  <a:pt x="407807" y="-18405"/>
                  <a:pt x="625450" y="0"/>
                </a:cubicBezTo>
                <a:cubicBezTo>
                  <a:pt x="843093" y="18405"/>
                  <a:pt x="999015" y="-26184"/>
                  <a:pt x="1181405" y="0"/>
                </a:cubicBezTo>
                <a:cubicBezTo>
                  <a:pt x="1363796" y="26184"/>
                  <a:pt x="1683622" y="-2693"/>
                  <a:pt x="1945843" y="0"/>
                </a:cubicBezTo>
                <a:cubicBezTo>
                  <a:pt x="2208064" y="2693"/>
                  <a:pt x="2441799" y="25043"/>
                  <a:pt x="2710282" y="0"/>
                </a:cubicBezTo>
                <a:cubicBezTo>
                  <a:pt x="2978765" y="-25043"/>
                  <a:pt x="3067236" y="31163"/>
                  <a:pt x="3405226" y="0"/>
                </a:cubicBezTo>
                <a:cubicBezTo>
                  <a:pt x="3743216" y="-31163"/>
                  <a:pt x="3709212" y="-10243"/>
                  <a:pt x="3891686" y="0"/>
                </a:cubicBezTo>
                <a:cubicBezTo>
                  <a:pt x="4074160" y="10243"/>
                  <a:pt x="4289131" y="-21245"/>
                  <a:pt x="4656125" y="0"/>
                </a:cubicBezTo>
                <a:cubicBezTo>
                  <a:pt x="5023119" y="21245"/>
                  <a:pt x="4974341" y="-6180"/>
                  <a:pt x="5142586" y="0"/>
                </a:cubicBezTo>
                <a:cubicBezTo>
                  <a:pt x="5310831" y="6180"/>
                  <a:pt x="5410735" y="-3376"/>
                  <a:pt x="5629046" y="0"/>
                </a:cubicBezTo>
                <a:cubicBezTo>
                  <a:pt x="5847357" y="3376"/>
                  <a:pt x="6462655" y="40363"/>
                  <a:pt x="6949440" y="0"/>
                </a:cubicBezTo>
                <a:cubicBezTo>
                  <a:pt x="6950776" y="14036"/>
                  <a:pt x="6948002" y="18623"/>
                  <a:pt x="6949440" y="36576"/>
                </a:cubicBezTo>
                <a:cubicBezTo>
                  <a:pt x="6623462" y="17455"/>
                  <a:pt x="6369711" y="22107"/>
                  <a:pt x="6115507" y="36576"/>
                </a:cubicBezTo>
                <a:cubicBezTo>
                  <a:pt x="5861303" y="51045"/>
                  <a:pt x="5644171" y="52892"/>
                  <a:pt x="5420563" y="36576"/>
                </a:cubicBezTo>
                <a:cubicBezTo>
                  <a:pt x="5196955" y="20260"/>
                  <a:pt x="4970928" y="63872"/>
                  <a:pt x="4586630" y="36576"/>
                </a:cubicBezTo>
                <a:cubicBezTo>
                  <a:pt x="4202332" y="9280"/>
                  <a:pt x="4230352" y="42653"/>
                  <a:pt x="4030675" y="36576"/>
                </a:cubicBezTo>
                <a:cubicBezTo>
                  <a:pt x="3830999" y="30499"/>
                  <a:pt x="3610423" y="31125"/>
                  <a:pt x="3335731" y="36576"/>
                </a:cubicBezTo>
                <a:cubicBezTo>
                  <a:pt x="3061039" y="42027"/>
                  <a:pt x="2792562" y="38173"/>
                  <a:pt x="2501798" y="36576"/>
                </a:cubicBezTo>
                <a:cubicBezTo>
                  <a:pt x="2211034" y="34979"/>
                  <a:pt x="2068435" y="6707"/>
                  <a:pt x="1876349" y="36576"/>
                </a:cubicBezTo>
                <a:cubicBezTo>
                  <a:pt x="1684263" y="66445"/>
                  <a:pt x="1257330" y="29560"/>
                  <a:pt x="1042416" y="36576"/>
                </a:cubicBezTo>
                <a:cubicBezTo>
                  <a:pt x="827502" y="43592"/>
                  <a:pt x="333456" y="17904"/>
                  <a:pt x="0" y="36576"/>
                </a:cubicBezTo>
                <a:cubicBezTo>
                  <a:pt x="-44" y="24172"/>
                  <a:pt x="86" y="11981"/>
                  <a:pt x="0" y="0"/>
                </a:cubicBezTo>
                <a:close/>
              </a:path>
              <a:path w="6949440" h="36576" stroke="0" extrusionOk="0">
                <a:moveTo>
                  <a:pt x="0" y="0"/>
                </a:moveTo>
                <a:cubicBezTo>
                  <a:pt x="271875" y="-23518"/>
                  <a:pt x="381428" y="6804"/>
                  <a:pt x="555955" y="0"/>
                </a:cubicBezTo>
                <a:cubicBezTo>
                  <a:pt x="730483" y="-6804"/>
                  <a:pt x="978239" y="33438"/>
                  <a:pt x="1389888" y="0"/>
                </a:cubicBezTo>
                <a:cubicBezTo>
                  <a:pt x="1801537" y="-33438"/>
                  <a:pt x="1682936" y="6451"/>
                  <a:pt x="1876349" y="0"/>
                </a:cubicBezTo>
                <a:cubicBezTo>
                  <a:pt x="2069762" y="-6451"/>
                  <a:pt x="2227570" y="5351"/>
                  <a:pt x="2362810" y="0"/>
                </a:cubicBezTo>
                <a:cubicBezTo>
                  <a:pt x="2498050" y="-5351"/>
                  <a:pt x="2790947" y="32618"/>
                  <a:pt x="3057754" y="0"/>
                </a:cubicBezTo>
                <a:cubicBezTo>
                  <a:pt x="3324561" y="-32618"/>
                  <a:pt x="3460403" y="24807"/>
                  <a:pt x="3683203" y="0"/>
                </a:cubicBezTo>
                <a:cubicBezTo>
                  <a:pt x="3906003" y="-24807"/>
                  <a:pt x="4090944" y="3705"/>
                  <a:pt x="4447642" y="0"/>
                </a:cubicBezTo>
                <a:cubicBezTo>
                  <a:pt x="4804340" y="-3705"/>
                  <a:pt x="4787235" y="-26993"/>
                  <a:pt x="5003597" y="0"/>
                </a:cubicBezTo>
                <a:cubicBezTo>
                  <a:pt x="5219959" y="26993"/>
                  <a:pt x="5645855" y="23373"/>
                  <a:pt x="5837530" y="0"/>
                </a:cubicBezTo>
                <a:cubicBezTo>
                  <a:pt x="6029205" y="-23373"/>
                  <a:pt x="6619805" y="47868"/>
                  <a:pt x="6949440" y="0"/>
                </a:cubicBezTo>
                <a:cubicBezTo>
                  <a:pt x="6949742" y="16774"/>
                  <a:pt x="6948869" y="27779"/>
                  <a:pt x="6949440" y="36576"/>
                </a:cubicBezTo>
                <a:cubicBezTo>
                  <a:pt x="6803300" y="52771"/>
                  <a:pt x="6582007" y="36693"/>
                  <a:pt x="6393485" y="36576"/>
                </a:cubicBezTo>
                <a:cubicBezTo>
                  <a:pt x="6204963" y="36459"/>
                  <a:pt x="6002492" y="17516"/>
                  <a:pt x="5837530" y="36576"/>
                </a:cubicBezTo>
                <a:cubicBezTo>
                  <a:pt x="5672568" y="55636"/>
                  <a:pt x="5520546" y="27893"/>
                  <a:pt x="5212080" y="36576"/>
                </a:cubicBezTo>
                <a:cubicBezTo>
                  <a:pt x="4903614" y="45260"/>
                  <a:pt x="4838281" y="36158"/>
                  <a:pt x="4725619" y="36576"/>
                </a:cubicBezTo>
                <a:cubicBezTo>
                  <a:pt x="4612957" y="36994"/>
                  <a:pt x="4351697" y="27448"/>
                  <a:pt x="4100170" y="36576"/>
                </a:cubicBezTo>
                <a:cubicBezTo>
                  <a:pt x="3848643" y="45704"/>
                  <a:pt x="3746852" y="38176"/>
                  <a:pt x="3544214" y="36576"/>
                </a:cubicBezTo>
                <a:cubicBezTo>
                  <a:pt x="3341576" y="34976"/>
                  <a:pt x="2981167" y="39701"/>
                  <a:pt x="2710282" y="36576"/>
                </a:cubicBezTo>
                <a:cubicBezTo>
                  <a:pt x="2439397" y="33451"/>
                  <a:pt x="2228375" y="14959"/>
                  <a:pt x="1945843" y="36576"/>
                </a:cubicBezTo>
                <a:cubicBezTo>
                  <a:pt x="1663311" y="58193"/>
                  <a:pt x="1580554" y="16658"/>
                  <a:pt x="1459382" y="36576"/>
                </a:cubicBezTo>
                <a:cubicBezTo>
                  <a:pt x="1338210" y="56494"/>
                  <a:pt x="1010083" y="48133"/>
                  <a:pt x="764438" y="36576"/>
                </a:cubicBezTo>
                <a:cubicBezTo>
                  <a:pt x="518793" y="25019"/>
                  <a:pt x="340449" y="41120"/>
                  <a:pt x="0" y="36576"/>
                </a:cubicBezTo>
                <a:cubicBezTo>
                  <a:pt x="566" y="19755"/>
                  <a:pt x="-1" y="8736"/>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4" name="Rectangle 2" descr="Content Placeholder 2">
            <a:extLst>
              <a:ext uri="{FF2B5EF4-FFF2-40B4-BE49-F238E27FC236}">
                <a16:creationId xmlns:a16="http://schemas.microsoft.com/office/drawing/2014/main" id="{971D2D11-824D-54B5-E031-C4A7A9765FE6}"/>
              </a:ext>
            </a:extLst>
          </p:cNvPr>
          <p:cNvSpPr>
            <a:spLocks noGrp="1" noChangeArrowheads="1"/>
          </p:cNvSpPr>
          <p:nvPr>
            <p:ph type="subTitle" idx="1"/>
          </p:nvPr>
        </p:nvSpPr>
        <p:spPr>
          <a:xfrm>
            <a:off x="1280160" y="5745798"/>
            <a:ext cx="8487178" cy="6641336"/>
          </a:xfrm>
        </p:spPr>
        <p:txBody>
          <a:bodyPr vert="horz" lIns="91440" tIns="45720" rIns="91440" bIns="45720" rtlCol="0">
            <a:normAutofit/>
          </a:bodyPr>
          <a:lstStyle/>
          <a:p>
            <a:pPr marL="693420" indent="-228600" algn="l" defTabSz="914400" hangingPunct="1">
              <a:spcBef>
                <a:spcPts val="1800"/>
              </a:spcBef>
              <a:buSzTx/>
              <a:buFont typeface="Arial" panose="020B0604020202020204" pitchFamily="34" charset="0"/>
              <a:buChar char="•"/>
            </a:pPr>
            <a:r>
              <a:rPr lang="en-US" altLang="en-US" sz="3700">
                <a:solidFill>
                  <a:schemeClr val="tx1"/>
                </a:solidFill>
                <a:sym typeface="Canela Deck Regular" charset="0"/>
              </a:rPr>
              <a:t>Advisor: </a:t>
            </a:r>
            <a:r>
              <a:rPr lang="en-US" altLang="en-US" sz="3700" b="1">
                <a:solidFill>
                  <a:schemeClr val="tx1"/>
                </a:solidFill>
                <a:sym typeface="Tahoma" panose="020B0604030504040204" pitchFamily="34" charset="0"/>
              </a:rPr>
              <a:t>Dr. Shayok Mukhopadhyay</a:t>
            </a:r>
            <a:endParaRPr lang="en-US" sz="3700">
              <a:solidFill>
                <a:schemeClr val="tx1"/>
              </a:solidFill>
            </a:endParaRPr>
          </a:p>
          <a:p>
            <a:pPr marL="693420" indent="-228600" algn="l" defTabSz="914400" hangingPunct="1">
              <a:spcBef>
                <a:spcPts val="1800"/>
              </a:spcBef>
              <a:buSzTx/>
              <a:buFont typeface="Arial" panose="020B0604020202020204" pitchFamily="34" charset="0"/>
              <a:buChar char="•"/>
            </a:pPr>
            <a:endParaRPr lang="en-US" altLang="en-US" sz="3700">
              <a:solidFill>
                <a:schemeClr val="tx1"/>
              </a:solidFill>
              <a:sym typeface="Canela Deck Regular" charset="0"/>
            </a:endParaRPr>
          </a:p>
          <a:p>
            <a:pPr marL="693420" indent="-228600" algn="l" defTabSz="914400" hangingPunct="1">
              <a:spcBef>
                <a:spcPts val="1800"/>
              </a:spcBef>
              <a:buSzTx/>
              <a:buFont typeface="Arial" panose="020B0604020202020204" pitchFamily="34" charset="0"/>
              <a:buChar char="•"/>
            </a:pPr>
            <a:r>
              <a:rPr lang="en-US" altLang="en-US" sz="3700">
                <a:solidFill>
                  <a:schemeClr val="tx1"/>
                </a:solidFill>
                <a:sym typeface="Canela Deck Regular" charset="0"/>
              </a:rPr>
              <a:t>Team: </a:t>
            </a:r>
            <a:endParaRPr lang="en-US" altLang="en-US" sz="3700">
              <a:solidFill>
                <a:schemeClr val="tx1"/>
              </a:solidFill>
            </a:endParaRPr>
          </a:p>
          <a:p>
            <a:pPr marL="693420" indent="-228600" algn="l" defTabSz="914400" hangingPunct="1">
              <a:spcBef>
                <a:spcPts val="1800"/>
              </a:spcBef>
              <a:buSzTx/>
              <a:buFont typeface="Arial" panose="020B0604020202020204" pitchFamily="34" charset="0"/>
              <a:buChar char="•"/>
            </a:pPr>
            <a:endParaRPr lang="en-US" altLang="en-US" sz="3700">
              <a:solidFill>
                <a:schemeClr val="tx1"/>
              </a:solidFill>
              <a:sym typeface="Canela Deck Regular" charset="0"/>
            </a:endParaRPr>
          </a:p>
          <a:p>
            <a:pPr marL="693420" indent="-228600" algn="l" defTabSz="914400" hangingPunct="1">
              <a:spcBef>
                <a:spcPts val="1800"/>
              </a:spcBef>
              <a:buSzPct val="100000"/>
              <a:buFont typeface="Arial" panose="020B0604020202020204" pitchFamily="34" charset="0"/>
              <a:buChar char="•"/>
            </a:pPr>
            <a:r>
              <a:rPr lang="en-US" altLang="en-US" sz="3700" b="1">
                <a:solidFill>
                  <a:schemeClr val="tx1"/>
                </a:solidFill>
                <a:sym typeface="Canela Deck Regular" charset="0"/>
              </a:rPr>
              <a:t>Geethika </a:t>
            </a:r>
            <a:r>
              <a:rPr lang="en-US" altLang="en-US" sz="3700" b="1" err="1">
                <a:solidFill>
                  <a:schemeClr val="tx1"/>
                </a:solidFill>
                <a:sym typeface="Canela Deck Regular" charset="0"/>
              </a:rPr>
              <a:t>Somisetty</a:t>
            </a:r>
            <a:endParaRPr lang="en-US" altLang="en-US" sz="3700" b="1" err="1">
              <a:solidFill>
                <a:schemeClr val="tx1"/>
              </a:solidFill>
            </a:endParaRPr>
          </a:p>
          <a:p>
            <a:pPr marL="693420" indent="-228600" algn="l" defTabSz="914400" hangingPunct="1">
              <a:spcBef>
                <a:spcPts val="1800"/>
              </a:spcBef>
              <a:buSzPct val="100000"/>
              <a:buFont typeface="Arial" panose="020B0604020202020204" pitchFamily="34" charset="0"/>
              <a:buChar char="•"/>
            </a:pPr>
            <a:r>
              <a:rPr lang="en-US" altLang="en-US" sz="3700">
                <a:solidFill>
                  <a:schemeClr val="tx1"/>
                </a:solidFill>
                <a:sym typeface="Canela Deck Regular" charset="0"/>
              </a:rPr>
              <a:t>Naga Venkata Bharath Lanka</a:t>
            </a:r>
            <a:endParaRPr lang="en-US" altLang="en-US" sz="3700">
              <a:solidFill>
                <a:schemeClr val="tx1"/>
              </a:solidFill>
            </a:endParaRPr>
          </a:p>
          <a:p>
            <a:pPr marL="693420" indent="-228600" algn="l" defTabSz="914400" hangingPunct="1">
              <a:spcBef>
                <a:spcPts val="1800"/>
              </a:spcBef>
              <a:buSzPct val="100000"/>
              <a:buFont typeface="Arial" panose="020B0604020202020204" pitchFamily="34" charset="0"/>
              <a:buChar char="•"/>
            </a:pPr>
            <a:r>
              <a:rPr lang="en-US" altLang="en-US" sz="3700">
                <a:solidFill>
                  <a:schemeClr val="tx1"/>
                </a:solidFill>
                <a:sym typeface="Canela Deck Regular" charset="0"/>
              </a:rPr>
              <a:t>Diwas </a:t>
            </a:r>
            <a:r>
              <a:rPr lang="en-US" altLang="en-US" sz="3700" err="1">
                <a:solidFill>
                  <a:schemeClr val="tx1"/>
                </a:solidFill>
                <a:sym typeface="Canela Deck Regular" charset="0"/>
              </a:rPr>
              <a:t>Chaulagain</a:t>
            </a:r>
            <a:endParaRPr lang="en-US" altLang="en-US" sz="3700" err="1">
              <a:solidFill>
                <a:schemeClr val="tx1"/>
              </a:solidFill>
            </a:endParaRPr>
          </a:p>
          <a:p>
            <a:pPr marL="693420" indent="-228600" algn="l" defTabSz="914400" hangingPunct="1">
              <a:spcBef>
                <a:spcPts val="1800"/>
              </a:spcBef>
              <a:buSzPct val="100000"/>
              <a:buFont typeface="Arial" panose="020B0604020202020204" pitchFamily="34" charset="0"/>
              <a:buChar char="•"/>
            </a:pPr>
            <a:r>
              <a:rPr lang="en-US" altLang="en-US" sz="3700">
                <a:solidFill>
                  <a:schemeClr val="tx1"/>
                </a:solidFill>
                <a:sym typeface="Canela Deck Regular" charset="0"/>
              </a:rPr>
              <a:t>Giri </a:t>
            </a:r>
            <a:r>
              <a:rPr lang="en-US" altLang="en-US" sz="3700" err="1">
                <a:solidFill>
                  <a:schemeClr val="tx1"/>
                </a:solidFill>
                <a:sym typeface="Canela Deck Regular" charset="0"/>
              </a:rPr>
              <a:t>Merugu</a:t>
            </a:r>
            <a:endParaRPr lang="en-US" altLang="en-US" sz="3700" err="1">
              <a:solidFill>
                <a:schemeClr val="tx1"/>
              </a:solidFill>
            </a:endParaRPr>
          </a:p>
          <a:p>
            <a:pPr marL="693420" indent="-228600" algn="l" defTabSz="914400" hangingPunct="1">
              <a:spcBef>
                <a:spcPts val="1800"/>
              </a:spcBef>
              <a:buSzPct val="100000"/>
              <a:buFont typeface="Arial" panose="020B0604020202020204" pitchFamily="34" charset="0"/>
              <a:buChar char="•"/>
            </a:pPr>
            <a:r>
              <a:rPr lang="en-US" altLang="en-US" sz="3700">
                <a:solidFill>
                  <a:schemeClr val="tx1"/>
                </a:solidFill>
                <a:sym typeface="Canela Deck Regular" charset="0"/>
              </a:rPr>
              <a:t>Satya Sai Sri Nikhil </a:t>
            </a:r>
            <a:r>
              <a:rPr lang="en-US" altLang="en-US" sz="3700" err="1">
                <a:solidFill>
                  <a:schemeClr val="tx1"/>
                </a:solidFill>
                <a:sym typeface="Canela Deck Regular" charset="0"/>
              </a:rPr>
              <a:t>Namuduri</a:t>
            </a:r>
            <a:endParaRPr lang="en-US" altLang="en-US" sz="3700" err="1">
              <a:solidFill>
                <a:schemeClr val="tx1"/>
              </a:solidFill>
            </a:endParaRPr>
          </a:p>
        </p:txBody>
      </p:sp>
      <p:pic>
        <p:nvPicPr>
          <p:cNvPr id="3088" name="Picture 3087" descr="Cells as seen on a microscope">
            <a:extLst>
              <a:ext uri="{FF2B5EF4-FFF2-40B4-BE49-F238E27FC236}">
                <a16:creationId xmlns:a16="http://schemas.microsoft.com/office/drawing/2014/main" id="{42F42DE3-A3EB-BDEF-CA40-3B6CDECA196B}"/>
              </a:ext>
            </a:extLst>
          </p:cNvPr>
          <p:cNvPicPr>
            <a:picLocks noChangeAspect="1"/>
          </p:cNvPicPr>
          <p:nvPr/>
        </p:nvPicPr>
        <p:blipFill>
          <a:blip r:embed="rId2"/>
          <a:srcRect l="18103" r="6672" b="4"/>
          <a:stretch/>
        </p:blipFill>
        <p:spPr>
          <a:xfrm>
            <a:off x="10623404" y="10"/>
            <a:ext cx="13757550" cy="13715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ext Box 1">
            <a:extLst>
              <a:ext uri="{FF2B5EF4-FFF2-40B4-BE49-F238E27FC236}">
                <a16:creationId xmlns:a16="http://schemas.microsoft.com/office/drawing/2014/main" id="{6DAD2EBF-3EE4-F137-C9EE-8E9A9AA18B27}"/>
              </a:ext>
            </a:extLst>
          </p:cNvPr>
          <p:cNvSpPr txBox="1">
            <a:spLocks/>
          </p:cNvSpPr>
          <p:nvPr/>
        </p:nvSpPr>
        <p:spPr bwMode="auto">
          <a:xfrm>
            <a:off x="1219200" y="11985625"/>
            <a:ext cx="21944013" cy="604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lstStyle>
            <a:lvl1pPr defTabSz="825500">
              <a:defRPr sz="4400">
                <a:solidFill>
                  <a:srgbClr val="000000"/>
                </a:solidFill>
                <a:latin typeface="Canela Text Regular" charset="0"/>
                <a:ea typeface="Canela Text Regular" charset="0"/>
                <a:cs typeface="Canela Text Regular" charset="0"/>
                <a:sym typeface="Canela Text Regular" charset="0"/>
              </a:defRPr>
            </a:lvl1pPr>
            <a:lvl2pPr defTabSz="825500">
              <a:defRPr sz="4400">
                <a:solidFill>
                  <a:srgbClr val="000000"/>
                </a:solidFill>
                <a:latin typeface="Canela Text Regular" charset="0"/>
                <a:ea typeface="Canela Text Regular" charset="0"/>
                <a:cs typeface="Canela Text Regular" charset="0"/>
                <a:sym typeface="Canela Text Regular" charset="0"/>
              </a:defRPr>
            </a:lvl2pPr>
            <a:lvl3pPr defTabSz="825500">
              <a:defRPr sz="4400">
                <a:solidFill>
                  <a:srgbClr val="000000"/>
                </a:solidFill>
                <a:latin typeface="Canela Text Regular" charset="0"/>
                <a:ea typeface="Canela Text Regular" charset="0"/>
                <a:cs typeface="Canela Text Regular" charset="0"/>
                <a:sym typeface="Canela Text Regular" charset="0"/>
              </a:defRPr>
            </a:lvl3pPr>
            <a:lvl4pPr defTabSz="825500">
              <a:defRPr sz="4400">
                <a:solidFill>
                  <a:srgbClr val="000000"/>
                </a:solidFill>
                <a:latin typeface="Canela Text Regular" charset="0"/>
                <a:ea typeface="Canela Text Regular" charset="0"/>
                <a:cs typeface="Canela Text Regular" charset="0"/>
                <a:sym typeface="Canela Text Regular" charset="0"/>
              </a:defRPr>
            </a:lvl4pPr>
            <a:lvl5pPr defTabSz="825500">
              <a:defRPr sz="4400">
                <a:solidFill>
                  <a:srgbClr val="000000"/>
                </a:solidFill>
                <a:latin typeface="Canela Text Regular" charset="0"/>
                <a:ea typeface="Canela Text Regular" charset="0"/>
                <a:cs typeface="Canela Text Regular" charset="0"/>
                <a:sym typeface="Canela Text Regular" charset="0"/>
              </a:defRPr>
            </a:lvl5pPr>
            <a:lvl6pPr marL="457200" indent="1828800" defTabSz="825500" fontAlgn="base" hangingPunct="0">
              <a:lnSpc>
                <a:spcPct val="90000"/>
              </a:lnSpc>
              <a:spcBef>
                <a:spcPts val="2400"/>
              </a:spcBef>
              <a:spcAft>
                <a:spcPct val="0"/>
              </a:spcAft>
              <a:defRPr sz="4400">
                <a:solidFill>
                  <a:srgbClr val="000000"/>
                </a:solidFill>
                <a:latin typeface="Canela Text Regular" charset="0"/>
                <a:ea typeface="Canela Text Regular" charset="0"/>
                <a:cs typeface="Canela Text Regular" charset="0"/>
                <a:sym typeface="Canela Text Regular" charset="0"/>
              </a:defRPr>
            </a:lvl6pPr>
            <a:lvl7pPr marL="914400" indent="1828800" defTabSz="825500" fontAlgn="base" hangingPunct="0">
              <a:lnSpc>
                <a:spcPct val="90000"/>
              </a:lnSpc>
              <a:spcBef>
                <a:spcPts val="2400"/>
              </a:spcBef>
              <a:spcAft>
                <a:spcPct val="0"/>
              </a:spcAft>
              <a:defRPr sz="4400">
                <a:solidFill>
                  <a:srgbClr val="000000"/>
                </a:solidFill>
                <a:latin typeface="Canela Text Regular" charset="0"/>
                <a:ea typeface="Canela Text Regular" charset="0"/>
                <a:cs typeface="Canela Text Regular" charset="0"/>
                <a:sym typeface="Canela Text Regular" charset="0"/>
              </a:defRPr>
            </a:lvl7pPr>
            <a:lvl8pPr marL="1371600" indent="1828800" defTabSz="825500" fontAlgn="base" hangingPunct="0">
              <a:lnSpc>
                <a:spcPct val="90000"/>
              </a:lnSpc>
              <a:spcBef>
                <a:spcPts val="2400"/>
              </a:spcBef>
              <a:spcAft>
                <a:spcPct val="0"/>
              </a:spcAft>
              <a:defRPr sz="4400">
                <a:solidFill>
                  <a:srgbClr val="000000"/>
                </a:solidFill>
                <a:latin typeface="Canela Text Regular" charset="0"/>
                <a:ea typeface="Canela Text Regular" charset="0"/>
                <a:cs typeface="Canela Text Regular" charset="0"/>
                <a:sym typeface="Canela Text Regular" charset="0"/>
              </a:defRPr>
            </a:lvl8pPr>
            <a:lvl9pPr marL="1828800" indent="1828800" defTabSz="825500" fontAlgn="base" hangingPunct="0">
              <a:lnSpc>
                <a:spcPct val="90000"/>
              </a:lnSpc>
              <a:spcBef>
                <a:spcPts val="2400"/>
              </a:spcBef>
              <a:spcAft>
                <a:spcPct val="0"/>
              </a:spcAft>
              <a:defRPr sz="4400">
                <a:solidFill>
                  <a:srgbClr val="000000"/>
                </a:solidFill>
                <a:latin typeface="Canela Text Regular" charset="0"/>
                <a:ea typeface="Canela Text Regular" charset="0"/>
                <a:cs typeface="Canela Text Regular" charset="0"/>
                <a:sym typeface="Canela Text Regular" charset="0"/>
              </a:defRPr>
            </a:lvl9pPr>
          </a:lstStyle>
          <a:p>
            <a:pPr algn="ctr">
              <a:lnSpc>
                <a:spcPct val="100000"/>
              </a:lnSpc>
              <a:spcBef>
                <a:spcPct val="0"/>
              </a:spcBef>
            </a:pPr>
            <a:endParaRPr lang="en-US" altLang="en-US" sz="3000">
              <a:latin typeface="Graphik Medium" charset="0"/>
              <a:ea typeface="Graphik Medium" charset="0"/>
              <a:cs typeface="Graphik Medium" charset="0"/>
              <a:sym typeface="Graphik Medium" charset="0"/>
            </a:endParaRPr>
          </a:p>
        </p:txBody>
      </p:sp>
      <p:sp>
        <p:nvSpPr>
          <p:cNvPr id="4098" name="Rectangle 2" descr="Title 1">
            <a:extLst>
              <a:ext uri="{FF2B5EF4-FFF2-40B4-BE49-F238E27FC236}">
                <a16:creationId xmlns:a16="http://schemas.microsoft.com/office/drawing/2014/main" id="{C923BD7C-4713-0EF1-6CDF-FE21B388DDC3}"/>
              </a:ext>
            </a:extLst>
          </p:cNvPr>
          <p:cNvSpPr>
            <a:spLocks noGrp="1" noChangeArrowheads="1"/>
          </p:cNvSpPr>
          <p:nvPr>
            <p:ph type="title"/>
          </p:nvPr>
        </p:nvSpPr>
        <p:spPr/>
        <p:txBody>
          <a:bodyPr/>
          <a:lstStyle/>
          <a:p>
            <a:pPr defTabSz="1706563"/>
            <a:r>
              <a:rPr lang="en-US" altLang="en-US" sz="8900"/>
              <a:t>Project Description and deliverables </a:t>
            </a:r>
          </a:p>
        </p:txBody>
      </p:sp>
      <p:sp>
        <p:nvSpPr>
          <p:cNvPr id="4099" name="Rectangle 3" descr="Text Placeholder 2">
            <a:extLst>
              <a:ext uri="{FF2B5EF4-FFF2-40B4-BE49-F238E27FC236}">
                <a16:creationId xmlns:a16="http://schemas.microsoft.com/office/drawing/2014/main" id="{ACA699DC-3A31-D899-FC1D-ACDE5EBE860A}"/>
              </a:ext>
            </a:extLst>
          </p:cNvPr>
          <p:cNvSpPr>
            <a:spLocks noGrp="1" noChangeArrowheads="1"/>
          </p:cNvSpPr>
          <p:nvPr>
            <p:ph type="subTitle" sz="quarter" idx="4294967295"/>
          </p:nvPr>
        </p:nvSpPr>
        <p:spPr>
          <a:xfrm>
            <a:off x="408470" y="2479806"/>
            <a:ext cx="6237288" cy="606425"/>
          </a:xfrm>
        </p:spPr>
        <p:txBody>
          <a:bodyPr/>
          <a:lstStyle/>
          <a:p>
            <a:pPr marL="0" indent="0" defTabSz="412750">
              <a:lnSpc>
                <a:spcPct val="100000"/>
              </a:lnSpc>
              <a:spcBef>
                <a:spcPct val="0"/>
              </a:spcBef>
              <a:buSzTx/>
              <a:buNone/>
            </a:pPr>
            <a:r>
              <a:rPr lang="en-US" altLang="en-US" sz="3600" b="1">
                <a:solidFill>
                  <a:schemeClr val="accent1"/>
                </a:solidFill>
                <a:latin typeface="Graphik Semibold"/>
                <a:ea typeface="Graphik Semibold" charset="0"/>
                <a:cs typeface="Graphik Semibold" charset="0"/>
                <a:sym typeface="Graphik Semibold" charset="0"/>
              </a:rPr>
              <a:t>Description</a:t>
            </a:r>
            <a:endParaRPr lang="en-US">
              <a:solidFill>
                <a:schemeClr val="accent1"/>
              </a:solidFill>
            </a:endParaRPr>
          </a:p>
        </p:txBody>
      </p:sp>
      <p:sp>
        <p:nvSpPr>
          <p:cNvPr id="4100" name="Text Box 4" descr="TextBox 4">
            <a:extLst>
              <a:ext uri="{FF2B5EF4-FFF2-40B4-BE49-F238E27FC236}">
                <a16:creationId xmlns:a16="http://schemas.microsoft.com/office/drawing/2014/main" id="{958656A4-71DF-CB64-9BFA-6E9ADC6040B3}"/>
              </a:ext>
            </a:extLst>
          </p:cNvPr>
          <p:cNvSpPr txBox="1">
            <a:spLocks/>
          </p:cNvSpPr>
          <p:nvPr/>
        </p:nvSpPr>
        <p:spPr bwMode="auto">
          <a:xfrm>
            <a:off x="770162" y="3006897"/>
            <a:ext cx="22403179" cy="22676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defTabSz="2389188">
              <a:defRPr sz="4400">
                <a:solidFill>
                  <a:srgbClr val="000000"/>
                </a:solidFill>
                <a:latin typeface="Canela Text Regular" charset="0"/>
                <a:ea typeface="Canela Text Regular" charset="0"/>
                <a:cs typeface="Canela Text Regular" charset="0"/>
                <a:sym typeface="Canela Text Regular" charset="0"/>
              </a:defRPr>
            </a:lvl1pPr>
            <a:lvl2pPr defTabSz="2389188">
              <a:defRPr sz="4400">
                <a:solidFill>
                  <a:srgbClr val="000000"/>
                </a:solidFill>
                <a:latin typeface="Canela Text Regular" charset="0"/>
                <a:ea typeface="Canela Text Regular" charset="0"/>
                <a:cs typeface="Canela Text Regular" charset="0"/>
                <a:sym typeface="Canela Text Regular" charset="0"/>
              </a:defRPr>
            </a:lvl2pPr>
            <a:lvl3pPr defTabSz="2389188">
              <a:defRPr sz="4400">
                <a:solidFill>
                  <a:srgbClr val="000000"/>
                </a:solidFill>
                <a:latin typeface="Canela Text Regular" charset="0"/>
                <a:ea typeface="Canela Text Regular" charset="0"/>
                <a:cs typeface="Canela Text Regular" charset="0"/>
                <a:sym typeface="Canela Text Regular" charset="0"/>
              </a:defRPr>
            </a:lvl3pPr>
            <a:lvl4pPr defTabSz="2389188">
              <a:defRPr sz="4400">
                <a:solidFill>
                  <a:srgbClr val="000000"/>
                </a:solidFill>
                <a:latin typeface="Canela Text Regular" charset="0"/>
                <a:ea typeface="Canela Text Regular" charset="0"/>
                <a:cs typeface="Canela Text Regular" charset="0"/>
                <a:sym typeface="Canela Text Regular" charset="0"/>
              </a:defRPr>
            </a:lvl4pPr>
            <a:lvl5pPr defTabSz="2389188">
              <a:defRPr sz="4400">
                <a:solidFill>
                  <a:srgbClr val="000000"/>
                </a:solidFill>
                <a:latin typeface="Canela Text Regular" charset="0"/>
                <a:ea typeface="Canela Text Regular" charset="0"/>
                <a:cs typeface="Canela Text Regular" charset="0"/>
                <a:sym typeface="Canela Text Regular" charset="0"/>
              </a:defRPr>
            </a:lvl5pPr>
            <a:lvl6pPr marL="457200" indent="1828800" defTabSz="2389188" fontAlgn="base" hangingPunct="0">
              <a:lnSpc>
                <a:spcPct val="90000"/>
              </a:lnSpc>
              <a:spcBef>
                <a:spcPts val="2400"/>
              </a:spcBef>
              <a:spcAft>
                <a:spcPct val="0"/>
              </a:spcAft>
              <a:defRPr sz="4400">
                <a:solidFill>
                  <a:srgbClr val="000000"/>
                </a:solidFill>
                <a:latin typeface="Canela Text Regular" charset="0"/>
                <a:ea typeface="Canela Text Regular" charset="0"/>
                <a:cs typeface="Canela Text Regular" charset="0"/>
                <a:sym typeface="Canela Text Regular" charset="0"/>
              </a:defRPr>
            </a:lvl6pPr>
            <a:lvl7pPr marL="914400" indent="1828800" defTabSz="2389188" fontAlgn="base" hangingPunct="0">
              <a:lnSpc>
                <a:spcPct val="90000"/>
              </a:lnSpc>
              <a:spcBef>
                <a:spcPts val="2400"/>
              </a:spcBef>
              <a:spcAft>
                <a:spcPct val="0"/>
              </a:spcAft>
              <a:defRPr sz="4400">
                <a:solidFill>
                  <a:srgbClr val="000000"/>
                </a:solidFill>
                <a:latin typeface="Canela Text Regular" charset="0"/>
                <a:ea typeface="Canela Text Regular" charset="0"/>
                <a:cs typeface="Canela Text Regular" charset="0"/>
                <a:sym typeface="Canela Text Regular" charset="0"/>
              </a:defRPr>
            </a:lvl7pPr>
            <a:lvl8pPr marL="1371600" indent="1828800" defTabSz="2389188" fontAlgn="base" hangingPunct="0">
              <a:lnSpc>
                <a:spcPct val="90000"/>
              </a:lnSpc>
              <a:spcBef>
                <a:spcPts val="2400"/>
              </a:spcBef>
              <a:spcAft>
                <a:spcPct val="0"/>
              </a:spcAft>
              <a:defRPr sz="4400">
                <a:solidFill>
                  <a:srgbClr val="000000"/>
                </a:solidFill>
                <a:latin typeface="Canela Text Regular" charset="0"/>
                <a:ea typeface="Canela Text Regular" charset="0"/>
                <a:cs typeface="Canela Text Regular" charset="0"/>
                <a:sym typeface="Canela Text Regular" charset="0"/>
              </a:defRPr>
            </a:lvl8pPr>
            <a:lvl9pPr marL="1828800" indent="1828800" defTabSz="2389188" fontAlgn="base" hangingPunct="0">
              <a:lnSpc>
                <a:spcPct val="90000"/>
              </a:lnSpc>
              <a:spcBef>
                <a:spcPts val="2400"/>
              </a:spcBef>
              <a:spcAft>
                <a:spcPct val="0"/>
              </a:spcAft>
              <a:defRPr sz="4400">
                <a:solidFill>
                  <a:srgbClr val="000000"/>
                </a:solidFill>
                <a:latin typeface="Canela Text Regular" charset="0"/>
                <a:ea typeface="Canela Text Regular" charset="0"/>
                <a:cs typeface="Canela Text Regular" charset="0"/>
                <a:sym typeface="Canela Text Regular" charset="0"/>
              </a:defRPr>
            </a:lvl9pPr>
          </a:lstStyle>
          <a:p>
            <a:pPr algn="just"/>
            <a:r>
              <a:rPr lang="en-US" altLang="en-US" sz="3600">
                <a:latin typeface="Canela Text Regular"/>
              </a:rPr>
              <a:t>The goal of this project </a:t>
            </a:r>
            <a:r>
              <a:rPr lang="en-US" altLang="en-US" sz="3600">
                <a:latin typeface="Canela Text Regular"/>
                <a:ea typeface="Roboto"/>
                <a:cs typeface="Roboto"/>
              </a:rPr>
              <a:t>is </a:t>
            </a:r>
            <a:r>
              <a:rPr lang="en-US" sz="3600">
                <a:latin typeface="Canela Text Regular"/>
                <a:ea typeface="Roboto"/>
                <a:cs typeface="Roboto"/>
              </a:rPr>
              <a:t>to detect visual objects of certain classes like tv/monitor, books, cats, humans, etc. and locate them using bounding boxes, and then classify them in the categories of that particular object. On top of that we are going to find the probability of each object of finding that in a particular space. This task is particularly important in applications such as scene understanding, image analysis.</a:t>
            </a:r>
            <a:endParaRPr lang="en-US" sz="4800"/>
          </a:p>
        </p:txBody>
      </p:sp>
      <p:sp>
        <p:nvSpPr>
          <p:cNvPr id="4584" name="Rectangle 3" descr="Text Placeholder 2">
            <a:extLst>
              <a:ext uri="{FF2B5EF4-FFF2-40B4-BE49-F238E27FC236}">
                <a16:creationId xmlns:a16="http://schemas.microsoft.com/office/drawing/2014/main" id="{3EA9D78C-F756-6676-092A-42AD0F3B73BF}"/>
              </a:ext>
            </a:extLst>
          </p:cNvPr>
          <p:cNvSpPr txBox="1">
            <a:spLocks noChangeArrowheads="1"/>
          </p:cNvSpPr>
          <p:nvPr/>
        </p:nvSpPr>
        <p:spPr bwMode="auto">
          <a:xfrm>
            <a:off x="410381" y="6179447"/>
            <a:ext cx="6237288" cy="60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t" anchorCtr="0" compatLnSpc="1">
            <a:prstTxWarp prst="textNoShape">
              <a:avLst/>
            </a:prstTxWarp>
          </a:bodyPr>
          <a:lstStyle>
            <a:lvl1pPr marL="546100" indent="-546100" algn="l" defTabSz="2436813" rtl="0" fontAlgn="base" hangingPunct="0">
              <a:lnSpc>
                <a:spcPct val="90000"/>
              </a:lnSpc>
              <a:spcBef>
                <a:spcPts val="2400"/>
              </a:spcBef>
              <a:spcAft>
                <a:spcPct val="0"/>
              </a:spcAft>
              <a:buSzPct val="150000"/>
              <a:buChar char="•"/>
              <a:defRPr sz="4400" kern="1200">
                <a:solidFill>
                  <a:srgbClr val="000000"/>
                </a:solidFill>
                <a:latin typeface="+mn-lt"/>
                <a:ea typeface="+mn-ea"/>
                <a:cs typeface="+mn-cs"/>
                <a:sym typeface="Canela Text Regular" charset="0"/>
              </a:defRPr>
            </a:lvl1pPr>
            <a:lvl2pPr marL="1092200" indent="-546100" algn="l" defTabSz="2436813" rtl="0" fontAlgn="base" hangingPunct="0">
              <a:lnSpc>
                <a:spcPct val="90000"/>
              </a:lnSpc>
              <a:spcBef>
                <a:spcPts val="2400"/>
              </a:spcBef>
              <a:spcAft>
                <a:spcPct val="0"/>
              </a:spcAft>
              <a:buSzPct val="150000"/>
              <a:buChar char="•"/>
              <a:defRPr sz="4400" kern="1200">
                <a:solidFill>
                  <a:srgbClr val="000000"/>
                </a:solidFill>
                <a:latin typeface="+mn-lt"/>
                <a:ea typeface="+mn-ea"/>
                <a:cs typeface="+mn-cs"/>
                <a:sym typeface="Canela Text Regular" charset="0"/>
              </a:defRPr>
            </a:lvl2pPr>
            <a:lvl3pPr marL="1638300" indent="-546100" algn="l" defTabSz="2436813" rtl="0" fontAlgn="base" hangingPunct="0">
              <a:lnSpc>
                <a:spcPct val="90000"/>
              </a:lnSpc>
              <a:spcBef>
                <a:spcPts val="2400"/>
              </a:spcBef>
              <a:spcAft>
                <a:spcPct val="0"/>
              </a:spcAft>
              <a:buSzPct val="150000"/>
              <a:buChar char="•"/>
              <a:defRPr sz="4400" kern="1200">
                <a:solidFill>
                  <a:srgbClr val="000000"/>
                </a:solidFill>
                <a:latin typeface="+mn-lt"/>
                <a:ea typeface="+mn-ea"/>
                <a:cs typeface="+mn-cs"/>
                <a:sym typeface="Canela Text Regular" charset="0"/>
              </a:defRPr>
            </a:lvl3pPr>
            <a:lvl4pPr marL="2184400" indent="-546100" algn="l" defTabSz="2436813" rtl="0" fontAlgn="base" hangingPunct="0">
              <a:lnSpc>
                <a:spcPct val="90000"/>
              </a:lnSpc>
              <a:spcBef>
                <a:spcPts val="2400"/>
              </a:spcBef>
              <a:spcAft>
                <a:spcPct val="0"/>
              </a:spcAft>
              <a:buSzPct val="150000"/>
              <a:buChar char="•"/>
              <a:defRPr sz="4400" kern="1200">
                <a:solidFill>
                  <a:srgbClr val="000000"/>
                </a:solidFill>
                <a:latin typeface="+mn-lt"/>
                <a:ea typeface="+mn-ea"/>
                <a:cs typeface="+mn-cs"/>
                <a:sym typeface="Canela Text Regular" charset="0"/>
              </a:defRPr>
            </a:lvl4pPr>
            <a:lvl5pPr marL="2730500" indent="-546100" algn="l" defTabSz="2436813" rtl="0" fontAlgn="base" hangingPunct="0">
              <a:lnSpc>
                <a:spcPct val="90000"/>
              </a:lnSpc>
              <a:spcBef>
                <a:spcPts val="2400"/>
              </a:spcBef>
              <a:spcAft>
                <a:spcPct val="0"/>
              </a:spcAft>
              <a:buSzPct val="150000"/>
              <a:buChar char="•"/>
              <a:defRPr sz="4400" kern="1200">
                <a:solidFill>
                  <a:srgbClr val="000000"/>
                </a:solidFill>
                <a:latin typeface="+mn-lt"/>
                <a:ea typeface="+mn-ea"/>
                <a:cs typeface="+mn-cs"/>
                <a:sym typeface="Canela Text Regular"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412750">
              <a:lnSpc>
                <a:spcPct val="100000"/>
              </a:lnSpc>
              <a:spcBef>
                <a:spcPct val="0"/>
              </a:spcBef>
              <a:buSzTx/>
              <a:buNone/>
            </a:pPr>
            <a:r>
              <a:rPr lang="en-US" altLang="en-US" sz="3600" b="1">
                <a:solidFill>
                  <a:schemeClr val="accent1"/>
                </a:solidFill>
                <a:latin typeface="Graphik Semibold"/>
                <a:ea typeface="Graphik Semibold" charset="0"/>
                <a:cs typeface="Graphik Semibold" charset="0"/>
                <a:sym typeface="Graphik Semibold" charset="0"/>
              </a:rPr>
              <a:t>Deliverables</a:t>
            </a:r>
            <a:endParaRPr lang="en-US">
              <a:solidFill>
                <a:schemeClr val="accent1"/>
              </a:solidFill>
            </a:endParaRPr>
          </a:p>
        </p:txBody>
      </p:sp>
      <p:graphicFrame>
        <p:nvGraphicFramePr>
          <p:cNvPr id="4586" name="TextBox 4182">
            <a:extLst>
              <a:ext uri="{FF2B5EF4-FFF2-40B4-BE49-F238E27FC236}">
                <a16:creationId xmlns:a16="http://schemas.microsoft.com/office/drawing/2014/main" id="{4A942233-7115-BAA4-647A-1F3FC7EF94A0}"/>
              </a:ext>
            </a:extLst>
          </p:cNvPr>
          <p:cNvGraphicFramePr/>
          <p:nvPr/>
        </p:nvGraphicFramePr>
        <p:xfrm>
          <a:off x="407559" y="7036855"/>
          <a:ext cx="23596078" cy="53122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39" name="Rectangle 513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03504"/>
            <a:ext cx="24384000" cy="14731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1" name="Rectangle 1" descr="Title 1">
            <a:extLst>
              <a:ext uri="{FF2B5EF4-FFF2-40B4-BE49-F238E27FC236}">
                <a16:creationId xmlns:a16="http://schemas.microsoft.com/office/drawing/2014/main" id="{B80369D0-1355-7518-8AFF-247419930AF3}"/>
              </a:ext>
            </a:extLst>
          </p:cNvPr>
          <p:cNvSpPr>
            <a:spLocks noGrp="1" noChangeArrowheads="1"/>
          </p:cNvSpPr>
          <p:nvPr>
            <p:ph type="title" idx="4294967295"/>
          </p:nvPr>
        </p:nvSpPr>
        <p:spPr>
          <a:xfrm>
            <a:off x="1113064" y="1286934"/>
            <a:ext cx="22421850" cy="1489672"/>
          </a:xfrm>
        </p:spPr>
        <p:txBody>
          <a:bodyPr vert="horz" lIns="91440" tIns="45720" rIns="91440" bIns="45720" rtlCol="0" anchor="ctr">
            <a:normAutofit/>
          </a:bodyPr>
          <a:lstStyle/>
          <a:p>
            <a:pPr defTabSz="914400" hangingPunct="1">
              <a:lnSpc>
                <a:spcPct val="90000"/>
              </a:lnSpc>
            </a:pPr>
            <a:r>
              <a:rPr lang="en-US" altLang="en-US" sz="6400" kern="1200">
                <a:solidFill>
                  <a:schemeClr val="bg1"/>
                </a:solidFill>
                <a:latin typeface="+mj-lt"/>
                <a:ea typeface="+mj-ea"/>
                <a:cs typeface="+mj-cs"/>
              </a:rPr>
              <a:t>Major milestones and timeline</a:t>
            </a:r>
          </a:p>
        </p:txBody>
      </p:sp>
      <p:graphicFrame>
        <p:nvGraphicFramePr>
          <p:cNvPr id="5122" name="Group 2">
            <a:extLst>
              <a:ext uri="{FF2B5EF4-FFF2-40B4-BE49-F238E27FC236}">
                <a16:creationId xmlns:a16="http://schemas.microsoft.com/office/drawing/2014/main" id="{C8D28D54-72F1-C15E-7A9D-188772374BD2}"/>
              </a:ext>
            </a:extLst>
          </p:cNvPr>
          <p:cNvGraphicFramePr>
            <a:graphicFrameLocks noGrp="1"/>
          </p:cNvGraphicFramePr>
          <p:nvPr>
            <p:extLst>
              <p:ext uri="{D42A27DB-BD31-4B8C-83A1-F6EECF244321}">
                <p14:modId xmlns:p14="http://schemas.microsoft.com/office/powerpoint/2010/main" val="1539534490"/>
              </p:ext>
            </p:extLst>
          </p:nvPr>
        </p:nvGraphicFramePr>
        <p:xfrm>
          <a:off x="1286934" y="3450992"/>
          <a:ext cx="21810134" cy="8587324"/>
        </p:xfrm>
        <a:graphic>
          <a:graphicData uri="http://schemas.openxmlformats.org/drawingml/2006/table">
            <a:tbl>
              <a:tblPr>
                <a:solidFill>
                  <a:schemeClr val="accent1">
                    <a:lumMod val="20000"/>
                    <a:lumOff val="80000"/>
                  </a:schemeClr>
                </a:solidFill>
              </a:tblPr>
              <a:tblGrid>
                <a:gridCol w="6620590">
                  <a:extLst>
                    <a:ext uri="{9D8B030D-6E8A-4147-A177-3AD203B41FA5}">
                      <a16:colId xmlns:a16="http://schemas.microsoft.com/office/drawing/2014/main" val="2806119573"/>
                    </a:ext>
                  </a:extLst>
                </a:gridCol>
                <a:gridCol w="2840772">
                  <a:extLst>
                    <a:ext uri="{9D8B030D-6E8A-4147-A177-3AD203B41FA5}">
                      <a16:colId xmlns:a16="http://schemas.microsoft.com/office/drawing/2014/main" val="1274371441"/>
                    </a:ext>
                  </a:extLst>
                </a:gridCol>
                <a:gridCol w="2724553">
                  <a:extLst>
                    <a:ext uri="{9D8B030D-6E8A-4147-A177-3AD203B41FA5}">
                      <a16:colId xmlns:a16="http://schemas.microsoft.com/office/drawing/2014/main" val="3445787395"/>
                    </a:ext>
                  </a:extLst>
                </a:gridCol>
                <a:gridCol w="9624219">
                  <a:extLst>
                    <a:ext uri="{9D8B030D-6E8A-4147-A177-3AD203B41FA5}">
                      <a16:colId xmlns:a16="http://schemas.microsoft.com/office/drawing/2014/main" val="1600596960"/>
                    </a:ext>
                  </a:extLst>
                </a:gridCol>
              </a:tblGrid>
              <a:tr h="926905">
                <a:tc>
                  <a:txBody>
                    <a:bodyPr/>
                    <a:lstStyle>
                      <a:lvl1pPr>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1pPr>
                      <a:lvl2pPr marL="10922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2pPr>
                      <a:lvl3pPr marL="16383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3pPr>
                      <a:lvl4pPr marL="21844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4pPr>
                      <a:lvl5pPr marL="27305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5pPr>
                      <a:lvl6pPr marL="31877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6pPr>
                      <a:lvl7pPr marL="36449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7pPr>
                      <a:lvl8pPr marL="41021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8pPr>
                      <a:lvl9pPr marL="45593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1663700" algn="l"/>
                        </a:tabLst>
                      </a:pPr>
                      <a:r>
                        <a:rPr kumimoji="0" lang="en-US" altLang="en-US" sz="2800" b="0" i="0" u="none" strike="noStrike" cap="none" spc="0" normalizeH="0" baseline="0">
                          <a:ln>
                            <a:noFill/>
                          </a:ln>
                          <a:solidFill>
                            <a:schemeClr val="tx1"/>
                          </a:solidFill>
                          <a:effectLst/>
                          <a:latin typeface="Graphik Semibold"/>
                          <a:ea typeface="Graphik Semibold" charset="0"/>
                          <a:cs typeface="Graphik Semibold" charset="0"/>
                          <a:sym typeface="Graphik Semibold" charset="0"/>
                        </a:rPr>
                        <a:t>Milestone</a:t>
                      </a:r>
                      <a:endParaRPr kumimoji="0" lang="en-US" altLang="en-US" sz="2800" b="0" i="0" u="none" strike="noStrike" cap="none" spc="0" normalizeH="0" baseline="0">
                        <a:ln>
                          <a:noFill/>
                        </a:ln>
                        <a:solidFill>
                          <a:schemeClr val="tx1"/>
                        </a:solidFill>
                        <a:effectLst/>
                        <a:latin typeface="Graphik Semibold"/>
                        <a:ea typeface="+mn-ea" charset="0"/>
                        <a:cs typeface="+mn-ea" charset="0"/>
                        <a:sym typeface="Graphik" charset="0"/>
                      </a:endParaRPr>
                    </a:p>
                  </a:txBody>
                  <a:tcPr marL="181322" marR="181322" marT="286714" marB="157424" anchor="ctr" horzOverflow="overflow">
                    <a:lnL w="12700" cmpd="sng">
                      <a:noFill/>
                      <a:prstDash val="solid"/>
                    </a:lnL>
                    <a:lnR w="12700" cmpd="sng">
                      <a:noFill/>
                      <a:prstDash val="solid"/>
                    </a:lnR>
                    <a:lnT w="12700" cmpd="sng">
                      <a:noFill/>
                      <a:prstDash val="solid"/>
                    </a:lnT>
                    <a:lnB w="12700" cmpd="sng">
                      <a:noFill/>
                      <a:prstDash val="solid"/>
                    </a:lnB>
                    <a:lnTlToBr>
                      <a:noFill/>
                    </a:lnTlToBr>
                    <a:lnBlToTr>
                      <a:noFill/>
                    </a:lnBlToTr>
                    <a:noFill/>
                  </a:tcPr>
                </a:tc>
                <a:tc>
                  <a:txBody>
                    <a:bodyPr/>
                    <a:lstStyle>
                      <a:lvl1pPr>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1pPr>
                      <a:lvl2pPr marL="10922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2pPr>
                      <a:lvl3pPr marL="16383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3pPr>
                      <a:lvl4pPr marL="21844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4pPr>
                      <a:lvl5pPr marL="27305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5pPr>
                      <a:lvl6pPr marL="31877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6pPr>
                      <a:lvl7pPr marL="36449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7pPr>
                      <a:lvl8pPr marL="41021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8pPr>
                      <a:lvl9pPr marL="45593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1663700" algn="l"/>
                        </a:tabLst>
                      </a:pPr>
                      <a:r>
                        <a:rPr kumimoji="0" lang="en-US" altLang="en-US" sz="2800" b="0" i="0" u="none" strike="noStrike" cap="none" spc="0" normalizeH="0" baseline="0">
                          <a:ln>
                            <a:noFill/>
                          </a:ln>
                          <a:solidFill>
                            <a:schemeClr val="tx1"/>
                          </a:solidFill>
                          <a:effectLst/>
                          <a:latin typeface="Graphik Semibold"/>
                          <a:ea typeface="Graphik Semibold" charset="0"/>
                          <a:cs typeface="Graphik Semibold" charset="0"/>
                          <a:sym typeface="Graphik Semibold" charset="0"/>
                        </a:rPr>
                        <a:t>Team Member</a:t>
                      </a:r>
                      <a:endParaRPr kumimoji="0" lang="en-US" altLang="en-US" sz="2800" b="0" i="0" u="none" strike="noStrike" cap="none" spc="0" normalizeH="0" baseline="0">
                        <a:ln>
                          <a:noFill/>
                        </a:ln>
                        <a:solidFill>
                          <a:schemeClr val="tx1"/>
                        </a:solidFill>
                        <a:effectLst/>
                        <a:latin typeface="Graphik Semibold"/>
                        <a:ea typeface="+mn-ea" charset="0"/>
                        <a:cs typeface="+mn-ea" charset="0"/>
                        <a:sym typeface="Graphik" charset="0"/>
                      </a:endParaRPr>
                    </a:p>
                  </a:txBody>
                  <a:tcPr marL="181322" marR="181322" marT="286714" marB="157424" anchor="ctr" horzOverflow="overflow">
                    <a:lnL w="12700" cmpd="sng">
                      <a:noFill/>
                      <a:prstDash val="solid"/>
                    </a:lnL>
                    <a:lnR w="12700" cmpd="sng">
                      <a:noFill/>
                      <a:prstDash val="solid"/>
                    </a:lnR>
                    <a:lnT w="12700" cmpd="sng">
                      <a:noFill/>
                      <a:prstDash val="solid"/>
                    </a:lnT>
                    <a:lnB w="12700" cmpd="sng">
                      <a:noFill/>
                      <a:prstDash val="solid"/>
                    </a:lnB>
                    <a:lnTlToBr>
                      <a:noFill/>
                    </a:lnTlToBr>
                    <a:lnBlToTr>
                      <a:noFill/>
                    </a:lnBlToTr>
                    <a:noFill/>
                  </a:tcPr>
                </a:tc>
                <a:tc>
                  <a:txBody>
                    <a:bodyPr/>
                    <a:lstStyle>
                      <a:lvl1pPr>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1pPr>
                      <a:lvl2pPr marL="10922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2pPr>
                      <a:lvl3pPr marL="16383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3pPr>
                      <a:lvl4pPr marL="21844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4pPr>
                      <a:lvl5pPr marL="27305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5pPr>
                      <a:lvl6pPr marL="31877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6pPr>
                      <a:lvl7pPr marL="36449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7pPr>
                      <a:lvl8pPr marL="41021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8pPr>
                      <a:lvl9pPr marL="45593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1663700" algn="l"/>
                        </a:tabLst>
                      </a:pPr>
                      <a:r>
                        <a:rPr kumimoji="0" lang="en-US" altLang="en-US" sz="2800" b="0" i="0" u="none" strike="noStrike" cap="none" spc="0" normalizeH="0" baseline="0">
                          <a:ln>
                            <a:noFill/>
                          </a:ln>
                          <a:solidFill>
                            <a:schemeClr val="tx1"/>
                          </a:solidFill>
                          <a:effectLst/>
                          <a:latin typeface="Graphik Semibold"/>
                          <a:ea typeface="Graphik Semibold" charset="0"/>
                          <a:cs typeface="Graphik Semibold" charset="0"/>
                          <a:sym typeface="Graphik Semibold" charset="0"/>
                        </a:rPr>
                        <a:t>Target Date </a:t>
                      </a:r>
                      <a:endParaRPr kumimoji="0" lang="en-US" altLang="en-US" sz="2800" b="0" i="0" u="none" strike="noStrike" cap="none" spc="0" normalizeH="0" baseline="0">
                        <a:ln>
                          <a:noFill/>
                        </a:ln>
                        <a:solidFill>
                          <a:schemeClr val="tx1"/>
                        </a:solidFill>
                        <a:effectLst/>
                        <a:latin typeface="Graphik Semibold"/>
                        <a:ea typeface="+mn-ea" charset="0"/>
                        <a:cs typeface="+mn-ea" charset="0"/>
                        <a:sym typeface="Graphik" charset="0"/>
                      </a:endParaRPr>
                    </a:p>
                  </a:txBody>
                  <a:tcPr marL="181322" marR="181322" marT="286714" marB="157424" anchor="ctr" horzOverflow="overflow">
                    <a:lnL w="12700" cmpd="sng">
                      <a:noFill/>
                      <a:prstDash val="solid"/>
                    </a:lnL>
                    <a:lnR w="12700" cmpd="sng">
                      <a:noFill/>
                      <a:prstDash val="solid"/>
                    </a:lnR>
                    <a:lnT w="12700" cmpd="sng">
                      <a:noFill/>
                      <a:prstDash val="solid"/>
                    </a:lnT>
                    <a:lnB w="12700" cmpd="sng">
                      <a:noFill/>
                      <a:prstDash val="solid"/>
                    </a:lnB>
                    <a:lnTlToBr>
                      <a:noFill/>
                    </a:lnTlToBr>
                    <a:lnBlToTr>
                      <a:noFill/>
                    </a:lnBlToTr>
                    <a:noFill/>
                  </a:tcPr>
                </a:tc>
                <a:tc>
                  <a:txBody>
                    <a:bodyPr/>
                    <a:lstStyle>
                      <a:lvl1pPr>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1pPr>
                      <a:lvl2pPr marL="10922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2pPr>
                      <a:lvl3pPr marL="16383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3pPr>
                      <a:lvl4pPr marL="21844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4pPr>
                      <a:lvl5pPr marL="27305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5pPr>
                      <a:lvl6pPr marL="31877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6pPr>
                      <a:lvl7pPr marL="36449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7pPr>
                      <a:lvl8pPr marL="41021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8pPr>
                      <a:lvl9pPr marL="45593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1663700" algn="l"/>
                        </a:tabLst>
                      </a:pPr>
                      <a:r>
                        <a:rPr kumimoji="0" lang="en-US" altLang="en-US" sz="2800" b="0" i="0" u="none" strike="noStrike" cap="none" spc="0" normalizeH="0" baseline="0">
                          <a:ln>
                            <a:noFill/>
                          </a:ln>
                          <a:solidFill>
                            <a:schemeClr val="tx1"/>
                          </a:solidFill>
                          <a:effectLst/>
                          <a:latin typeface="Graphik Semibold"/>
                          <a:ea typeface="Graphik Semibold" charset="0"/>
                          <a:cs typeface="Graphik Semibold" charset="0"/>
                          <a:sym typeface="Graphik Semibold" charset="0"/>
                        </a:rPr>
                        <a:t>Success Criteria</a:t>
                      </a:r>
                      <a:endParaRPr kumimoji="0" lang="en-US" altLang="en-US" sz="2800" b="0" i="0" u="none" strike="noStrike" cap="none" spc="0" normalizeH="0" baseline="0">
                        <a:ln>
                          <a:noFill/>
                        </a:ln>
                        <a:solidFill>
                          <a:schemeClr val="tx1"/>
                        </a:solidFill>
                        <a:effectLst/>
                        <a:latin typeface="Graphik Semibold"/>
                        <a:ea typeface="+mn-ea" charset="0"/>
                        <a:cs typeface="+mn-ea" charset="0"/>
                        <a:sym typeface="Graphik" charset="0"/>
                      </a:endParaRPr>
                    </a:p>
                  </a:txBody>
                  <a:tcPr marL="181322" marR="181322" marT="286714" marB="157424" anchor="ctr" horzOverflow="overflow">
                    <a:lnL w="12700" cmpd="sng">
                      <a:noFill/>
                      <a:prstDash val="solid"/>
                    </a:lnL>
                    <a:lnR w="12700" cmpd="sng">
                      <a:noFill/>
                      <a:prstDash val="solid"/>
                    </a:lnR>
                    <a:lnT w="12700" cmpd="sng">
                      <a:noFill/>
                      <a:prstDash val="solid"/>
                    </a:lnT>
                    <a:lnB w="12700" cmpd="sng">
                      <a:noFill/>
                      <a:prstDash val="solid"/>
                    </a:lnB>
                    <a:lnTlToBr>
                      <a:noFill/>
                    </a:lnTlToBr>
                    <a:lnBlToTr>
                      <a:noFill/>
                    </a:lnBlToTr>
                    <a:noFill/>
                  </a:tcPr>
                </a:tc>
                <a:extLst>
                  <a:ext uri="{0D108BD9-81ED-4DB2-BD59-A6C34878D82A}">
                    <a16:rowId xmlns:a16="http://schemas.microsoft.com/office/drawing/2014/main" val="1324910637"/>
                  </a:ext>
                </a:extLst>
              </a:tr>
              <a:tr h="926905">
                <a:tc>
                  <a:txBody>
                    <a:bodyPr/>
                    <a:lstStyle>
                      <a:lvl1pPr>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1pPr>
                      <a:lvl2pPr marL="10922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2pPr>
                      <a:lvl3pPr marL="16383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3pPr>
                      <a:lvl4pPr marL="21844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4pPr>
                      <a:lvl5pPr marL="27305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5pPr>
                      <a:lvl6pPr marL="31877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6pPr>
                      <a:lvl7pPr marL="36449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7pPr>
                      <a:lvl8pPr marL="41021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8pPr>
                      <a:lvl9pPr marL="45593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1663700" algn="l"/>
                        </a:tabLst>
                      </a:pPr>
                      <a:r>
                        <a:rPr kumimoji="0" lang="en-US" altLang="en-US" sz="2800" b="0" i="0" u="none" strike="noStrike" cap="none" spc="0" normalizeH="0" baseline="0">
                          <a:ln>
                            <a:noFill/>
                          </a:ln>
                          <a:solidFill>
                            <a:schemeClr val="tx1"/>
                          </a:solidFill>
                          <a:effectLst/>
                          <a:latin typeface="Graphik"/>
                          <a:ea typeface="Graphik" charset="0"/>
                          <a:cs typeface="Graphik" charset="0"/>
                          <a:sym typeface="Graphik" charset="0"/>
                        </a:rPr>
                        <a:t>Data collection &amp; Preparation</a:t>
                      </a:r>
                      <a:endParaRPr kumimoji="0" lang="en-US" altLang="en-US" sz="2800" b="0" i="0" u="none" strike="noStrike" cap="none" spc="0" normalizeH="0" baseline="0">
                        <a:ln>
                          <a:noFill/>
                        </a:ln>
                        <a:solidFill>
                          <a:schemeClr val="tx1"/>
                        </a:solidFill>
                        <a:effectLst/>
                        <a:latin typeface="Graphik"/>
                        <a:ea typeface="+mn-ea" charset="0"/>
                        <a:cs typeface="+mn-ea" charset="0"/>
                        <a:sym typeface="Graphik" charset="0"/>
                      </a:endParaRPr>
                    </a:p>
                  </a:txBody>
                  <a:tcPr marL="181322" marR="181322" marT="286714" marB="157424" anchor="ctr" horzOverflow="overflow">
                    <a:lnL w="12700" cmpd="sng">
                      <a:noFill/>
                      <a:prstDash val="solid"/>
                    </a:lnL>
                    <a:lnR w="12700" cmpd="sng">
                      <a:noFill/>
                      <a:prstDash val="solid"/>
                    </a:lnR>
                    <a:lnT w="12700" cmpd="sng">
                      <a:noFill/>
                      <a:prstDash val="solid"/>
                    </a:lnT>
                    <a:lnB w="12700" cmpd="sng">
                      <a:noFill/>
                      <a:prstDash val="solid"/>
                    </a:lnB>
                    <a:lnTlToBr>
                      <a:noFill/>
                    </a:lnTlToBr>
                    <a:lnBlToTr>
                      <a:noFill/>
                    </a:lnBlToTr>
                    <a:noFill/>
                  </a:tcPr>
                </a:tc>
                <a:tc>
                  <a:txBody>
                    <a:bodyPr/>
                    <a:lstStyle>
                      <a:lvl1pPr>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1pPr>
                      <a:lvl2pPr marL="10922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2pPr>
                      <a:lvl3pPr marL="16383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3pPr>
                      <a:lvl4pPr marL="21844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4pPr>
                      <a:lvl5pPr marL="27305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5pPr>
                      <a:lvl6pPr marL="31877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6pPr>
                      <a:lvl7pPr marL="36449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7pPr>
                      <a:lvl8pPr marL="41021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8pPr>
                      <a:lvl9pPr marL="45593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1663700" algn="l"/>
                        </a:tabLst>
                      </a:pPr>
                      <a:r>
                        <a:rPr lang="en-US" altLang="en-US" sz="2800" b="0" i="0" u="none" strike="noStrike" cap="none" spc="0" normalizeH="0" baseline="0">
                          <a:ln>
                            <a:noFill/>
                          </a:ln>
                          <a:solidFill>
                            <a:schemeClr val="tx1"/>
                          </a:solidFill>
                          <a:effectLst/>
                          <a:latin typeface="Graphik"/>
                          <a:ea typeface="+mn-ea"/>
                          <a:cs typeface="+mn-ea"/>
                        </a:rPr>
                        <a:t>Geethika</a:t>
                      </a:r>
                      <a:endParaRPr kumimoji="0" lang="en-US" altLang="en-US" sz="2800" b="0" i="0" u="none" strike="noStrike" cap="none" spc="0" normalizeH="0" baseline="0">
                        <a:ln>
                          <a:noFill/>
                        </a:ln>
                        <a:solidFill>
                          <a:schemeClr val="tx1"/>
                        </a:solidFill>
                        <a:effectLst/>
                        <a:latin typeface="Graphik"/>
                        <a:ea typeface="+mn-ea" charset="0"/>
                        <a:cs typeface="+mn-ea" charset="0"/>
                        <a:sym typeface="Graphik" charset="0"/>
                      </a:endParaRPr>
                    </a:p>
                  </a:txBody>
                  <a:tcPr marL="181322" marR="181322" marT="286714" marB="157424" anchor="ctr" horzOverflow="overflow">
                    <a:lnL w="12700" cmpd="sng">
                      <a:noFill/>
                      <a:prstDash val="solid"/>
                    </a:lnL>
                    <a:lnR w="12700" cmpd="sng">
                      <a:noFill/>
                      <a:prstDash val="solid"/>
                    </a:lnR>
                    <a:lnT w="12700" cmpd="sng">
                      <a:noFill/>
                      <a:prstDash val="solid"/>
                    </a:lnT>
                    <a:lnB w="12700" cmpd="sng">
                      <a:noFill/>
                      <a:prstDash val="solid"/>
                    </a:lnB>
                    <a:lnTlToBr>
                      <a:noFill/>
                    </a:lnTlToBr>
                    <a:lnBlToTr>
                      <a:noFill/>
                    </a:lnBlToTr>
                    <a:noFill/>
                  </a:tcPr>
                </a:tc>
                <a:tc>
                  <a:txBody>
                    <a:bodyPr/>
                    <a:lstStyle>
                      <a:lvl1pPr>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1pPr>
                      <a:lvl2pPr marL="10922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2pPr>
                      <a:lvl3pPr marL="16383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3pPr>
                      <a:lvl4pPr marL="21844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4pPr>
                      <a:lvl5pPr marL="27305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5pPr>
                      <a:lvl6pPr marL="31877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6pPr>
                      <a:lvl7pPr marL="36449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7pPr>
                      <a:lvl8pPr marL="41021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8pPr>
                      <a:lvl9pPr marL="45593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1663700" algn="l"/>
                        </a:tabLst>
                      </a:pPr>
                      <a:r>
                        <a:rPr kumimoji="0" lang="en-US" altLang="en-US" sz="2800" b="0" i="0" u="none" strike="noStrike" cap="none" spc="0" normalizeH="0" baseline="0">
                          <a:ln>
                            <a:noFill/>
                          </a:ln>
                          <a:solidFill>
                            <a:schemeClr val="tx1"/>
                          </a:solidFill>
                          <a:effectLst/>
                          <a:latin typeface="Graphik"/>
                          <a:ea typeface="Graphik" charset="0"/>
                          <a:cs typeface="Graphik" charset="0"/>
                          <a:sym typeface="Graphik" charset="0"/>
                        </a:rPr>
                        <a:t>Oct </a:t>
                      </a:r>
                      <a:r>
                        <a:rPr lang="en-US" altLang="en-US" sz="2800" b="0" i="0" u="none" strike="noStrike" cap="none" spc="0" normalizeH="0" baseline="0">
                          <a:ln>
                            <a:noFill/>
                          </a:ln>
                          <a:solidFill>
                            <a:schemeClr val="tx1"/>
                          </a:solidFill>
                          <a:effectLst/>
                          <a:latin typeface="Graphik"/>
                          <a:ea typeface="Graphik" charset="0"/>
                          <a:cs typeface="Graphik" charset="0"/>
                        </a:rPr>
                        <a:t>4rd</a:t>
                      </a:r>
                      <a:r>
                        <a:rPr kumimoji="0" lang="en-US" altLang="en-US" sz="2800" b="0" i="0" u="none" strike="noStrike" cap="none" spc="0" normalizeH="0" baseline="0">
                          <a:ln>
                            <a:noFill/>
                          </a:ln>
                          <a:solidFill>
                            <a:schemeClr val="tx1"/>
                          </a:solidFill>
                          <a:effectLst/>
                          <a:latin typeface="Graphik"/>
                          <a:ea typeface="Graphik" charset="0"/>
                          <a:cs typeface="Graphik" charset="0"/>
                          <a:sym typeface="Graphik" charset="0"/>
                        </a:rPr>
                        <a:t>, 2024</a:t>
                      </a:r>
                      <a:endParaRPr kumimoji="0" lang="en-US" altLang="en-US" sz="2800" b="0" i="0" u="none" strike="noStrike" cap="none" spc="0" normalizeH="0" baseline="0">
                        <a:ln>
                          <a:noFill/>
                        </a:ln>
                        <a:solidFill>
                          <a:schemeClr val="tx1"/>
                        </a:solidFill>
                        <a:effectLst/>
                        <a:latin typeface="Graphik"/>
                        <a:ea typeface="+mn-ea" charset="0"/>
                        <a:cs typeface="+mn-ea" charset="0"/>
                        <a:sym typeface="Graphik" charset="0"/>
                      </a:endParaRPr>
                    </a:p>
                  </a:txBody>
                  <a:tcPr marL="181322" marR="181322" marT="286714" marB="157424" anchor="ctr" horzOverflow="overflow">
                    <a:lnL w="12700" cmpd="sng">
                      <a:noFill/>
                      <a:prstDash val="solid"/>
                    </a:lnL>
                    <a:lnR w="12700" cmpd="sng">
                      <a:noFill/>
                      <a:prstDash val="solid"/>
                    </a:lnR>
                    <a:lnT w="12700" cmpd="sng">
                      <a:noFill/>
                      <a:prstDash val="solid"/>
                    </a:lnT>
                    <a:lnB w="12700" cmpd="sng">
                      <a:noFill/>
                      <a:prstDash val="solid"/>
                    </a:lnB>
                    <a:lnTlToBr>
                      <a:noFill/>
                    </a:lnTlToBr>
                    <a:lnBlToTr>
                      <a:noFill/>
                    </a:lnBlToTr>
                    <a:noFill/>
                  </a:tcPr>
                </a:tc>
                <a:tc>
                  <a:txBody>
                    <a:bodyPr/>
                    <a:lstStyle>
                      <a:lvl1pPr>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1pPr>
                      <a:lvl2pPr marL="10922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2pPr>
                      <a:lvl3pPr marL="16383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3pPr>
                      <a:lvl4pPr marL="21844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4pPr>
                      <a:lvl5pPr marL="27305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5pPr>
                      <a:lvl6pPr marL="31877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6pPr>
                      <a:lvl7pPr marL="36449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7pPr>
                      <a:lvl8pPr marL="41021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8pPr>
                      <a:lvl9pPr marL="45593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1663700" algn="l"/>
                        </a:tabLst>
                      </a:pPr>
                      <a:r>
                        <a:rPr kumimoji="0" lang="en-US" altLang="en-US" sz="2800" b="0" i="0" u="none" strike="noStrike" cap="none" spc="0" normalizeH="0" baseline="0">
                          <a:ln>
                            <a:noFill/>
                          </a:ln>
                          <a:solidFill>
                            <a:schemeClr val="tx1"/>
                          </a:solidFill>
                          <a:effectLst/>
                          <a:latin typeface="Graphik"/>
                          <a:ea typeface="Graphik" charset="0"/>
                          <a:cs typeface="Graphik" charset="0"/>
                          <a:sym typeface="Graphik" charset="0"/>
                        </a:rPr>
                        <a:t>All datasets are collected, cleaned</a:t>
                      </a:r>
                      <a:r>
                        <a:rPr lang="en-US" altLang="en-US" sz="2800" b="0" i="0" u="none" strike="noStrike" cap="none" spc="0" normalizeH="0" baseline="0">
                          <a:ln>
                            <a:noFill/>
                          </a:ln>
                          <a:solidFill>
                            <a:schemeClr val="tx1"/>
                          </a:solidFill>
                          <a:effectLst/>
                          <a:latin typeface="Graphik"/>
                          <a:ea typeface="Graphik" charset="0"/>
                          <a:cs typeface="Graphik" charset="0"/>
                        </a:rPr>
                        <a:t>.</a:t>
                      </a:r>
                      <a:endParaRPr kumimoji="0" lang="en-US" altLang="en-US" sz="2800" b="0" i="0" u="none" strike="noStrike" cap="none" spc="0" normalizeH="0" baseline="0">
                        <a:ln>
                          <a:noFill/>
                        </a:ln>
                        <a:solidFill>
                          <a:schemeClr val="tx1"/>
                        </a:solidFill>
                        <a:effectLst/>
                        <a:latin typeface="Graphik"/>
                        <a:ea typeface="+mn-ea" charset="0"/>
                        <a:cs typeface="+mn-ea" charset="0"/>
                        <a:sym typeface="Graphik" charset="0"/>
                      </a:endParaRPr>
                    </a:p>
                  </a:txBody>
                  <a:tcPr marL="181322" marR="181322" marT="286714" marB="157424" anchor="ctr" horzOverflow="overflow">
                    <a:lnL w="12700" cmpd="sng">
                      <a:noFill/>
                      <a:prstDash val="solid"/>
                    </a:lnL>
                    <a:lnR w="12700" cmpd="sng">
                      <a:noFill/>
                      <a:prstDash val="solid"/>
                    </a:lnR>
                    <a:lnT w="12700" cmpd="sng">
                      <a:noFill/>
                      <a:prstDash val="solid"/>
                    </a:lnT>
                    <a:lnB w="12700" cmpd="sng">
                      <a:noFill/>
                      <a:prstDash val="solid"/>
                    </a:lnB>
                    <a:lnTlToBr>
                      <a:noFill/>
                    </a:lnTlToBr>
                    <a:lnBlToTr>
                      <a:noFill/>
                    </a:lnBlToTr>
                    <a:noFill/>
                  </a:tcPr>
                </a:tc>
                <a:extLst>
                  <a:ext uri="{0D108BD9-81ED-4DB2-BD59-A6C34878D82A}">
                    <a16:rowId xmlns:a16="http://schemas.microsoft.com/office/drawing/2014/main" val="606438751"/>
                  </a:ext>
                </a:extLst>
              </a:tr>
              <a:tr h="2186298">
                <a:tc>
                  <a:txBody>
                    <a:bodyPr/>
                    <a:lstStyle>
                      <a:lvl1pPr>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1pPr>
                      <a:lvl2pPr marL="10922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2pPr>
                      <a:lvl3pPr marL="16383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3pPr>
                      <a:lvl4pPr marL="21844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4pPr>
                      <a:lvl5pPr marL="27305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5pPr>
                      <a:lvl6pPr marL="31877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6pPr>
                      <a:lvl7pPr marL="36449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7pPr>
                      <a:lvl8pPr marL="41021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8pPr>
                      <a:lvl9pPr marL="45593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9pPr>
                    </a:lstStyle>
                    <a:p>
                      <a:pPr lvl="0" algn="l">
                        <a:lnSpc>
                          <a:spcPct val="100000"/>
                        </a:lnSpc>
                        <a:spcBef>
                          <a:spcPts val="0"/>
                        </a:spcBef>
                        <a:spcAft>
                          <a:spcPts val="0"/>
                        </a:spcAft>
                        <a:buNone/>
                      </a:pPr>
                      <a:endParaRPr lang="en-US" sz="2800" b="0" i="0" u="none" strike="noStrike" cap="none" spc="0" normalizeH="0" baseline="0" noProof="0">
                        <a:ln>
                          <a:noFill/>
                        </a:ln>
                        <a:solidFill>
                          <a:schemeClr val="tx1"/>
                        </a:solidFill>
                        <a:effectLst/>
                      </a:endParaRPr>
                    </a:p>
                    <a:p>
                      <a:pPr lvl="0" algn="l">
                        <a:lnSpc>
                          <a:spcPct val="100000"/>
                        </a:lnSpc>
                        <a:spcBef>
                          <a:spcPts val="0"/>
                        </a:spcBef>
                        <a:spcAft>
                          <a:spcPts val="0"/>
                        </a:spcAft>
                        <a:buNone/>
                      </a:pPr>
                      <a:r>
                        <a:rPr lang="en-US" sz="2800" b="0" i="0" u="none" strike="noStrike" cap="none" spc="0" normalizeH="0" baseline="0" noProof="0">
                          <a:ln>
                            <a:noFill/>
                          </a:ln>
                          <a:solidFill>
                            <a:schemeClr val="tx1"/>
                          </a:solidFill>
                          <a:effectLst/>
                        </a:rPr>
                        <a:t>Integrate object detection and optimize the performance.</a:t>
                      </a:r>
                      <a:endParaRPr lang="en-US" sz="2800" cap="none" spc="0">
                        <a:solidFill>
                          <a:schemeClr val="tx1"/>
                        </a:solidFill>
                      </a:endParaRPr>
                    </a:p>
                    <a:p>
                      <a:pPr marL="0" marR="0" lvl="0" indent="0" algn="ctr" defTabSz="914400">
                        <a:lnSpc>
                          <a:spcPct val="100000"/>
                        </a:lnSpc>
                        <a:spcBef>
                          <a:spcPct val="0"/>
                        </a:spcBef>
                        <a:spcAft>
                          <a:spcPct val="0"/>
                        </a:spcAft>
                        <a:buNone/>
                        <a:tabLst>
                          <a:tab pos="1663700" algn="l"/>
                        </a:tabLst>
                      </a:pPr>
                      <a:endParaRPr kumimoji="0" lang="en-US" sz="2800" cap="none" spc="0">
                        <a:solidFill>
                          <a:schemeClr val="tx1"/>
                        </a:solidFill>
                        <a:sym typeface="Graphik" charset="0"/>
                      </a:endParaRPr>
                    </a:p>
                  </a:txBody>
                  <a:tcPr marL="197069" marR="197069" marT="286714" marB="157424" anchor="ctr" horzOverflow="overflow">
                    <a:lnL w="12700" cmpd="sng">
                      <a:noFill/>
                      <a:prstDash val="solid"/>
                    </a:lnL>
                    <a:lnR w="12700" cmpd="sng">
                      <a:noFill/>
                      <a:prstDash val="solid"/>
                    </a:lnR>
                    <a:lnT w="12700" cmpd="sng">
                      <a:noFill/>
                      <a:prstDash val="solid"/>
                    </a:lnT>
                    <a:lnB w="12700" cmpd="sng">
                      <a:noFill/>
                      <a:prstDash val="solid"/>
                    </a:lnB>
                    <a:lnTlToBr>
                      <a:noFill/>
                    </a:lnTlToBr>
                    <a:lnBlToTr>
                      <a:noFill/>
                    </a:lnBlToTr>
                    <a:noFill/>
                  </a:tcPr>
                </a:tc>
                <a:tc>
                  <a:txBody>
                    <a:bodyPr/>
                    <a:lstStyle>
                      <a:lvl1pPr>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1pPr>
                      <a:lvl2pPr marL="10922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2pPr>
                      <a:lvl3pPr marL="16383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3pPr>
                      <a:lvl4pPr marL="21844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4pPr>
                      <a:lvl5pPr marL="27305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5pPr>
                      <a:lvl6pPr marL="31877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6pPr>
                      <a:lvl7pPr marL="36449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7pPr>
                      <a:lvl8pPr marL="41021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8pPr>
                      <a:lvl9pPr marL="45593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1663700" algn="l"/>
                        </a:tabLst>
                      </a:pPr>
                      <a:r>
                        <a:rPr lang="en-US" altLang="en-US" sz="2800" b="0" i="0" u="none" strike="noStrike" cap="none" spc="0" normalizeH="0" baseline="0">
                          <a:ln>
                            <a:noFill/>
                          </a:ln>
                          <a:solidFill>
                            <a:schemeClr val="tx1"/>
                          </a:solidFill>
                          <a:effectLst/>
                          <a:latin typeface="Graphik"/>
                          <a:ea typeface="+mn-ea"/>
                          <a:cs typeface="+mn-ea"/>
                        </a:rPr>
                        <a:t>Giri</a:t>
                      </a:r>
                      <a:endParaRPr kumimoji="0" lang="en-US" altLang="en-US" sz="2800" b="0" i="0" u="none" strike="noStrike" cap="none" spc="0" normalizeH="0" baseline="0">
                        <a:ln>
                          <a:noFill/>
                        </a:ln>
                        <a:solidFill>
                          <a:schemeClr val="tx1"/>
                        </a:solidFill>
                        <a:effectLst/>
                        <a:latin typeface="Graphik"/>
                        <a:ea typeface="+mn-ea"/>
                        <a:cs typeface="+mn-ea"/>
                        <a:sym typeface="Graphik" charset="0"/>
                      </a:endParaRPr>
                    </a:p>
                  </a:txBody>
                  <a:tcPr marL="197069" marR="197069" marT="286714" marB="157424" anchor="ctr" horzOverflow="overflow">
                    <a:lnL w="12700" cmpd="sng">
                      <a:noFill/>
                      <a:prstDash val="solid"/>
                    </a:lnL>
                    <a:lnR w="12700" cmpd="sng">
                      <a:noFill/>
                      <a:prstDash val="solid"/>
                    </a:lnR>
                    <a:lnT w="12700" cmpd="sng">
                      <a:noFill/>
                      <a:prstDash val="solid"/>
                    </a:lnT>
                    <a:lnB w="12700" cmpd="sng">
                      <a:noFill/>
                      <a:prstDash val="solid"/>
                    </a:lnB>
                    <a:lnTlToBr>
                      <a:noFill/>
                    </a:lnTlToBr>
                    <a:lnBlToTr>
                      <a:noFill/>
                    </a:lnBlToTr>
                    <a:noFill/>
                  </a:tcPr>
                </a:tc>
                <a:tc>
                  <a:txBody>
                    <a:bodyPr/>
                    <a:lstStyle>
                      <a:lvl1pPr>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1pPr>
                      <a:lvl2pPr marL="10922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2pPr>
                      <a:lvl3pPr marL="16383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3pPr>
                      <a:lvl4pPr marL="21844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4pPr>
                      <a:lvl5pPr marL="27305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5pPr>
                      <a:lvl6pPr marL="31877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6pPr>
                      <a:lvl7pPr marL="36449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7pPr>
                      <a:lvl8pPr marL="41021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8pPr>
                      <a:lvl9pPr marL="45593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1663700" algn="l"/>
                        </a:tabLst>
                      </a:pPr>
                      <a:r>
                        <a:rPr kumimoji="0" lang="en-US" altLang="en-US" sz="2800" b="0" i="0" u="none" strike="noStrike" cap="none" spc="0" normalizeH="0" baseline="0">
                          <a:ln>
                            <a:noFill/>
                          </a:ln>
                          <a:solidFill>
                            <a:schemeClr val="tx1"/>
                          </a:solidFill>
                          <a:effectLst/>
                          <a:latin typeface="Graphik"/>
                          <a:ea typeface="Graphik" charset="0"/>
                          <a:cs typeface="Graphik" charset="0"/>
                          <a:sym typeface="Graphik" charset="0"/>
                        </a:rPr>
                        <a:t>Oct </a:t>
                      </a:r>
                      <a:r>
                        <a:rPr lang="en-US" altLang="en-US" sz="2800" b="0" i="0" u="none" strike="noStrike" cap="none" spc="0" normalizeH="0" baseline="0">
                          <a:ln>
                            <a:noFill/>
                          </a:ln>
                          <a:solidFill>
                            <a:schemeClr val="tx1"/>
                          </a:solidFill>
                          <a:effectLst/>
                          <a:latin typeface="Graphik"/>
                          <a:ea typeface="Graphik" charset="0"/>
                          <a:cs typeface="Graphik" charset="0"/>
                        </a:rPr>
                        <a:t>20th</a:t>
                      </a:r>
                      <a:r>
                        <a:rPr kumimoji="0" lang="en-US" altLang="en-US" sz="2800" b="0" i="0" u="none" strike="noStrike" cap="none" spc="0" normalizeH="0" baseline="0">
                          <a:ln>
                            <a:noFill/>
                          </a:ln>
                          <a:solidFill>
                            <a:schemeClr val="tx1"/>
                          </a:solidFill>
                          <a:effectLst/>
                          <a:latin typeface="Graphik"/>
                          <a:ea typeface="Graphik" charset="0"/>
                          <a:cs typeface="Graphik" charset="0"/>
                          <a:sym typeface="Graphik" charset="0"/>
                        </a:rPr>
                        <a:t>, 2024</a:t>
                      </a:r>
                    </a:p>
                  </a:txBody>
                  <a:tcPr marL="197069" marR="197069" marT="286714" marB="157424" anchor="ctr" horzOverflow="overflow">
                    <a:lnL w="12700" cmpd="sng">
                      <a:noFill/>
                      <a:prstDash val="solid"/>
                    </a:lnL>
                    <a:lnR w="12700" cmpd="sng">
                      <a:noFill/>
                      <a:prstDash val="solid"/>
                    </a:lnR>
                    <a:lnT w="12700" cmpd="sng">
                      <a:noFill/>
                      <a:prstDash val="solid"/>
                    </a:lnT>
                    <a:lnB w="12700" cmpd="sng">
                      <a:noFill/>
                      <a:prstDash val="solid"/>
                    </a:lnB>
                    <a:lnTlToBr>
                      <a:noFill/>
                    </a:lnTlToBr>
                    <a:lnBlToTr>
                      <a:noFill/>
                    </a:lnBlToTr>
                    <a:noFill/>
                  </a:tcPr>
                </a:tc>
                <a:tc>
                  <a:txBody>
                    <a:bodyPr/>
                    <a:lstStyle>
                      <a:lvl1pPr>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1pPr>
                      <a:lvl2pPr marL="10922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2pPr>
                      <a:lvl3pPr marL="16383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3pPr>
                      <a:lvl4pPr marL="21844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4pPr>
                      <a:lvl5pPr marL="27305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5pPr>
                      <a:lvl6pPr marL="31877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6pPr>
                      <a:lvl7pPr marL="36449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7pPr>
                      <a:lvl8pPr marL="41021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8pPr>
                      <a:lvl9pPr marL="45593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9pPr>
                    </a:lstStyle>
                    <a:p>
                      <a:pPr marL="0" marR="0" lvl="0" indent="0" algn="ctr">
                        <a:lnSpc>
                          <a:spcPct val="100000"/>
                        </a:lnSpc>
                        <a:spcBef>
                          <a:spcPct val="0"/>
                        </a:spcBef>
                        <a:spcAft>
                          <a:spcPct val="0"/>
                        </a:spcAft>
                        <a:buNone/>
                      </a:pPr>
                      <a:r>
                        <a:rPr lang="en-US" sz="2800" b="0" i="0" u="none" strike="noStrike" cap="none" spc="0" normalizeH="0" baseline="0" noProof="0">
                          <a:ln>
                            <a:noFill/>
                          </a:ln>
                          <a:solidFill>
                            <a:schemeClr val="tx1"/>
                          </a:solidFill>
                          <a:effectLst/>
                        </a:rPr>
                        <a:t>Focus on both the model's efficiency and its effectiveness.</a:t>
                      </a:r>
                      <a:endParaRPr kumimoji="0" lang="en-US" sz="2800" cap="none" spc="0">
                        <a:solidFill>
                          <a:schemeClr val="tx1"/>
                        </a:solidFill>
                        <a:sym typeface="Graphik" charset="0"/>
                      </a:endParaRPr>
                    </a:p>
                  </a:txBody>
                  <a:tcPr marL="197069" marR="197069" marT="286714" marB="157424" anchor="ctr" horzOverflow="overflow">
                    <a:lnL w="12700" cmpd="sng">
                      <a:noFill/>
                      <a:prstDash val="solid"/>
                    </a:lnL>
                    <a:lnR w="12700" cmpd="sng">
                      <a:noFill/>
                      <a:prstDash val="solid"/>
                    </a:lnR>
                    <a:lnT w="12700" cmpd="sng">
                      <a:noFill/>
                      <a:prstDash val="solid"/>
                    </a:lnT>
                    <a:lnB w="12700" cmpd="sng">
                      <a:noFill/>
                      <a:prstDash val="solid"/>
                    </a:lnB>
                    <a:lnTlToBr>
                      <a:noFill/>
                    </a:lnTlToBr>
                    <a:lnBlToTr>
                      <a:noFill/>
                    </a:lnBlToTr>
                    <a:noFill/>
                  </a:tcPr>
                </a:tc>
                <a:extLst>
                  <a:ext uri="{0D108BD9-81ED-4DB2-BD59-A6C34878D82A}">
                    <a16:rowId xmlns:a16="http://schemas.microsoft.com/office/drawing/2014/main" val="2985738402"/>
                  </a:ext>
                </a:extLst>
              </a:tr>
              <a:tr h="1346703">
                <a:tc>
                  <a:txBody>
                    <a:bodyPr/>
                    <a:lstStyle>
                      <a:lvl1pPr>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1pPr>
                      <a:lvl2pPr marL="10922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2pPr>
                      <a:lvl3pPr marL="16383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3pPr>
                      <a:lvl4pPr marL="21844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4pPr>
                      <a:lvl5pPr marL="27305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5pPr>
                      <a:lvl6pPr marL="31877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6pPr>
                      <a:lvl7pPr marL="36449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7pPr>
                      <a:lvl8pPr marL="41021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8pPr>
                      <a:lvl9pPr marL="45593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9pPr>
                    </a:lstStyle>
                    <a:p>
                      <a:pPr marL="0" marR="0" lvl="0" indent="0" algn="ctr">
                        <a:lnSpc>
                          <a:spcPct val="100000"/>
                        </a:lnSpc>
                        <a:spcBef>
                          <a:spcPct val="0"/>
                        </a:spcBef>
                        <a:spcAft>
                          <a:spcPct val="0"/>
                        </a:spcAft>
                        <a:buNone/>
                      </a:pPr>
                      <a:r>
                        <a:rPr lang="en-US" sz="2800" b="0" i="0" u="none" strike="noStrike" cap="none" spc="0" normalizeH="0" baseline="0" noProof="0">
                          <a:ln>
                            <a:noFill/>
                          </a:ln>
                          <a:solidFill>
                            <a:schemeClr val="tx1"/>
                          </a:solidFill>
                          <a:effectLst/>
                        </a:rPr>
                        <a:t>Probability estimation model and </a:t>
                      </a:r>
                      <a:r>
                        <a:rPr lang="en-US" sz="2800" b="0" i="0" u="none" strike="noStrike" cap="none" spc="0" normalizeH="0" baseline="0" noProof="0">
                          <a:ln>
                            <a:noFill/>
                          </a:ln>
                          <a:solidFill>
                            <a:schemeClr val="tx1"/>
                          </a:solidFill>
                          <a:effectLst/>
                          <a:latin typeface="Canela Text Regular"/>
                        </a:rPr>
                        <a:t>fine-tuning</a:t>
                      </a:r>
                      <a:endParaRPr kumimoji="0" lang="en-US" sz="2800" cap="none" spc="0">
                        <a:solidFill>
                          <a:schemeClr val="tx1"/>
                        </a:solidFill>
                        <a:sym typeface="Graphik" charset="0"/>
                      </a:endParaRPr>
                    </a:p>
                  </a:txBody>
                  <a:tcPr marL="181322" marR="181322" marT="286714" marB="157424" anchor="ctr" horzOverflow="overflow">
                    <a:lnL w="12700" cmpd="sng">
                      <a:noFill/>
                      <a:prstDash val="solid"/>
                    </a:lnL>
                    <a:lnR w="12700" cmpd="sng">
                      <a:noFill/>
                      <a:prstDash val="solid"/>
                    </a:lnR>
                    <a:lnT w="12700" cmpd="sng">
                      <a:noFill/>
                      <a:prstDash val="solid"/>
                    </a:lnT>
                    <a:lnB w="12700" cmpd="sng">
                      <a:noFill/>
                      <a:prstDash val="solid"/>
                    </a:lnB>
                    <a:lnTlToBr>
                      <a:noFill/>
                    </a:lnTlToBr>
                    <a:lnBlToTr>
                      <a:noFill/>
                    </a:lnBlToTr>
                    <a:noFill/>
                  </a:tcPr>
                </a:tc>
                <a:tc>
                  <a:txBody>
                    <a:bodyPr/>
                    <a:lstStyle>
                      <a:lvl1pPr>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1pPr>
                      <a:lvl2pPr marL="10922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2pPr>
                      <a:lvl3pPr marL="16383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3pPr>
                      <a:lvl4pPr marL="21844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4pPr>
                      <a:lvl5pPr marL="27305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5pPr>
                      <a:lvl6pPr marL="31877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6pPr>
                      <a:lvl7pPr marL="36449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7pPr>
                      <a:lvl8pPr marL="41021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8pPr>
                      <a:lvl9pPr marL="45593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1663700" algn="l"/>
                        </a:tabLst>
                      </a:pPr>
                      <a:r>
                        <a:rPr lang="en-US" altLang="en-US" sz="2800" b="0" i="0" u="none" strike="noStrike" cap="none" spc="0" normalizeH="0" baseline="0">
                          <a:ln>
                            <a:noFill/>
                          </a:ln>
                          <a:solidFill>
                            <a:schemeClr val="tx1"/>
                          </a:solidFill>
                          <a:effectLst/>
                          <a:latin typeface="Graphik"/>
                          <a:ea typeface="+mn-ea"/>
                          <a:cs typeface="+mn-ea"/>
                        </a:rPr>
                        <a:t>Diwas</a:t>
                      </a:r>
                      <a:endParaRPr kumimoji="0" lang="en-US" altLang="en-US" sz="2800" b="0" i="0" u="none" strike="noStrike" cap="none" spc="0" normalizeH="0" baseline="0">
                        <a:ln>
                          <a:noFill/>
                        </a:ln>
                        <a:solidFill>
                          <a:schemeClr val="tx1"/>
                        </a:solidFill>
                        <a:effectLst/>
                        <a:latin typeface="Graphik"/>
                        <a:ea typeface="+mn-ea"/>
                        <a:cs typeface="+mn-ea"/>
                        <a:sym typeface="Graphik" charset="0"/>
                      </a:endParaRPr>
                    </a:p>
                  </a:txBody>
                  <a:tcPr marL="181322" marR="181322" marT="286714" marB="157424" anchor="ctr" horzOverflow="overflow">
                    <a:lnL w="12700" cmpd="sng">
                      <a:noFill/>
                      <a:prstDash val="solid"/>
                    </a:lnL>
                    <a:lnR w="12700" cmpd="sng">
                      <a:noFill/>
                      <a:prstDash val="solid"/>
                    </a:lnR>
                    <a:lnT w="12700" cmpd="sng">
                      <a:noFill/>
                      <a:prstDash val="solid"/>
                    </a:lnT>
                    <a:lnB w="12700" cmpd="sng">
                      <a:noFill/>
                      <a:prstDash val="solid"/>
                    </a:lnB>
                    <a:lnTlToBr>
                      <a:noFill/>
                    </a:lnTlToBr>
                    <a:lnBlToTr>
                      <a:noFill/>
                    </a:lnBlToTr>
                    <a:noFill/>
                  </a:tcPr>
                </a:tc>
                <a:tc>
                  <a:txBody>
                    <a:bodyPr/>
                    <a:lstStyle>
                      <a:lvl1pPr>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1pPr>
                      <a:lvl2pPr marL="10922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2pPr>
                      <a:lvl3pPr marL="16383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3pPr>
                      <a:lvl4pPr marL="21844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4pPr>
                      <a:lvl5pPr marL="27305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5pPr>
                      <a:lvl6pPr marL="31877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6pPr>
                      <a:lvl7pPr marL="36449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7pPr>
                      <a:lvl8pPr marL="41021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8pPr>
                      <a:lvl9pPr marL="45593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1663700" algn="l"/>
                        </a:tabLst>
                      </a:pPr>
                      <a:r>
                        <a:rPr kumimoji="0" lang="en-US" altLang="en-US" sz="2800" b="0" i="0" u="none" strike="noStrike" cap="none" spc="0" normalizeH="0" baseline="0">
                          <a:ln>
                            <a:noFill/>
                          </a:ln>
                          <a:solidFill>
                            <a:schemeClr val="tx1"/>
                          </a:solidFill>
                          <a:effectLst/>
                          <a:latin typeface="Graphik"/>
                          <a:ea typeface="Graphik" charset="0"/>
                          <a:cs typeface="Graphik" charset="0"/>
                          <a:sym typeface="Graphik" charset="0"/>
                        </a:rPr>
                        <a:t>Oct </a:t>
                      </a:r>
                      <a:r>
                        <a:rPr lang="en-US" altLang="en-US" sz="2800" b="0" i="0" u="none" strike="noStrike" cap="none" spc="0" normalizeH="0" baseline="0">
                          <a:ln>
                            <a:noFill/>
                          </a:ln>
                          <a:solidFill>
                            <a:schemeClr val="tx1"/>
                          </a:solidFill>
                          <a:effectLst/>
                          <a:latin typeface="Graphik"/>
                          <a:ea typeface="Graphik" charset="0"/>
                          <a:cs typeface="Graphik" charset="0"/>
                        </a:rPr>
                        <a:t>31st</a:t>
                      </a:r>
                      <a:r>
                        <a:rPr kumimoji="0" lang="en-US" altLang="en-US" sz="2800" b="0" i="0" u="none" strike="noStrike" cap="none" spc="0" normalizeH="0" baseline="0">
                          <a:ln>
                            <a:noFill/>
                          </a:ln>
                          <a:solidFill>
                            <a:schemeClr val="tx1"/>
                          </a:solidFill>
                          <a:effectLst/>
                          <a:latin typeface="Graphik"/>
                          <a:ea typeface="Graphik" charset="0"/>
                          <a:cs typeface="Graphik" charset="0"/>
                          <a:sym typeface="Graphik" charset="0"/>
                        </a:rPr>
                        <a:t>, 2024</a:t>
                      </a:r>
                    </a:p>
                  </a:txBody>
                  <a:tcPr marL="181322" marR="181322" marT="286714" marB="157424" anchor="ctr" horzOverflow="overflow">
                    <a:lnL w="12700" cmpd="sng">
                      <a:noFill/>
                      <a:prstDash val="solid"/>
                    </a:lnL>
                    <a:lnR w="12700" cmpd="sng">
                      <a:noFill/>
                      <a:prstDash val="solid"/>
                    </a:lnR>
                    <a:lnT w="12700" cmpd="sng">
                      <a:noFill/>
                      <a:prstDash val="solid"/>
                    </a:lnT>
                    <a:lnB w="12700" cmpd="sng">
                      <a:noFill/>
                      <a:prstDash val="solid"/>
                    </a:lnB>
                    <a:lnTlToBr>
                      <a:noFill/>
                    </a:lnTlToBr>
                    <a:lnBlToTr>
                      <a:noFill/>
                    </a:lnBlToTr>
                    <a:noFill/>
                  </a:tcPr>
                </a:tc>
                <a:tc>
                  <a:txBody>
                    <a:bodyPr/>
                    <a:lstStyle>
                      <a:lvl1pPr>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1pPr>
                      <a:lvl2pPr marL="10922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2pPr>
                      <a:lvl3pPr marL="16383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3pPr>
                      <a:lvl4pPr marL="21844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4pPr>
                      <a:lvl5pPr marL="27305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5pPr>
                      <a:lvl6pPr marL="31877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6pPr>
                      <a:lvl7pPr marL="36449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7pPr>
                      <a:lvl8pPr marL="41021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8pPr>
                      <a:lvl9pPr marL="45593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1663700" algn="l"/>
                        </a:tabLst>
                      </a:pPr>
                      <a:r>
                        <a:rPr kumimoji="0" lang="en-US" altLang="en-US" sz="2800" b="0" i="0" u="none" strike="noStrike" cap="none" spc="0" normalizeH="0" baseline="0">
                          <a:ln>
                            <a:noFill/>
                          </a:ln>
                          <a:solidFill>
                            <a:schemeClr val="tx1"/>
                          </a:solidFill>
                          <a:effectLst/>
                          <a:latin typeface="Graphik"/>
                          <a:ea typeface="Graphik" charset="0"/>
                          <a:cs typeface="Graphik" charset="0"/>
                          <a:sym typeface="Graphik" charset="0"/>
                        </a:rPr>
                        <a:t>MSE &lt; 5-10% &amp; R^2 &gt; 0.8-0.90 for Predicted vs Actual </a:t>
                      </a:r>
                      <a:endParaRPr kumimoji="0" lang="en-US" altLang="en-US" sz="2800" b="0" i="0" u="none" strike="noStrike" cap="none" spc="0" normalizeH="0" baseline="0">
                        <a:ln>
                          <a:noFill/>
                        </a:ln>
                        <a:solidFill>
                          <a:schemeClr val="tx1"/>
                        </a:solidFill>
                        <a:effectLst/>
                        <a:latin typeface="Graphik"/>
                        <a:ea typeface="+mn-ea" charset="0"/>
                        <a:cs typeface="+mn-ea" charset="0"/>
                        <a:sym typeface="Graphik" charset="0"/>
                      </a:endParaRPr>
                    </a:p>
                  </a:txBody>
                  <a:tcPr marL="181322" marR="181322" marT="286714" marB="157424" anchor="ctr" horzOverflow="overflow">
                    <a:lnL w="12700" cmpd="sng">
                      <a:noFill/>
                      <a:prstDash val="solid"/>
                    </a:lnL>
                    <a:lnR w="12700" cmpd="sng">
                      <a:noFill/>
                      <a:prstDash val="solid"/>
                    </a:lnR>
                    <a:lnT w="12700" cmpd="sng">
                      <a:noFill/>
                      <a:prstDash val="solid"/>
                    </a:lnT>
                    <a:lnB w="12700" cmpd="sng">
                      <a:noFill/>
                      <a:prstDash val="solid"/>
                    </a:lnB>
                    <a:lnTlToBr>
                      <a:noFill/>
                    </a:lnTlToBr>
                    <a:lnBlToTr>
                      <a:noFill/>
                    </a:lnBlToTr>
                    <a:noFill/>
                  </a:tcPr>
                </a:tc>
                <a:extLst>
                  <a:ext uri="{0D108BD9-81ED-4DB2-BD59-A6C34878D82A}">
                    <a16:rowId xmlns:a16="http://schemas.microsoft.com/office/drawing/2014/main" val="1689313385"/>
                  </a:ext>
                </a:extLst>
              </a:tr>
              <a:tr h="926905">
                <a:tc>
                  <a:txBody>
                    <a:bodyPr/>
                    <a:lstStyle>
                      <a:lvl1pPr>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1pPr>
                      <a:lvl2pPr marL="10922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2pPr>
                      <a:lvl3pPr marL="16383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3pPr>
                      <a:lvl4pPr marL="21844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4pPr>
                      <a:lvl5pPr marL="27305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5pPr>
                      <a:lvl6pPr marL="31877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6pPr>
                      <a:lvl7pPr marL="36449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7pPr>
                      <a:lvl8pPr marL="41021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8pPr>
                      <a:lvl9pPr marL="45593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1663700" algn="l"/>
                        </a:tabLst>
                      </a:pPr>
                      <a:r>
                        <a:rPr kumimoji="0" lang="en-US" altLang="en-US" sz="2800" b="0" i="0" u="none" strike="noStrike" cap="none" spc="0" normalizeH="0" baseline="0">
                          <a:ln>
                            <a:noFill/>
                          </a:ln>
                          <a:solidFill>
                            <a:schemeClr val="tx1"/>
                          </a:solidFill>
                          <a:effectLst/>
                          <a:latin typeface="Graphik"/>
                          <a:ea typeface="Graphik" charset="0"/>
                          <a:cs typeface="Graphik" charset="0"/>
                          <a:sym typeface="Graphik" charset="0"/>
                        </a:rPr>
                        <a:t>Conditional Probability Model </a:t>
                      </a:r>
                      <a:endParaRPr kumimoji="0" lang="en-US" altLang="en-US" sz="2800" b="0" i="0" u="none" strike="noStrike" cap="none" spc="0" normalizeH="0" baseline="0">
                        <a:ln>
                          <a:noFill/>
                        </a:ln>
                        <a:solidFill>
                          <a:schemeClr val="tx1"/>
                        </a:solidFill>
                        <a:effectLst/>
                        <a:latin typeface="Graphik"/>
                        <a:ea typeface="+mn-ea" charset="0"/>
                        <a:cs typeface="+mn-ea" charset="0"/>
                        <a:sym typeface="Graphik" charset="0"/>
                      </a:endParaRPr>
                    </a:p>
                  </a:txBody>
                  <a:tcPr marL="197069" marR="197069" marT="286714" marB="157424" anchor="ctr" horzOverflow="overflow">
                    <a:lnL w="12700" cmpd="sng">
                      <a:noFill/>
                      <a:prstDash val="solid"/>
                    </a:lnL>
                    <a:lnR w="12700" cmpd="sng">
                      <a:noFill/>
                      <a:prstDash val="solid"/>
                    </a:lnR>
                    <a:lnT w="12700" cmpd="sng">
                      <a:noFill/>
                      <a:prstDash val="solid"/>
                    </a:lnT>
                    <a:lnB w="12700" cmpd="sng">
                      <a:noFill/>
                      <a:prstDash val="solid"/>
                    </a:lnB>
                    <a:lnTlToBr>
                      <a:noFill/>
                    </a:lnTlToBr>
                    <a:lnBlToTr>
                      <a:noFill/>
                    </a:lnBlToTr>
                    <a:noFill/>
                  </a:tcPr>
                </a:tc>
                <a:tc>
                  <a:txBody>
                    <a:bodyPr/>
                    <a:lstStyle>
                      <a:lvl1pPr>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1pPr>
                      <a:lvl2pPr marL="10922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2pPr>
                      <a:lvl3pPr marL="16383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3pPr>
                      <a:lvl4pPr marL="21844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4pPr>
                      <a:lvl5pPr marL="27305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5pPr>
                      <a:lvl6pPr marL="31877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6pPr>
                      <a:lvl7pPr marL="36449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7pPr>
                      <a:lvl8pPr marL="41021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8pPr>
                      <a:lvl9pPr marL="45593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9pPr>
                    </a:lstStyle>
                    <a:p>
                      <a:pPr marL="0" marR="0" lvl="0" indent="0" algn="ctr" rtl="0" eaLnBrk="1" fontAlgn="base" latinLnBrk="0" hangingPunct="0">
                        <a:lnSpc>
                          <a:spcPct val="100000"/>
                        </a:lnSpc>
                        <a:spcBef>
                          <a:spcPct val="0"/>
                        </a:spcBef>
                        <a:spcAft>
                          <a:spcPct val="0"/>
                        </a:spcAft>
                        <a:buClrTx/>
                        <a:buSzTx/>
                        <a:buFontTx/>
                        <a:buNone/>
                      </a:pPr>
                      <a:r>
                        <a:rPr lang="en-US" altLang="en-US" sz="2800" b="0" i="0" u="none" strike="noStrike" cap="none" spc="0" normalizeH="0" baseline="0">
                          <a:ln>
                            <a:noFill/>
                          </a:ln>
                          <a:solidFill>
                            <a:schemeClr val="tx1"/>
                          </a:solidFill>
                          <a:effectLst/>
                          <a:latin typeface="Graphik"/>
                          <a:ea typeface="+mn-ea"/>
                          <a:cs typeface="+mn-ea"/>
                        </a:rPr>
                        <a:t>Giri, Nikhil</a:t>
                      </a:r>
                      <a:endParaRPr kumimoji="0" lang="en-US" altLang="en-US" sz="2800" b="0" i="0" u="none" strike="noStrike" cap="none" spc="0" normalizeH="0" baseline="0">
                        <a:ln>
                          <a:noFill/>
                        </a:ln>
                        <a:solidFill>
                          <a:schemeClr val="tx1"/>
                        </a:solidFill>
                        <a:effectLst/>
                        <a:latin typeface="Graphik"/>
                        <a:ea typeface="+mn-ea" charset="0"/>
                        <a:cs typeface="+mn-ea" charset="0"/>
                        <a:sym typeface="Graphik" charset="0"/>
                      </a:endParaRPr>
                    </a:p>
                  </a:txBody>
                  <a:tcPr marL="197069" marR="197069" marT="286714" marB="157424" anchor="ctr" horzOverflow="overflow">
                    <a:lnL w="12700" cmpd="sng">
                      <a:noFill/>
                      <a:prstDash val="solid"/>
                    </a:lnL>
                    <a:lnR w="12700" cmpd="sng">
                      <a:noFill/>
                      <a:prstDash val="solid"/>
                    </a:lnR>
                    <a:lnT w="12700" cmpd="sng">
                      <a:noFill/>
                      <a:prstDash val="solid"/>
                    </a:lnT>
                    <a:lnB w="12700" cmpd="sng">
                      <a:noFill/>
                      <a:prstDash val="solid"/>
                    </a:lnB>
                    <a:lnTlToBr>
                      <a:noFill/>
                    </a:lnTlToBr>
                    <a:lnBlToTr>
                      <a:noFill/>
                    </a:lnBlToTr>
                    <a:noFill/>
                  </a:tcPr>
                </a:tc>
                <a:tc>
                  <a:txBody>
                    <a:bodyPr/>
                    <a:lstStyle>
                      <a:lvl1pPr>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1pPr>
                      <a:lvl2pPr marL="10922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2pPr>
                      <a:lvl3pPr marL="16383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3pPr>
                      <a:lvl4pPr marL="21844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4pPr>
                      <a:lvl5pPr marL="27305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5pPr>
                      <a:lvl6pPr marL="31877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6pPr>
                      <a:lvl7pPr marL="36449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7pPr>
                      <a:lvl8pPr marL="41021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8pPr>
                      <a:lvl9pPr marL="45593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9pPr>
                    </a:lstStyle>
                    <a:p>
                      <a:pPr marL="0" marR="0" lvl="0" indent="0" algn="ctr" rtl="0" eaLnBrk="1" fontAlgn="base" latinLnBrk="0" hangingPunct="0">
                        <a:lnSpc>
                          <a:spcPct val="100000"/>
                        </a:lnSpc>
                        <a:spcBef>
                          <a:spcPct val="0"/>
                        </a:spcBef>
                        <a:spcAft>
                          <a:spcPct val="0"/>
                        </a:spcAft>
                        <a:buClrTx/>
                        <a:buSzTx/>
                        <a:buFontTx/>
                        <a:buNone/>
                      </a:pPr>
                      <a:r>
                        <a:rPr lang="en-US" altLang="en-US" sz="2800" b="0" i="0" u="none" strike="noStrike" cap="none" spc="0" normalizeH="0" baseline="0">
                          <a:ln>
                            <a:noFill/>
                          </a:ln>
                          <a:solidFill>
                            <a:schemeClr val="tx1"/>
                          </a:solidFill>
                          <a:effectLst/>
                          <a:latin typeface="Graphik"/>
                          <a:ea typeface="Graphik" charset="0"/>
                          <a:cs typeface="Graphik" charset="0"/>
                        </a:rPr>
                        <a:t>Nov11th</a:t>
                      </a:r>
                      <a:r>
                        <a:rPr kumimoji="0" lang="en-US" altLang="en-US" sz="2800" b="0" i="0" u="none" strike="noStrike" cap="none" spc="0" normalizeH="0" baseline="0">
                          <a:ln>
                            <a:noFill/>
                          </a:ln>
                          <a:solidFill>
                            <a:schemeClr val="tx1"/>
                          </a:solidFill>
                          <a:effectLst/>
                          <a:latin typeface="Graphik"/>
                          <a:ea typeface="Graphik" charset="0"/>
                          <a:cs typeface="Graphik" charset="0"/>
                          <a:sym typeface="Graphik" charset="0"/>
                        </a:rPr>
                        <a:t>, 2024</a:t>
                      </a:r>
                    </a:p>
                  </a:txBody>
                  <a:tcPr marL="197069" marR="197069" marT="286714" marB="157424" anchor="ctr" horzOverflow="overflow">
                    <a:lnL w="12700" cmpd="sng">
                      <a:noFill/>
                      <a:prstDash val="solid"/>
                    </a:lnL>
                    <a:lnR w="12700" cmpd="sng">
                      <a:noFill/>
                      <a:prstDash val="solid"/>
                    </a:lnR>
                    <a:lnT w="12700" cmpd="sng">
                      <a:noFill/>
                      <a:prstDash val="solid"/>
                    </a:lnT>
                    <a:lnB w="12700" cmpd="sng">
                      <a:noFill/>
                      <a:prstDash val="solid"/>
                    </a:lnB>
                    <a:lnTlToBr>
                      <a:noFill/>
                    </a:lnTlToBr>
                    <a:lnBlToTr>
                      <a:noFill/>
                    </a:lnBlToTr>
                    <a:noFill/>
                  </a:tcPr>
                </a:tc>
                <a:tc>
                  <a:txBody>
                    <a:bodyPr/>
                    <a:lstStyle>
                      <a:lvl1pPr>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1pPr>
                      <a:lvl2pPr marL="10922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2pPr>
                      <a:lvl3pPr marL="16383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3pPr>
                      <a:lvl4pPr marL="21844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4pPr>
                      <a:lvl5pPr marL="27305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5pPr>
                      <a:lvl6pPr marL="31877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6pPr>
                      <a:lvl7pPr marL="36449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7pPr>
                      <a:lvl8pPr marL="41021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8pPr>
                      <a:lvl9pPr marL="45593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1663700" algn="l"/>
                        </a:tabLst>
                      </a:pPr>
                      <a:r>
                        <a:rPr kumimoji="0" lang="en-US" altLang="en-US" sz="2800" b="0" i="0" u="none" strike="noStrike" cap="none" spc="0" normalizeH="0" baseline="0">
                          <a:ln>
                            <a:noFill/>
                          </a:ln>
                          <a:solidFill>
                            <a:schemeClr val="tx1"/>
                          </a:solidFill>
                          <a:effectLst/>
                          <a:latin typeface="Graphik"/>
                          <a:ea typeface="Graphik" charset="0"/>
                          <a:cs typeface="Graphik" charset="0"/>
                          <a:sym typeface="Graphik" charset="0"/>
                        </a:rPr>
                        <a:t>Log loss &lt; 0.15 &amp; Accuracy &gt; 80% </a:t>
                      </a:r>
                      <a:endParaRPr kumimoji="0" lang="en-US" altLang="en-US" sz="2800" b="0" i="0" u="none" strike="noStrike" cap="none" spc="0" normalizeH="0" baseline="0">
                        <a:ln>
                          <a:noFill/>
                        </a:ln>
                        <a:solidFill>
                          <a:schemeClr val="tx1"/>
                        </a:solidFill>
                        <a:effectLst/>
                        <a:latin typeface="Graphik"/>
                        <a:ea typeface="+mn-ea" charset="0"/>
                        <a:cs typeface="+mn-ea" charset="0"/>
                        <a:sym typeface="Graphik" charset="0"/>
                      </a:endParaRPr>
                    </a:p>
                  </a:txBody>
                  <a:tcPr marL="197069" marR="197069" marT="286714" marB="157424" anchor="ctr" horzOverflow="overflow">
                    <a:lnL w="12700" cmpd="sng">
                      <a:noFill/>
                      <a:prstDash val="solid"/>
                    </a:lnL>
                    <a:lnR w="12700" cmpd="sng">
                      <a:noFill/>
                      <a:prstDash val="solid"/>
                    </a:lnR>
                    <a:lnT w="12700" cmpd="sng">
                      <a:noFill/>
                      <a:prstDash val="solid"/>
                    </a:lnT>
                    <a:lnB w="12700" cmpd="sng">
                      <a:noFill/>
                      <a:prstDash val="solid"/>
                    </a:lnB>
                    <a:lnTlToBr>
                      <a:noFill/>
                    </a:lnTlToBr>
                    <a:lnBlToTr>
                      <a:noFill/>
                    </a:lnBlToTr>
                    <a:noFill/>
                  </a:tcPr>
                </a:tc>
                <a:extLst>
                  <a:ext uri="{0D108BD9-81ED-4DB2-BD59-A6C34878D82A}">
                    <a16:rowId xmlns:a16="http://schemas.microsoft.com/office/drawing/2014/main" val="3394160005"/>
                  </a:ext>
                </a:extLst>
              </a:tr>
              <a:tr h="1346703">
                <a:tc>
                  <a:txBody>
                    <a:bodyPr/>
                    <a:lstStyle>
                      <a:lvl1pPr>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1pPr>
                      <a:lvl2pPr marL="10922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2pPr>
                      <a:lvl3pPr marL="16383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3pPr>
                      <a:lvl4pPr marL="21844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4pPr>
                      <a:lvl5pPr marL="27305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5pPr>
                      <a:lvl6pPr marL="31877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6pPr>
                      <a:lvl7pPr marL="36449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7pPr>
                      <a:lvl8pPr marL="41021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8pPr>
                      <a:lvl9pPr marL="45593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9pPr>
                    </a:lstStyle>
                    <a:p>
                      <a:pPr marL="0" marR="0" lvl="0" indent="0" algn="ctr">
                        <a:lnSpc>
                          <a:spcPct val="100000"/>
                        </a:lnSpc>
                        <a:spcBef>
                          <a:spcPct val="0"/>
                        </a:spcBef>
                        <a:spcAft>
                          <a:spcPct val="0"/>
                        </a:spcAft>
                        <a:buNone/>
                      </a:pPr>
                      <a:r>
                        <a:rPr lang="en-US" sz="2800" b="0" i="0" u="none" strike="noStrike" cap="none" spc="0" normalizeH="0" baseline="0" noProof="0">
                          <a:ln>
                            <a:noFill/>
                          </a:ln>
                          <a:solidFill>
                            <a:schemeClr val="tx1"/>
                          </a:solidFill>
                          <a:effectLst/>
                        </a:rPr>
                        <a:t>Implement performance evaluation framework and analyze the accuracy</a:t>
                      </a:r>
                      <a:endParaRPr kumimoji="0" lang="en-US" sz="2800" cap="none" spc="0">
                        <a:solidFill>
                          <a:schemeClr val="tx1"/>
                        </a:solidFill>
                        <a:sym typeface="Graphik" charset="0"/>
                      </a:endParaRPr>
                    </a:p>
                  </a:txBody>
                  <a:tcPr marL="181322" marR="181322" marT="286714" marB="157424" anchor="ctr" horzOverflow="overflow">
                    <a:lnL w="12700" cmpd="sng">
                      <a:noFill/>
                      <a:prstDash val="solid"/>
                    </a:lnL>
                    <a:lnR w="12700" cmpd="sng">
                      <a:noFill/>
                      <a:prstDash val="solid"/>
                    </a:lnR>
                    <a:lnT w="12700" cmpd="sng">
                      <a:noFill/>
                      <a:prstDash val="solid"/>
                    </a:lnT>
                    <a:lnB w="12700" cmpd="sng">
                      <a:noFill/>
                      <a:prstDash val="solid"/>
                    </a:lnB>
                    <a:lnTlToBr>
                      <a:noFill/>
                    </a:lnTlToBr>
                    <a:lnBlToTr>
                      <a:noFill/>
                    </a:lnBlToTr>
                    <a:noFill/>
                  </a:tcPr>
                </a:tc>
                <a:tc>
                  <a:txBody>
                    <a:bodyPr/>
                    <a:lstStyle>
                      <a:lvl1pPr>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1pPr>
                      <a:lvl2pPr marL="10922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2pPr>
                      <a:lvl3pPr marL="16383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3pPr>
                      <a:lvl4pPr marL="21844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4pPr>
                      <a:lvl5pPr marL="27305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5pPr>
                      <a:lvl6pPr marL="31877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6pPr>
                      <a:lvl7pPr marL="36449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7pPr>
                      <a:lvl8pPr marL="41021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8pPr>
                      <a:lvl9pPr marL="45593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1663700" algn="l"/>
                        </a:tabLst>
                      </a:pPr>
                      <a:r>
                        <a:rPr lang="en-US" altLang="en-US" sz="2800" b="0" i="0" u="none" strike="noStrike" cap="none" spc="0" normalizeH="0" baseline="0">
                          <a:ln>
                            <a:noFill/>
                          </a:ln>
                          <a:solidFill>
                            <a:schemeClr val="tx1"/>
                          </a:solidFill>
                          <a:effectLst/>
                          <a:latin typeface="Graphik"/>
                          <a:ea typeface="+mn-ea"/>
                          <a:cs typeface="+mn-ea"/>
                        </a:rPr>
                        <a:t>Bharath</a:t>
                      </a:r>
                      <a:endParaRPr kumimoji="0" lang="en-US" altLang="en-US" sz="2800" b="0" i="0" u="none" strike="noStrike" cap="none" spc="0" normalizeH="0" baseline="0">
                        <a:ln>
                          <a:noFill/>
                        </a:ln>
                        <a:solidFill>
                          <a:schemeClr val="tx1"/>
                        </a:solidFill>
                        <a:effectLst/>
                        <a:latin typeface="Graphik"/>
                        <a:ea typeface="+mn-ea" charset="0"/>
                        <a:cs typeface="+mn-ea" charset="0"/>
                        <a:sym typeface="Graphik" charset="0"/>
                      </a:endParaRPr>
                    </a:p>
                  </a:txBody>
                  <a:tcPr marL="181322" marR="181322" marT="286714" marB="157424" anchor="ctr" horzOverflow="overflow">
                    <a:lnL w="12700" cmpd="sng">
                      <a:noFill/>
                      <a:prstDash val="solid"/>
                    </a:lnL>
                    <a:lnR w="12700" cmpd="sng">
                      <a:noFill/>
                      <a:prstDash val="solid"/>
                    </a:lnR>
                    <a:lnT w="12700" cmpd="sng">
                      <a:noFill/>
                      <a:prstDash val="solid"/>
                    </a:lnT>
                    <a:lnB w="12700" cmpd="sng">
                      <a:noFill/>
                      <a:prstDash val="solid"/>
                    </a:lnB>
                    <a:lnTlToBr>
                      <a:noFill/>
                    </a:lnTlToBr>
                    <a:lnBlToTr>
                      <a:noFill/>
                    </a:lnBlToTr>
                    <a:noFill/>
                  </a:tcPr>
                </a:tc>
                <a:tc>
                  <a:txBody>
                    <a:bodyPr/>
                    <a:lstStyle>
                      <a:lvl1pPr>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1pPr>
                      <a:lvl2pPr marL="10922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2pPr>
                      <a:lvl3pPr marL="16383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3pPr>
                      <a:lvl4pPr marL="21844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4pPr>
                      <a:lvl5pPr marL="27305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5pPr>
                      <a:lvl6pPr marL="31877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6pPr>
                      <a:lvl7pPr marL="36449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7pPr>
                      <a:lvl8pPr marL="41021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8pPr>
                      <a:lvl9pPr marL="45593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1663700" algn="l"/>
                        </a:tabLst>
                      </a:pPr>
                      <a:r>
                        <a:rPr kumimoji="0" lang="en-US" altLang="en-US" sz="2800" b="0" i="0" u="none" strike="noStrike" cap="none" spc="0" normalizeH="0" baseline="0">
                          <a:ln>
                            <a:noFill/>
                          </a:ln>
                          <a:solidFill>
                            <a:schemeClr val="tx1"/>
                          </a:solidFill>
                          <a:effectLst/>
                          <a:latin typeface="Graphik"/>
                          <a:ea typeface="Graphik" charset="0"/>
                          <a:cs typeface="Graphik" charset="0"/>
                          <a:sym typeface="Graphik" charset="0"/>
                        </a:rPr>
                        <a:t>Nov 20</a:t>
                      </a:r>
                      <a:r>
                        <a:rPr kumimoji="0" lang="en-US" altLang="en-US" sz="2800" b="0" i="0" u="none" strike="noStrike" cap="none" spc="0" normalizeH="0" baseline="31000">
                          <a:ln>
                            <a:noFill/>
                          </a:ln>
                          <a:solidFill>
                            <a:schemeClr val="tx1"/>
                          </a:solidFill>
                          <a:effectLst/>
                          <a:latin typeface="Graphik"/>
                          <a:ea typeface="Graphik" charset="0"/>
                          <a:cs typeface="Graphik" charset="0"/>
                          <a:sym typeface="Graphik" charset="0"/>
                        </a:rPr>
                        <a:t>th</a:t>
                      </a:r>
                      <a:r>
                        <a:rPr kumimoji="0" lang="en-US" altLang="en-US" sz="2800" b="0" i="0" u="none" strike="noStrike" cap="none" spc="0" normalizeH="0" baseline="0">
                          <a:ln>
                            <a:noFill/>
                          </a:ln>
                          <a:solidFill>
                            <a:schemeClr val="tx1"/>
                          </a:solidFill>
                          <a:effectLst/>
                          <a:latin typeface="Graphik"/>
                          <a:ea typeface="Graphik" charset="0"/>
                          <a:cs typeface="Graphik" charset="0"/>
                          <a:sym typeface="Graphik" charset="0"/>
                        </a:rPr>
                        <a:t> , 2024</a:t>
                      </a:r>
                    </a:p>
                  </a:txBody>
                  <a:tcPr marL="181322" marR="181322" marT="286714" marB="157424" anchor="ctr" horzOverflow="overflow">
                    <a:lnL w="12700" cmpd="sng">
                      <a:noFill/>
                      <a:prstDash val="solid"/>
                    </a:lnL>
                    <a:lnR w="12700" cmpd="sng">
                      <a:noFill/>
                      <a:prstDash val="solid"/>
                    </a:lnR>
                    <a:lnT w="12700" cmpd="sng">
                      <a:noFill/>
                      <a:prstDash val="solid"/>
                    </a:lnT>
                    <a:lnB w="12700" cmpd="sng">
                      <a:noFill/>
                      <a:prstDash val="solid"/>
                    </a:lnB>
                    <a:lnTlToBr>
                      <a:noFill/>
                    </a:lnTlToBr>
                    <a:lnBlToTr>
                      <a:noFill/>
                    </a:lnBlToTr>
                    <a:noFill/>
                  </a:tcPr>
                </a:tc>
                <a:tc>
                  <a:txBody>
                    <a:bodyPr/>
                    <a:lstStyle>
                      <a:lvl1pPr>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1pPr>
                      <a:lvl2pPr marL="10922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2pPr>
                      <a:lvl3pPr marL="16383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3pPr>
                      <a:lvl4pPr marL="21844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4pPr>
                      <a:lvl5pPr marL="27305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5pPr>
                      <a:lvl6pPr marL="31877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6pPr>
                      <a:lvl7pPr marL="36449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7pPr>
                      <a:lvl8pPr marL="41021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8pPr>
                      <a:lvl9pPr marL="45593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1663700" algn="l"/>
                        </a:tabLst>
                      </a:pPr>
                      <a:r>
                        <a:rPr kumimoji="0" lang="en-US" altLang="en-US" sz="2800" b="0" i="0" u="none" strike="noStrike" cap="none" spc="0" normalizeH="0" baseline="0">
                          <a:ln>
                            <a:noFill/>
                          </a:ln>
                          <a:solidFill>
                            <a:schemeClr val="tx1"/>
                          </a:solidFill>
                          <a:effectLst/>
                          <a:latin typeface="Graphik"/>
                          <a:ea typeface="Graphik" charset="0"/>
                          <a:cs typeface="Graphik" charset="0"/>
                          <a:sym typeface="Graphik" charset="0"/>
                        </a:rPr>
                        <a:t>Accuracy &gt;80% </a:t>
                      </a:r>
                      <a:endParaRPr kumimoji="0" lang="en-US" altLang="en-US" sz="2800" b="0" i="0" u="none" strike="noStrike" cap="none" spc="0" normalizeH="0" baseline="0">
                        <a:ln>
                          <a:noFill/>
                        </a:ln>
                        <a:solidFill>
                          <a:schemeClr val="tx1"/>
                        </a:solidFill>
                        <a:effectLst/>
                        <a:latin typeface="Graphik"/>
                        <a:ea typeface="+mn-ea" charset="0"/>
                        <a:cs typeface="+mn-ea" charset="0"/>
                        <a:sym typeface="Graphik" charset="0"/>
                      </a:endParaRPr>
                    </a:p>
                  </a:txBody>
                  <a:tcPr marL="181322" marR="181322" marT="286714" marB="157424" anchor="ctr" horzOverflow="overflow">
                    <a:lnL w="12700" cmpd="sng">
                      <a:noFill/>
                      <a:prstDash val="solid"/>
                    </a:lnL>
                    <a:lnR w="12700" cmpd="sng">
                      <a:noFill/>
                      <a:prstDash val="solid"/>
                    </a:lnR>
                    <a:lnT w="12700" cmpd="sng">
                      <a:noFill/>
                      <a:prstDash val="solid"/>
                    </a:lnT>
                    <a:lnB w="12700" cmpd="sng">
                      <a:noFill/>
                      <a:prstDash val="solid"/>
                    </a:lnB>
                    <a:lnTlToBr>
                      <a:noFill/>
                    </a:lnTlToBr>
                    <a:lnBlToTr>
                      <a:noFill/>
                    </a:lnBlToTr>
                    <a:noFill/>
                  </a:tcPr>
                </a:tc>
                <a:extLst>
                  <a:ext uri="{0D108BD9-81ED-4DB2-BD59-A6C34878D82A}">
                    <a16:rowId xmlns:a16="http://schemas.microsoft.com/office/drawing/2014/main" val="1753011620"/>
                  </a:ext>
                </a:extLst>
              </a:tr>
              <a:tr h="926905">
                <a:tc>
                  <a:txBody>
                    <a:bodyPr/>
                    <a:lstStyle>
                      <a:lvl1pPr>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1pPr>
                      <a:lvl2pPr marL="10922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2pPr>
                      <a:lvl3pPr marL="16383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3pPr>
                      <a:lvl4pPr marL="21844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4pPr>
                      <a:lvl5pPr marL="27305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5pPr>
                      <a:lvl6pPr marL="31877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6pPr>
                      <a:lvl7pPr marL="36449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7pPr>
                      <a:lvl8pPr marL="41021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8pPr>
                      <a:lvl9pPr marL="45593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1663700" algn="l"/>
                        </a:tabLst>
                      </a:pPr>
                      <a:r>
                        <a:rPr kumimoji="0" lang="en-US" altLang="en-US" sz="2800" b="0" i="0" u="none" strike="noStrike" cap="none" spc="0" normalizeH="0" baseline="0">
                          <a:ln>
                            <a:noFill/>
                          </a:ln>
                          <a:solidFill>
                            <a:schemeClr val="tx1"/>
                          </a:solidFill>
                          <a:effectLst/>
                          <a:latin typeface="Graphik"/>
                          <a:ea typeface="Graphik" charset="0"/>
                          <a:cs typeface="Graphik" charset="0"/>
                          <a:sym typeface="Graphik" charset="0"/>
                        </a:rPr>
                        <a:t>Final Review &amp; Documentation</a:t>
                      </a:r>
                      <a:endParaRPr kumimoji="0" lang="en-US" altLang="en-US" sz="2800" b="0" i="0" u="none" strike="noStrike" cap="none" spc="0" normalizeH="0" baseline="0">
                        <a:ln>
                          <a:noFill/>
                        </a:ln>
                        <a:solidFill>
                          <a:schemeClr val="tx1"/>
                        </a:solidFill>
                        <a:effectLst/>
                        <a:latin typeface="Graphik"/>
                        <a:ea typeface="+mn-ea" charset="0"/>
                        <a:cs typeface="+mn-ea" charset="0"/>
                        <a:sym typeface="Graphik" charset="0"/>
                      </a:endParaRPr>
                    </a:p>
                  </a:txBody>
                  <a:tcPr marL="197069" marR="197069" marT="286714" marB="157424" anchor="ctr" horzOverflow="overflow">
                    <a:lnL w="12700" cmpd="sng">
                      <a:noFill/>
                      <a:prstDash val="solid"/>
                    </a:lnL>
                    <a:lnR w="12700" cmpd="sng">
                      <a:noFill/>
                      <a:prstDash val="solid"/>
                    </a:lnR>
                    <a:lnT w="12700" cmpd="sng">
                      <a:noFill/>
                      <a:prstDash val="solid"/>
                    </a:lnT>
                    <a:lnB w="12700" cmpd="sng">
                      <a:noFill/>
                      <a:prstDash val="solid"/>
                    </a:lnB>
                    <a:lnTlToBr>
                      <a:noFill/>
                    </a:lnTlToBr>
                    <a:lnBlToTr>
                      <a:noFill/>
                    </a:lnBlToTr>
                    <a:noFill/>
                  </a:tcPr>
                </a:tc>
                <a:tc>
                  <a:txBody>
                    <a:bodyPr/>
                    <a:lstStyle>
                      <a:lvl1pPr>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1pPr>
                      <a:lvl2pPr marL="10922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2pPr>
                      <a:lvl3pPr marL="16383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3pPr>
                      <a:lvl4pPr marL="21844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4pPr>
                      <a:lvl5pPr marL="27305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5pPr>
                      <a:lvl6pPr marL="31877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6pPr>
                      <a:lvl7pPr marL="36449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7pPr>
                      <a:lvl8pPr marL="41021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8pPr>
                      <a:lvl9pPr marL="45593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9pPr>
                    </a:lstStyle>
                    <a:p>
                      <a:pPr marL="0" marR="0" lvl="0" indent="0" algn="ctr" rtl="0" eaLnBrk="1" fontAlgn="base" latinLnBrk="0" hangingPunct="0">
                        <a:lnSpc>
                          <a:spcPct val="100000"/>
                        </a:lnSpc>
                        <a:spcBef>
                          <a:spcPct val="0"/>
                        </a:spcBef>
                        <a:spcAft>
                          <a:spcPct val="0"/>
                        </a:spcAft>
                        <a:buClrTx/>
                        <a:buSzTx/>
                        <a:buFontTx/>
                        <a:buNone/>
                      </a:pPr>
                      <a:r>
                        <a:rPr lang="en-US" altLang="en-US" sz="2800" b="0" i="0" u="none" strike="noStrike" cap="none" spc="0" normalizeH="0" baseline="0">
                          <a:ln>
                            <a:noFill/>
                          </a:ln>
                          <a:solidFill>
                            <a:schemeClr val="tx1"/>
                          </a:solidFill>
                          <a:effectLst/>
                          <a:latin typeface="Graphik"/>
                          <a:ea typeface="+mn-ea"/>
                          <a:cs typeface="+mn-ea"/>
                        </a:rPr>
                        <a:t>Geethika, Nikhil</a:t>
                      </a:r>
                      <a:endParaRPr kumimoji="0" lang="en-US" altLang="en-US" sz="2800" b="0" i="0" u="none" strike="noStrike" cap="none" spc="0" normalizeH="0" baseline="0">
                        <a:ln>
                          <a:noFill/>
                        </a:ln>
                        <a:solidFill>
                          <a:schemeClr val="tx1"/>
                        </a:solidFill>
                        <a:effectLst/>
                        <a:latin typeface="Graphik"/>
                        <a:ea typeface="+mn-ea" charset="0"/>
                        <a:cs typeface="+mn-ea" charset="0"/>
                        <a:sym typeface="Graphik" charset="0"/>
                      </a:endParaRPr>
                    </a:p>
                  </a:txBody>
                  <a:tcPr marL="197069" marR="197069" marT="286714" marB="157424" anchor="ctr" horzOverflow="overflow">
                    <a:lnL w="12700" cmpd="sng">
                      <a:noFill/>
                      <a:prstDash val="solid"/>
                    </a:lnL>
                    <a:lnR w="12700" cmpd="sng">
                      <a:noFill/>
                      <a:prstDash val="solid"/>
                    </a:lnR>
                    <a:lnT w="12700" cmpd="sng">
                      <a:noFill/>
                      <a:prstDash val="solid"/>
                    </a:lnT>
                    <a:lnB w="12700" cmpd="sng">
                      <a:noFill/>
                      <a:prstDash val="solid"/>
                    </a:lnB>
                    <a:lnTlToBr>
                      <a:noFill/>
                    </a:lnTlToBr>
                    <a:lnBlToTr>
                      <a:noFill/>
                    </a:lnBlToTr>
                    <a:noFill/>
                  </a:tcPr>
                </a:tc>
                <a:tc>
                  <a:txBody>
                    <a:bodyPr/>
                    <a:lstStyle>
                      <a:lvl1pPr>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1pPr>
                      <a:lvl2pPr marL="10922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2pPr>
                      <a:lvl3pPr marL="16383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3pPr>
                      <a:lvl4pPr marL="21844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4pPr>
                      <a:lvl5pPr marL="27305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5pPr>
                      <a:lvl6pPr marL="31877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6pPr>
                      <a:lvl7pPr marL="36449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7pPr>
                      <a:lvl8pPr marL="41021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8pPr>
                      <a:lvl9pPr marL="45593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1663700" algn="l"/>
                        </a:tabLst>
                      </a:pPr>
                      <a:r>
                        <a:rPr kumimoji="0" lang="en-US" altLang="en-US" sz="2800" b="0" i="0" u="none" strike="noStrike" cap="none" spc="0" normalizeH="0" baseline="0">
                          <a:ln>
                            <a:noFill/>
                          </a:ln>
                          <a:solidFill>
                            <a:schemeClr val="tx1"/>
                          </a:solidFill>
                          <a:effectLst/>
                          <a:latin typeface="Graphik"/>
                          <a:ea typeface="Graphik" charset="0"/>
                          <a:cs typeface="Graphik" charset="0"/>
                          <a:sym typeface="Graphik" charset="0"/>
                        </a:rPr>
                        <a:t>Nov </a:t>
                      </a:r>
                      <a:r>
                        <a:rPr lang="en-US" altLang="en-US" sz="2800" b="0" i="0" u="none" strike="noStrike" cap="none" spc="0" normalizeH="0" baseline="0">
                          <a:ln>
                            <a:noFill/>
                          </a:ln>
                          <a:solidFill>
                            <a:schemeClr val="tx1"/>
                          </a:solidFill>
                          <a:effectLst/>
                          <a:latin typeface="Graphik"/>
                          <a:ea typeface="Graphik" charset="0"/>
                          <a:cs typeface="Graphik" charset="0"/>
                        </a:rPr>
                        <a:t>28</a:t>
                      </a:r>
                      <a:r>
                        <a:rPr lang="en-US" altLang="en-US" sz="2800" b="0" i="0" u="none" strike="noStrike" cap="none" spc="0" normalizeH="0" baseline="31000">
                          <a:ln>
                            <a:noFill/>
                          </a:ln>
                          <a:solidFill>
                            <a:schemeClr val="tx1"/>
                          </a:solidFill>
                          <a:effectLst/>
                          <a:latin typeface="Graphik"/>
                          <a:ea typeface="Graphik" charset="0"/>
                          <a:cs typeface="Graphik" charset="0"/>
                        </a:rPr>
                        <a:t>th</a:t>
                      </a:r>
                      <a:r>
                        <a:rPr kumimoji="0" lang="en-US" altLang="en-US" sz="2800" b="0" i="0" u="none" strike="noStrike" cap="none" spc="0" normalizeH="0" baseline="0">
                          <a:ln>
                            <a:noFill/>
                          </a:ln>
                          <a:solidFill>
                            <a:schemeClr val="tx1"/>
                          </a:solidFill>
                          <a:effectLst/>
                          <a:latin typeface="Graphik"/>
                          <a:ea typeface="Graphik" charset="0"/>
                          <a:cs typeface="Graphik" charset="0"/>
                          <a:sym typeface="Graphik" charset="0"/>
                        </a:rPr>
                        <a:t>, 2024</a:t>
                      </a:r>
                    </a:p>
                  </a:txBody>
                  <a:tcPr marL="197069" marR="197069" marT="286714" marB="157424" anchor="ctr" horzOverflow="overflow">
                    <a:lnL w="12700" cmpd="sng">
                      <a:noFill/>
                      <a:prstDash val="solid"/>
                    </a:lnL>
                    <a:lnR w="12700" cmpd="sng">
                      <a:noFill/>
                      <a:prstDash val="solid"/>
                    </a:lnR>
                    <a:lnT w="12700" cmpd="sng">
                      <a:noFill/>
                      <a:prstDash val="solid"/>
                    </a:lnT>
                    <a:lnB w="12700" cmpd="sng">
                      <a:noFill/>
                      <a:prstDash val="solid"/>
                    </a:lnB>
                    <a:lnTlToBr>
                      <a:noFill/>
                    </a:lnTlToBr>
                    <a:lnBlToTr>
                      <a:noFill/>
                    </a:lnBlToTr>
                    <a:noFill/>
                  </a:tcPr>
                </a:tc>
                <a:tc>
                  <a:txBody>
                    <a:bodyPr/>
                    <a:lstStyle>
                      <a:lvl1pPr>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1pPr>
                      <a:lvl2pPr marL="10922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2pPr>
                      <a:lvl3pPr marL="16383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3pPr>
                      <a:lvl4pPr marL="21844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4pPr>
                      <a:lvl5pPr marL="2730500" indent="-546100">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5pPr>
                      <a:lvl6pPr marL="31877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6pPr>
                      <a:lvl7pPr marL="36449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7pPr>
                      <a:lvl8pPr marL="41021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8pPr>
                      <a:lvl9pPr marL="4559300" indent="-546100" fontAlgn="base" hangingPunct="0">
                        <a:lnSpc>
                          <a:spcPct val="90000"/>
                        </a:lnSpc>
                        <a:spcBef>
                          <a:spcPts val="2400"/>
                        </a:spcBef>
                        <a:spcAft>
                          <a:spcPct val="0"/>
                        </a:spcAft>
                        <a:buSzPct val="150000"/>
                        <a:tabLst>
                          <a:tab pos="1663700" algn="l"/>
                        </a:tabLst>
                        <a:defRPr sz="4000">
                          <a:solidFill>
                            <a:srgbClr val="000000"/>
                          </a:solidFill>
                          <a:latin typeface="Canela Text Regular" charset="0"/>
                          <a:ea typeface="Canela Text Regular" charset="0"/>
                          <a:cs typeface="Canela Text Regular" charset="0"/>
                          <a:sym typeface="Canela Text Regular" charset="0"/>
                        </a:defRPr>
                      </a:lvl9pPr>
                    </a:lstStyle>
                    <a:p>
                      <a:pPr marL="0" marR="0" lvl="0" indent="0" algn="ctr" defTabSz="914400" rtl="0" eaLnBrk="1" fontAlgn="base" latinLnBrk="0" hangingPunct="0">
                        <a:lnSpc>
                          <a:spcPct val="100000"/>
                        </a:lnSpc>
                        <a:spcBef>
                          <a:spcPct val="0"/>
                        </a:spcBef>
                        <a:spcAft>
                          <a:spcPct val="0"/>
                        </a:spcAft>
                        <a:buClrTx/>
                        <a:buSzTx/>
                        <a:buFontTx/>
                        <a:buNone/>
                        <a:tabLst>
                          <a:tab pos="1663700" algn="l"/>
                        </a:tabLst>
                      </a:pPr>
                      <a:r>
                        <a:rPr kumimoji="0" lang="en-US" altLang="en-US" sz="2800" b="0" i="0" u="none" strike="noStrike" cap="none" spc="0" normalizeH="0" baseline="0">
                          <a:ln>
                            <a:noFill/>
                          </a:ln>
                          <a:solidFill>
                            <a:schemeClr val="tx1"/>
                          </a:solidFill>
                          <a:effectLst/>
                          <a:latin typeface="Graphik"/>
                          <a:ea typeface="Graphik" charset="0"/>
                          <a:cs typeface="Graphik" charset="0"/>
                          <a:sym typeface="Graphik" charset="0"/>
                        </a:rPr>
                        <a:t>All Project Objectives met, and the final report  submitted </a:t>
                      </a:r>
                      <a:endParaRPr kumimoji="0" lang="en-US" altLang="en-US" sz="2800" b="0" i="0" u="none" strike="noStrike" cap="none" spc="0" normalizeH="0" baseline="0">
                        <a:ln>
                          <a:noFill/>
                        </a:ln>
                        <a:solidFill>
                          <a:schemeClr val="tx1"/>
                        </a:solidFill>
                        <a:effectLst/>
                        <a:latin typeface="Graphik"/>
                        <a:ea typeface="+mn-ea" charset="0"/>
                        <a:cs typeface="+mn-ea" charset="0"/>
                        <a:sym typeface="Graphik" charset="0"/>
                      </a:endParaRPr>
                    </a:p>
                  </a:txBody>
                  <a:tcPr marL="197069" marR="197069" marT="286714" marB="157424" anchor="ctr" horzOverflow="overflow">
                    <a:lnL w="12700" cmpd="sng">
                      <a:noFill/>
                      <a:prstDash val="solid"/>
                    </a:lnL>
                    <a:lnR w="12700" cmpd="sng">
                      <a:noFill/>
                      <a:prstDash val="solid"/>
                    </a:lnR>
                    <a:lnT w="12700" cmpd="sng">
                      <a:noFill/>
                      <a:prstDash val="solid"/>
                    </a:lnT>
                    <a:lnB w="12700" cmpd="sng">
                      <a:noFill/>
                      <a:prstDash val="solid"/>
                    </a:lnB>
                    <a:lnTlToBr>
                      <a:noFill/>
                    </a:lnTlToBr>
                    <a:lnBlToTr>
                      <a:noFill/>
                    </a:lnBlToTr>
                    <a:noFill/>
                  </a:tcPr>
                </a:tc>
                <a:extLst>
                  <a:ext uri="{0D108BD9-81ED-4DB2-BD59-A6C34878D82A}">
                    <a16:rowId xmlns:a16="http://schemas.microsoft.com/office/drawing/2014/main" val="2768946710"/>
                  </a:ext>
                </a:extLst>
              </a:tr>
            </a:tbl>
          </a:graphicData>
        </a:graphic>
      </p:graphicFrame>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0" name="Rectangle 614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03504"/>
            <a:ext cx="24384000" cy="14731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45" name="Rectangle 1" descr="Title 1">
            <a:extLst>
              <a:ext uri="{FF2B5EF4-FFF2-40B4-BE49-F238E27FC236}">
                <a16:creationId xmlns:a16="http://schemas.microsoft.com/office/drawing/2014/main" id="{27198898-9483-4F14-C4A5-CDC49AD2B497}"/>
              </a:ext>
            </a:extLst>
          </p:cNvPr>
          <p:cNvSpPr>
            <a:spLocks noGrp="1" noChangeArrowheads="1"/>
          </p:cNvSpPr>
          <p:nvPr>
            <p:ph type="title"/>
          </p:nvPr>
        </p:nvSpPr>
        <p:spPr>
          <a:xfrm>
            <a:off x="1113064" y="1286934"/>
            <a:ext cx="22421850" cy="1489672"/>
          </a:xfrm>
        </p:spPr>
        <p:txBody>
          <a:bodyPr vert="horz" lIns="91440" tIns="45720" rIns="91440" bIns="45720" rtlCol="0" anchor="ctr">
            <a:normAutofit/>
          </a:bodyPr>
          <a:lstStyle/>
          <a:p>
            <a:pPr defTabSz="914400" hangingPunct="1">
              <a:lnSpc>
                <a:spcPct val="90000"/>
              </a:lnSpc>
            </a:pPr>
            <a:r>
              <a:rPr lang="en-US" altLang="en-US" sz="6400" kern="1200">
                <a:solidFill>
                  <a:schemeClr val="bg1"/>
                </a:solidFill>
                <a:latin typeface="+mj-lt"/>
                <a:ea typeface="+mj-ea"/>
                <a:cs typeface="+mj-cs"/>
              </a:rPr>
              <a:t>Initial division of Technical Task</a:t>
            </a:r>
          </a:p>
        </p:txBody>
      </p:sp>
      <p:graphicFrame>
        <p:nvGraphicFramePr>
          <p:cNvPr id="3" name="Table 2">
            <a:extLst>
              <a:ext uri="{FF2B5EF4-FFF2-40B4-BE49-F238E27FC236}">
                <a16:creationId xmlns:a16="http://schemas.microsoft.com/office/drawing/2014/main" id="{E48E91DA-6D4B-623F-689A-7784702718EC}"/>
              </a:ext>
            </a:extLst>
          </p:cNvPr>
          <p:cNvGraphicFramePr>
            <a:graphicFrameLocks noGrp="1"/>
          </p:cNvGraphicFramePr>
          <p:nvPr>
            <p:extLst>
              <p:ext uri="{D42A27DB-BD31-4B8C-83A1-F6EECF244321}">
                <p14:modId xmlns:p14="http://schemas.microsoft.com/office/powerpoint/2010/main" val="4118868725"/>
              </p:ext>
            </p:extLst>
          </p:nvPr>
        </p:nvGraphicFramePr>
        <p:xfrm>
          <a:off x="762000" y="3897085"/>
          <a:ext cx="23015171" cy="8661010"/>
        </p:xfrm>
        <a:graphic>
          <a:graphicData uri="http://schemas.openxmlformats.org/drawingml/2006/table">
            <a:tbl>
              <a:tblPr firstRow="1" bandRow="1">
                <a:solidFill>
                  <a:schemeClr val="accent1">
                    <a:lumMod val="20000"/>
                    <a:lumOff val="80000"/>
                  </a:schemeClr>
                </a:solidFill>
                <a:tableStyleId>{5C22544A-7EE6-4342-B048-85BDC9FD1C3A}</a:tableStyleId>
              </a:tblPr>
              <a:tblGrid>
                <a:gridCol w="4990808">
                  <a:extLst>
                    <a:ext uri="{9D8B030D-6E8A-4147-A177-3AD203B41FA5}">
                      <a16:colId xmlns:a16="http://schemas.microsoft.com/office/drawing/2014/main" val="1660710001"/>
                    </a:ext>
                  </a:extLst>
                </a:gridCol>
                <a:gridCol w="7605070">
                  <a:extLst>
                    <a:ext uri="{9D8B030D-6E8A-4147-A177-3AD203B41FA5}">
                      <a16:colId xmlns:a16="http://schemas.microsoft.com/office/drawing/2014/main" val="327720237"/>
                    </a:ext>
                  </a:extLst>
                </a:gridCol>
                <a:gridCol w="10419293">
                  <a:extLst>
                    <a:ext uri="{9D8B030D-6E8A-4147-A177-3AD203B41FA5}">
                      <a16:colId xmlns:a16="http://schemas.microsoft.com/office/drawing/2014/main" val="1099522022"/>
                    </a:ext>
                  </a:extLst>
                </a:gridCol>
              </a:tblGrid>
              <a:tr h="1150069">
                <a:tc>
                  <a:txBody>
                    <a:bodyPr/>
                    <a:lstStyle/>
                    <a:p>
                      <a:pPr marL="0" algn="l" rtl="0" eaLnBrk="1" latinLnBrk="0" hangingPunct="1">
                        <a:spcBef>
                          <a:spcPts val="0"/>
                        </a:spcBef>
                        <a:spcAft>
                          <a:spcPts val="0"/>
                        </a:spcAft>
                      </a:pPr>
                      <a:r>
                        <a:rPr lang="en-US" sz="3600" b="1" kern="1200" cap="all" spc="60">
                          <a:solidFill>
                            <a:schemeClr val="tx1"/>
                          </a:solidFill>
                          <a:effectLst/>
                          <a:latin typeface="Tenorite"/>
                        </a:rPr>
                        <a:t>Team Members</a:t>
                      </a:r>
                      <a:endParaRPr lang="en-US" sz="3600" b="1" cap="all" spc="60">
                        <a:solidFill>
                          <a:schemeClr val="tx1"/>
                        </a:solidFill>
                        <a:effectLst/>
                        <a:latin typeface="Tenorite"/>
                      </a:endParaRPr>
                    </a:p>
                  </a:txBody>
                  <a:tcPr marL="282893" marR="282893" marT="282893" marB="282893" anchor="ctr">
                    <a:lnL w="12700" cmpd="sng">
                      <a:noFill/>
                    </a:lnL>
                    <a:lnR w="12700" cmpd="sng">
                      <a:noFill/>
                    </a:lnR>
                    <a:lnT w="12700" cmpd="sng">
                      <a:noFill/>
                    </a:lnT>
                    <a:lnB w="38100" cmpd="sng">
                      <a:noFill/>
                    </a:lnB>
                    <a:noFill/>
                  </a:tcPr>
                </a:tc>
                <a:tc>
                  <a:txBody>
                    <a:bodyPr/>
                    <a:lstStyle/>
                    <a:p>
                      <a:pPr marL="0" algn="l" rtl="0" eaLnBrk="1" latinLnBrk="0" hangingPunct="1">
                        <a:spcBef>
                          <a:spcPts val="0"/>
                        </a:spcBef>
                        <a:spcAft>
                          <a:spcPts val="0"/>
                        </a:spcAft>
                      </a:pPr>
                      <a:r>
                        <a:rPr lang="en-US" sz="3600" b="1" kern="1200" cap="all" spc="60">
                          <a:solidFill>
                            <a:schemeClr val="tx1"/>
                          </a:solidFill>
                          <a:effectLst/>
                          <a:latin typeface="Tenorite"/>
                        </a:rPr>
                        <a:t>Team Role</a:t>
                      </a:r>
                      <a:endParaRPr lang="en-US" sz="3600" b="1" cap="all" spc="60">
                        <a:solidFill>
                          <a:schemeClr val="tx1"/>
                        </a:solidFill>
                        <a:effectLst/>
                        <a:latin typeface="Tenorite"/>
                      </a:endParaRPr>
                    </a:p>
                  </a:txBody>
                  <a:tcPr marL="282893" marR="282893" marT="282893" marB="282893" anchor="ctr">
                    <a:lnL w="12700" cmpd="sng">
                      <a:noFill/>
                    </a:lnL>
                    <a:lnR w="12700" cmpd="sng">
                      <a:noFill/>
                    </a:lnR>
                    <a:lnT w="12700" cmpd="sng">
                      <a:noFill/>
                    </a:lnT>
                    <a:lnB w="38100" cmpd="sng">
                      <a:noFill/>
                    </a:lnB>
                    <a:noFill/>
                  </a:tcPr>
                </a:tc>
                <a:tc>
                  <a:txBody>
                    <a:bodyPr/>
                    <a:lstStyle/>
                    <a:p>
                      <a:pPr marL="0" marR="0" indent="0" algn="l" rtl="0" eaLnBrk="1" fontAlgn="auto" latinLnBrk="0" hangingPunct="1">
                        <a:spcBef>
                          <a:spcPts val="0"/>
                        </a:spcBef>
                        <a:spcAft>
                          <a:spcPts val="0"/>
                        </a:spcAft>
                      </a:pPr>
                      <a:r>
                        <a:rPr lang="en-US" sz="3600" b="1" kern="1200" cap="all" spc="60">
                          <a:solidFill>
                            <a:schemeClr val="tx1"/>
                          </a:solidFill>
                          <a:effectLst/>
                          <a:latin typeface="Tenorite"/>
                        </a:rPr>
                        <a:t>Assigned Task</a:t>
                      </a:r>
                      <a:endParaRPr lang="en-US" sz="3600" b="1" cap="all" spc="60">
                        <a:solidFill>
                          <a:schemeClr val="tx1"/>
                        </a:solidFill>
                        <a:effectLst/>
                        <a:latin typeface="Tenorite"/>
                      </a:endParaRPr>
                    </a:p>
                  </a:txBody>
                  <a:tcPr marL="282893" marR="282893" marT="282893" marB="282893" anchor="ctr">
                    <a:lnL w="12700" cmpd="sng">
                      <a:noFill/>
                    </a:lnL>
                    <a:lnR w="12700" cmpd="sng">
                      <a:noFill/>
                    </a:lnR>
                    <a:lnT w="12700" cmpd="sng">
                      <a:noFill/>
                    </a:lnT>
                    <a:lnB w="38100" cmpd="sng">
                      <a:noFill/>
                    </a:lnB>
                    <a:noFill/>
                  </a:tcPr>
                </a:tc>
                <a:extLst>
                  <a:ext uri="{0D108BD9-81ED-4DB2-BD59-A6C34878D82A}">
                    <a16:rowId xmlns:a16="http://schemas.microsoft.com/office/drawing/2014/main" val="1691345939"/>
                  </a:ext>
                </a:extLst>
              </a:tr>
              <a:tr h="870323">
                <a:tc>
                  <a:txBody>
                    <a:bodyPr/>
                    <a:lstStyle/>
                    <a:p>
                      <a:pPr marL="0" algn="l" rtl="0" eaLnBrk="1" latinLnBrk="0" hangingPunct="1">
                        <a:spcBef>
                          <a:spcPts val="0"/>
                        </a:spcBef>
                        <a:spcAft>
                          <a:spcPts val="0"/>
                        </a:spcAft>
                      </a:pPr>
                      <a:r>
                        <a:rPr lang="en-US" sz="3300" kern="1200" cap="none" spc="0">
                          <a:solidFill>
                            <a:schemeClr val="tx1"/>
                          </a:solidFill>
                          <a:effectLst/>
                          <a:latin typeface="Tenorite"/>
                        </a:rPr>
                        <a:t>Geethika </a:t>
                      </a:r>
                      <a:r>
                        <a:rPr lang="en-US" sz="3300" kern="1200" cap="none" spc="0" err="1">
                          <a:solidFill>
                            <a:schemeClr val="tx1"/>
                          </a:solidFill>
                          <a:effectLst/>
                          <a:latin typeface="Tenorite"/>
                        </a:rPr>
                        <a:t>Somisetty</a:t>
                      </a:r>
                      <a:endParaRPr lang="en-US" sz="3300" cap="none" spc="0" err="1">
                        <a:solidFill>
                          <a:schemeClr val="tx1"/>
                        </a:solidFill>
                        <a:effectLst/>
                        <a:latin typeface="Tenorite"/>
                      </a:endParaRPr>
                    </a:p>
                  </a:txBody>
                  <a:tcPr marL="0" marR="0" marT="0" marB="188595" anchor="ctr">
                    <a:lnL w="12700" cmpd="sng">
                      <a:noFill/>
                      <a:prstDash val="solid"/>
                    </a:lnL>
                    <a:lnR w="12700" cmpd="sng">
                      <a:noFill/>
                      <a:prstDash val="solid"/>
                    </a:lnR>
                    <a:lnT w="38100" cmpd="sng">
                      <a:noFill/>
                    </a:lnT>
                    <a:lnB w="12700" cmpd="sng">
                      <a:noFill/>
                      <a:prstDash val="solid"/>
                    </a:lnB>
                    <a:noFill/>
                  </a:tcPr>
                </a:tc>
                <a:tc>
                  <a:txBody>
                    <a:bodyPr/>
                    <a:lstStyle/>
                    <a:p>
                      <a:pPr marL="0" algn="l" rtl="0" eaLnBrk="1" latinLnBrk="0" hangingPunct="1">
                        <a:spcBef>
                          <a:spcPts val="0"/>
                        </a:spcBef>
                        <a:spcAft>
                          <a:spcPts val="0"/>
                        </a:spcAft>
                      </a:pPr>
                      <a:r>
                        <a:rPr lang="en-US" sz="3300" kern="1200" cap="none" spc="0">
                          <a:solidFill>
                            <a:schemeClr val="tx1"/>
                          </a:solidFill>
                          <a:effectLst/>
                          <a:latin typeface="Tenorite"/>
                        </a:rPr>
                        <a:t>Project Leader </a:t>
                      </a:r>
                      <a:endParaRPr lang="en-US" sz="3300" cap="none" spc="0">
                        <a:solidFill>
                          <a:schemeClr val="tx1"/>
                        </a:solidFill>
                        <a:effectLst/>
                        <a:latin typeface="Tenorite"/>
                      </a:endParaRPr>
                    </a:p>
                  </a:txBody>
                  <a:tcPr marL="0" marR="0" marT="0" marB="188595" anchor="ctr">
                    <a:lnL w="12700" cmpd="sng">
                      <a:noFill/>
                      <a:prstDash val="solid"/>
                    </a:lnL>
                    <a:lnR w="12700" cmpd="sng">
                      <a:noFill/>
                      <a:prstDash val="solid"/>
                    </a:lnR>
                    <a:lnT w="38100" cmpd="sng">
                      <a:noFill/>
                    </a:lnT>
                    <a:lnB w="12700" cmpd="sng">
                      <a:noFill/>
                      <a:prstDash val="solid"/>
                    </a:lnB>
                    <a:noFill/>
                  </a:tcPr>
                </a:tc>
                <a:tc>
                  <a:txBody>
                    <a:bodyPr/>
                    <a:lstStyle/>
                    <a:p>
                      <a:pPr marL="0" algn="l" rtl="0" eaLnBrk="1" latinLnBrk="0" hangingPunct="1">
                        <a:spcBef>
                          <a:spcPts val="0"/>
                        </a:spcBef>
                        <a:spcAft>
                          <a:spcPts val="0"/>
                        </a:spcAft>
                      </a:pPr>
                      <a:r>
                        <a:rPr lang="en-US" sz="3300" kern="1200" cap="none" spc="0">
                          <a:solidFill>
                            <a:schemeClr val="tx1"/>
                          </a:solidFill>
                          <a:effectLst/>
                          <a:latin typeface="Tenorite"/>
                        </a:rPr>
                        <a:t>Ensure everything is on track and work and lead the implementation and fine tuning.</a:t>
                      </a:r>
                      <a:endParaRPr lang="en-US" sz="3300" cap="none" spc="0">
                        <a:solidFill>
                          <a:schemeClr val="tx1"/>
                        </a:solidFill>
                        <a:effectLst/>
                      </a:endParaRPr>
                    </a:p>
                  </a:txBody>
                  <a:tcPr marL="0" marR="0" marT="0" marB="188595" anchor="ctr">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4248444701"/>
                  </a:ext>
                </a:extLst>
              </a:tr>
              <a:tr h="1460898">
                <a:tc>
                  <a:txBody>
                    <a:bodyPr/>
                    <a:lstStyle/>
                    <a:p>
                      <a:pPr marL="0" algn="l" rtl="0" eaLnBrk="1" latinLnBrk="0" hangingPunct="1">
                        <a:spcBef>
                          <a:spcPts val="0"/>
                        </a:spcBef>
                        <a:spcAft>
                          <a:spcPts val="0"/>
                        </a:spcAft>
                      </a:pPr>
                      <a:r>
                        <a:rPr lang="en-US" sz="3300" kern="1200" cap="none" spc="0">
                          <a:solidFill>
                            <a:schemeClr val="tx1"/>
                          </a:solidFill>
                          <a:effectLst/>
                          <a:latin typeface="Tenorite"/>
                        </a:rPr>
                        <a:t>Giri </a:t>
                      </a:r>
                      <a:r>
                        <a:rPr lang="en-US" sz="3300" kern="1200" cap="none" spc="0" err="1">
                          <a:solidFill>
                            <a:schemeClr val="tx1"/>
                          </a:solidFill>
                          <a:effectLst/>
                          <a:latin typeface="Tenorite"/>
                        </a:rPr>
                        <a:t>Merugu</a:t>
                      </a:r>
                    </a:p>
                  </a:txBody>
                  <a:tcPr marL="0" marR="0" marT="0" marB="188595" anchor="ctr">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a:txBody>
                    <a:bodyPr/>
                    <a:lstStyle/>
                    <a:p>
                      <a:pPr marL="0" algn="l" rtl="0" eaLnBrk="1" latinLnBrk="0" hangingPunct="1">
                        <a:spcBef>
                          <a:spcPts val="0"/>
                        </a:spcBef>
                        <a:spcAft>
                          <a:spcPts val="0"/>
                        </a:spcAft>
                      </a:pPr>
                      <a:r>
                        <a:rPr lang="en-US" sz="3300" kern="1200" cap="none" spc="0">
                          <a:solidFill>
                            <a:schemeClr val="tx1"/>
                          </a:solidFill>
                          <a:effectLst/>
                          <a:latin typeface="Tenorite"/>
                        </a:rPr>
                        <a:t>Computer Vision Specialist</a:t>
                      </a:r>
                    </a:p>
                  </a:txBody>
                  <a:tcPr marL="0" marR="0" marT="0" marB="188595" anchor="ctr">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a:txBody>
                    <a:bodyPr/>
                    <a:lstStyle/>
                    <a:p>
                      <a:pPr marL="0" algn="l" rtl="0" eaLnBrk="1" latinLnBrk="0" hangingPunct="1">
                        <a:spcBef>
                          <a:spcPts val="0"/>
                        </a:spcBef>
                        <a:spcAft>
                          <a:spcPts val="0"/>
                        </a:spcAft>
                      </a:pPr>
                      <a:r>
                        <a:rPr lang="en-US" sz="3300" cap="none" spc="0">
                          <a:solidFill>
                            <a:schemeClr val="tx1"/>
                          </a:solidFill>
                          <a:effectLst/>
                        </a:rPr>
                        <a:t>Integrate object detection and optimize the performance.</a:t>
                      </a:r>
                    </a:p>
                  </a:txBody>
                  <a:tcPr marL="0" marR="0" marT="0" marB="188595" anchor="ctr">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extLst>
                  <a:ext uri="{0D108BD9-81ED-4DB2-BD59-A6C34878D82A}">
                    <a16:rowId xmlns:a16="http://schemas.microsoft.com/office/drawing/2014/main" val="199951222"/>
                  </a:ext>
                </a:extLst>
              </a:tr>
              <a:tr h="870323">
                <a:tc>
                  <a:txBody>
                    <a:bodyPr/>
                    <a:lstStyle/>
                    <a:p>
                      <a:pPr marL="0" algn="l" rtl="0" eaLnBrk="1" latinLnBrk="0" hangingPunct="1">
                        <a:spcBef>
                          <a:spcPts val="0"/>
                        </a:spcBef>
                        <a:spcAft>
                          <a:spcPts val="0"/>
                        </a:spcAft>
                      </a:pPr>
                      <a:r>
                        <a:rPr lang="en-US" sz="3300" kern="1200" cap="none" spc="0">
                          <a:solidFill>
                            <a:schemeClr val="tx1"/>
                          </a:solidFill>
                          <a:effectLst/>
                          <a:latin typeface="Tenorite"/>
                        </a:rPr>
                        <a:t>Diwas </a:t>
                      </a:r>
                      <a:r>
                        <a:rPr lang="en-US" sz="3300" kern="1200" cap="none" spc="0" err="1">
                          <a:solidFill>
                            <a:schemeClr val="tx1"/>
                          </a:solidFill>
                          <a:effectLst/>
                          <a:latin typeface="Tenorite"/>
                        </a:rPr>
                        <a:t>Chaulagain</a:t>
                      </a:r>
                    </a:p>
                  </a:txBody>
                  <a:tcPr marL="0" marR="0" marT="0" marB="188595"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algn="l" rtl="0" eaLnBrk="1" latinLnBrk="0" hangingPunct="1">
                        <a:spcBef>
                          <a:spcPts val="0"/>
                        </a:spcBef>
                        <a:spcAft>
                          <a:spcPts val="0"/>
                        </a:spcAft>
                      </a:pPr>
                      <a:r>
                        <a:rPr lang="en-US" sz="3300" kern="1200" cap="none" spc="0">
                          <a:solidFill>
                            <a:schemeClr val="tx1"/>
                          </a:solidFill>
                          <a:effectLst/>
                          <a:latin typeface="Tenorite"/>
                        </a:rPr>
                        <a:t>Machine Learning Engineer</a:t>
                      </a:r>
                    </a:p>
                  </a:txBody>
                  <a:tcPr marL="0" marR="0" marT="0" marB="188595"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lvl="0" algn="l">
                        <a:spcBef>
                          <a:spcPts val="0"/>
                        </a:spcBef>
                        <a:spcAft>
                          <a:spcPts val="0"/>
                        </a:spcAft>
                        <a:buNone/>
                      </a:pPr>
                      <a:r>
                        <a:rPr lang="en-US" sz="3300" b="0" i="0" u="none" strike="noStrike" cap="none" spc="0" baseline="0" noProof="0">
                          <a:solidFill>
                            <a:srgbClr val="000000"/>
                          </a:solidFill>
                          <a:effectLst/>
                          <a:latin typeface="Canela Text Regular"/>
                        </a:rPr>
                        <a:t>Build the probability estimation model for object-relationship pairs and help in fine-tuning machine learning models.</a:t>
                      </a:r>
                      <a:endParaRPr lang="en-US"/>
                    </a:p>
                  </a:txBody>
                  <a:tcPr marL="0" marR="0" marT="0" marB="188595"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290970861"/>
                  </a:ext>
                </a:extLst>
              </a:tr>
              <a:tr h="1460898">
                <a:tc>
                  <a:txBody>
                    <a:bodyPr/>
                    <a:lstStyle/>
                    <a:p>
                      <a:pPr marL="0" lvl="0" algn="l">
                        <a:spcBef>
                          <a:spcPts val="0"/>
                        </a:spcBef>
                        <a:spcAft>
                          <a:spcPts val="0"/>
                        </a:spcAft>
                        <a:buNone/>
                      </a:pPr>
                      <a:r>
                        <a:rPr lang="en-US" sz="3300" b="0" i="0" u="none" strike="noStrike" kern="1200" cap="none" spc="0" baseline="0" noProof="0">
                          <a:solidFill>
                            <a:srgbClr val="000000"/>
                          </a:solidFill>
                          <a:effectLst/>
                          <a:latin typeface="Tenorite"/>
                        </a:rPr>
                        <a:t>Naga Venkata Bharath Lanka </a:t>
                      </a:r>
                      <a:endParaRPr lang="en-US"/>
                    </a:p>
                  </a:txBody>
                  <a:tcPr marL="0" marR="0" marT="0" marB="188595" anchor="ctr">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a:txBody>
                    <a:bodyPr/>
                    <a:lstStyle/>
                    <a:p>
                      <a:pPr marL="0" algn="l" rtl="0" eaLnBrk="1" latinLnBrk="0" hangingPunct="1">
                        <a:spcBef>
                          <a:spcPts val="0"/>
                        </a:spcBef>
                        <a:spcAft>
                          <a:spcPts val="0"/>
                        </a:spcAft>
                      </a:pPr>
                      <a:r>
                        <a:rPr lang="en-US" sz="3300" kern="1200" cap="none" spc="0">
                          <a:solidFill>
                            <a:schemeClr val="tx1"/>
                          </a:solidFill>
                          <a:effectLst/>
                          <a:latin typeface="Tenorite"/>
                        </a:rPr>
                        <a:t>Data Scientist </a:t>
                      </a:r>
                    </a:p>
                  </a:txBody>
                  <a:tcPr marL="0" marR="0" marT="0" marB="188595" anchor="ctr">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a:txBody>
                    <a:bodyPr/>
                    <a:lstStyle/>
                    <a:p>
                      <a:pPr marL="0" algn="l" rtl="0" eaLnBrk="1" latinLnBrk="0" hangingPunct="1">
                        <a:spcBef>
                          <a:spcPts val="0"/>
                        </a:spcBef>
                        <a:spcAft>
                          <a:spcPts val="0"/>
                        </a:spcAft>
                      </a:pPr>
                      <a:r>
                        <a:rPr lang="en-US" sz="3300" cap="none" spc="0">
                          <a:solidFill>
                            <a:schemeClr val="tx1"/>
                          </a:solidFill>
                          <a:effectLst/>
                        </a:rPr>
                        <a:t>Implement performance evaluation framework and analyze the accuracy and reliability of the system.</a:t>
                      </a:r>
                    </a:p>
                  </a:txBody>
                  <a:tcPr marL="0" marR="0" marT="0" marB="188595" anchor="ctr">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extLst>
                  <a:ext uri="{0D108BD9-81ED-4DB2-BD59-A6C34878D82A}">
                    <a16:rowId xmlns:a16="http://schemas.microsoft.com/office/drawing/2014/main" val="1248970612"/>
                  </a:ext>
                </a:extLst>
              </a:tr>
              <a:tr h="1460898">
                <a:tc>
                  <a:txBody>
                    <a:bodyPr/>
                    <a:lstStyle/>
                    <a:p>
                      <a:pPr marL="0" lvl="0" algn="l">
                        <a:spcBef>
                          <a:spcPts val="0"/>
                        </a:spcBef>
                        <a:spcAft>
                          <a:spcPts val="0"/>
                        </a:spcAft>
                        <a:buNone/>
                      </a:pPr>
                      <a:r>
                        <a:rPr lang="en-US" sz="3300" b="0" i="0" u="none" strike="noStrike" kern="1200" cap="none" spc="0" baseline="0" noProof="0">
                          <a:solidFill>
                            <a:srgbClr val="000000"/>
                          </a:solidFill>
                          <a:effectLst/>
                          <a:latin typeface="Tenorite"/>
                        </a:rPr>
                        <a:t>Satya Sai Sri Nikhil </a:t>
                      </a:r>
                      <a:r>
                        <a:rPr lang="en-US" sz="3300" b="0" i="0" u="none" strike="noStrike" kern="1200" cap="none" spc="0" baseline="0" noProof="0" err="1">
                          <a:solidFill>
                            <a:srgbClr val="000000"/>
                          </a:solidFill>
                          <a:effectLst/>
                          <a:latin typeface="Tenorite"/>
                        </a:rPr>
                        <a:t>Namuduri</a:t>
                      </a:r>
                      <a:endParaRPr lang="en-US" err="1"/>
                    </a:p>
                  </a:txBody>
                  <a:tcPr marL="0" marR="0" marT="0" marB="188595"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algn="l" rtl="0" eaLnBrk="1" latinLnBrk="0" hangingPunct="1">
                        <a:spcBef>
                          <a:spcPts val="0"/>
                        </a:spcBef>
                        <a:spcAft>
                          <a:spcPts val="0"/>
                        </a:spcAft>
                      </a:pPr>
                      <a:r>
                        <a:rPr lang="en-US" sz="3300" kern="1200" cap="none" spc="0">
                          <a:solidFill>
                            <a:schemeClr val="tx1"/>
                          </a:solidFill>
                          <a:effectLst/>
                          <a:latin typeface="Tenorite"/>
                        </a:rPr>
                        <a:t>Spatial </a:t>
                      </a:r>
                      <a:r>
                        <a:rPr lang="en-US" sz="3300" kern="1200" cap="none" spc="0" err="1">
                          <a:solidFill>
                            <a:schemeClr val="tx1"/>
                          </a:solidFill>
                          <a:effectLst/>
                          <a:latin typeface="Tenorite"/>
                        </a:rPr>
                        <a:t>Realtionship</a:t>
                      </a:r>
                      <a:r>
                        <a:rPr lang="en-US" sz="3300" kern="1200" cap="none" spc="0">
                          <a:solidFill>
                            <a:schemeClr val="tx1"/>
                          </a:solidFill>
                          <a:effectLst/>
                          <a:latin typeface="Tenorite"/>
                        </a:rPr>
                        <a:t> Analyst </a:t>
                      </a:r>
                      <a:endParaRPr lang="en-US" sz="3300" cap="none" spc="0">
                        <a:solidFill>
                          <a:schemeClr val="tx1"/>
                        </a:solidFill>
                        <a:effectLst/>
                        <a:latin typeface="Tenorite"/>
                      </a:endParaRPr>
                    </a:p>
                  </a:txBody>
                  <a:tcPr marL="0" marR="0" marT="0" marB="188595"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algn="l" rtl="0" eaLnBrk="1" latinLnBrk="0" hangingPunct="1">
                        <a:spcBef>
                          <a:spcPts val="0"/>
                        </a:spcBef>
                        <a:spcAft>
                          <a:spcPts val="0"/>
                        </a:spcAft>
                      </a:pPr>
                      <a:r>
                        <a:rPr lang="en-US" sz="3300" cap="none" spc="0">
                          <a:solidFill>
                            <a:schemeClr val="tx1"/>
                          </a:solidFill>
                          <a:effectLst/>
                        </a:rPr>
                        <a:t>Develop and test the system for identifying relationships between objects and work on algorithms to understand spatial dynamics in domestic and office scenes.</a:t>
                      </a:r>
                    </a:p>
                  </a:txBody>
                  <a:tcPr marL="0" marR="0" marT="0" marB="188595"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01519087"/>
                  </a:ext>
                </a:extLst>
              </a:tr>
            </a:tbl>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4" name="Rectangle 7173">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77904"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6"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87966" y="6517430"/>
            <a:ext cx="8961120" cy="36576"/>
          </a:xfrm>
          <a:custGeom>
            <a:avLst/>
            <a:gdLst>
              <a:gd name="connsiteX0" fmla="*/ 0 w 8961120"/>
              <a:gd name="connsiteY0" fmla="*/ 0 h 36576"/>
              <a:gd name="connsiteX1" fmla="*/ 599706 w 8961120"/>
              <a:gd name="connsiteY1" fmla="*/ 0 h 36576"/>
              <a:gd name="connsiteX2" fmla="*/ 1289023 w 8961120"/>
              <a:gd name="connsiteY2" fmla="*/ 0 h 36576"/>
              <a:gd name="connsiteX3" fmla="*/ 2067951 w 8961120"/>
              <a:gd name="connsiteY3" fmla="*/ 0 h 36576"/>
              <a:gd name="connsiteX4" fmla="*/ 2667656 w 8961120"/>
              <a:gd name="connsiteY4" fmla="*/ 0 h 36576"/>
              <a:gd name="connsiteX5" fmla="*/ 3356973 w 8961120"/>
              <a:gd name="connsiteY5" fmla="*/ 0 h 36576"/>
              <a:gd name="connsiteX6" fmla="*/ 4225513 w 8961120"/>
              <a:gd name="connsiteY6" fmla="*/ 0 h 36576"/>
              <a:gd name="connsiteX7" fmla="*/ 4735607 w 8961120"/>
              <a:gd name="connsiteY7" fmla="*/ 0 h 36576"/>
              <a:gd name="connsiteX8" fmla="*/ 5514535 w 8961120"/>
              <a:gd name="connsiteY8" fmla="*/ 0 h 36576"/>
              <a:gd name="connsiteX9" fmla="*/ 6024630 w 8961120"/>
              <a:gd name="connsiteY9" fmla="*/ 0 h 36576"/>
              <a:gd name="connsiteX10" fmla="*/ 6713947 w 8961120"/>
              <a:gd name="connsiteY10" fmla="*/ 0 h 36576"/>
              <a:gd name="connsiteX11" fmla="*/ 7492875 w 8961120"/>
              <a:gd name="connsiteY11" fmla="*/ 0 h 36576"/>
              <a:gd name="connsiteX12" fmla="*/ 7913358 w 8961120"/>
              <a:gd name="connsiteY12" fmla="*/ 0 h 36576"/>
              <a:gd name="connsiteX13" fmla="*/ 8333842 w 8961120"/>
              <a:gd name="connsiteY13" fmla="*/ 0 h 36576"/>
              <a:gd name="connsiteX14" fmla="*/ 8961120 w 8961120"/>
              <a:gd name="connsiteY14" fmla="*/ 0 h 36576"/>
              <a:gd name="connsiteX15" fmla="*/ 8961120 w 8961120"/>
              <a:gd name="connsiteY15" fmla="*/ 36576 h 36576"/>
              <a:gd name="connsiteX16" fmla="*/ 8182192 w 8961120"/>
              <a:gd name="connsiteY16" fmla="*/ 36576 h 36576"/>
              <a:gd name="connsiteX17" fmla="*/ 7492875 w 8961120"/>
              <a:gd name="connsiteY17" fmla="*/ 36576 h 36576"/>
              <a:gd name="connsiteX18" fmla="*/ 6893169 w 8961120"/>
              <a:gd name="connsiteY18" fmla="*/ 36576 h 36576"/>
              <a:gd name="connsiteX19" fmla="*/ 6114241 w 8961120"/>
              <a:gd name="connsiteY19" fmla="*/ 36576 h 36576"/>
              <a:gd name="connsiteX20" fmla="*/ 5424924 w 8961120"/>
              <a:gd name="connsiteY20" fmla="*/ 36576 h 36576"/>
              <a:gd name="connsiteX21" fmla="*/ 4556385 w 8961120"/>
              <a:gd name="connsiteY21" fmla="*/ 36576 h 36576"/>
              <a:gd name="connsiteX22" fmla="*/ 3687846 w 8961120"/>
              <a:gd name="connsiteY22" fmla="*/ 36576 h 36576"/>
              <a:gd name="connsiteX23" fmla="*/ 2908917 w 8961120"/>
              <a:gd name="connsiteY23" fmla="*/ 36576 h 36576"/>
              <a:gd name="connsiteX24" fmla="*/ 2129989 w 8961120"/>
              <a:gd name="connsiteY24" fmla="*/ 36576 h 36576"/>
              <a:gd name="connsiteX25" fmla="*/ 1351061 w 8961120"/>
              <a:gd name="connsiteY25" fmla="*/ 36576 h 36576"/>
              <a:gd name="connsiteX26" fmla="*/ 840967 w 8961120"/>
              <a:gd name="connsiteY26" fmla="*/ 36576 h 36576"/>
              <a:gd name="connsiteX27" fmla="*/ 0 w 8961120"/>
              <a:gd name="connsiteY27" fmla="*/ 36576 h 36576"/>
              <a:gd name="connsiteX28" fmla="*/ 0 w 8961120"/>
              <a:gd name="connsiteY28" fmla="*/ 0 h 3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961120" h="36576" fill="none" extrusionOk="0">
                <a:moveTo>
                  <a:pt x="0" y="0"/>
                </a:moveTo>
                <a:cubicBezTo>
                  <a:pt x="141480" y="-15333"/>
                  <a:pt x="370118" y="21604"/>
                  <a:pt x="599706" y="0"/>
                </a:cubicBezTo>
                <a:cubicBezTo>
                  <a:pt x="829294" y="-21604"/>
                  <a:pt x="1058535" y="-22495"/>
                  <a:pt x="1289023" y="0"/>
                </a:cubicBezTo>
                <a:cubicBezTo>
                  <a:pt x="1519511" y="22495"/>
                  <a:pt x="1862975" y="-27298"/>
                  <a:pt x="2067951" y="0"/>
                </a:cubicBezTo>
                <a:cubicBezTo>
                  <a:pt x="2272927" y="27298"/>
                  <a:pt x="2486269" y="618"/>
                  <a:pt x="2667656" y="0"/>
                </a:cubicBezTo>
                <a:cubicBezTo>
                  <a:pt x="2849043" y="-618"/>
                  <a:pt x="3130582" y="294"/>
                  <a:pt x="3356973" y="0"/>
                </a:cubicBezTo>
                <a:cubicBezTo>
                  <a:pt x="3583364" y="-294"/>
                  <a:pt x="3860958" y="33263"/>
                  <a:pt x="4225513" y="0"/>
                </a:cubicBezTo>
                <a:cubicBezTo>
                  <a:pt x="4590068" y="-33263"/>
                  <a:pt x="4589519" y="15734"/>
                  <a:pt x="4735607" y="0"/>
                </a:cubicBezTo>
                <a:cubicBezTo>
                  <a:pt x="4881695" y="-15734"/>
                  <a:pt x="5207957" y="-6921"/>
                  <a:pt x="5514535" y="0"/>
                </a:cubicBezTo>
                <a:cubicBezTo>
                  <a:pt x="5821113" y="6921"/>
                  <a:pt x="5851142" y="25056"/>
                  <a:pt x="6024630" y="0"/>
                </a:cubicBezTo>
                <a:cubicBezTo>
                  <a:pt x="6198119" y="-25056"/>
                  <a:pt x="6514519" y="416"/>
                  <a:pt x="6713947" y="0"/>
                </a:cubicBezTo>
                <a:cubicBezTo>
                  <a:pt x="6913375" y="-416"/>
                  <a:pt x="7296443" y="-1148"/>
                  <a:pt x="7492875" y="0"/>
                </a:cubicBezTo>
                <a:cubicBezTo>
                  <a:pt x="7689307" y="1148"/>
                  <a:pt x="7771987" y="-10766"/>
                  <a:pt x="7913358" y="0"/>
                </a:cubicBezTo>
                <a:cubicBezTo>
                  <a:pt x="8054729" y="10766"/>
                  <a:pt x="8199560" y="17209"/>
                  <a:pt x="8333842" y="0"/>
                </a:cubicBezTo>
                <a:cubicBezTo>
                  <a:pt x="8468124" y="-17209"/>
                  <a:pt x="8809906" y="28732"/>
                  <a:pt x="8961120" y="0"/>
                </a:cubicBezTo>
                <a:cubicBezTo>
                  <a:pt x="8961581" y="9258"/>
                  <a:pt x="8962567" y="24151"/>
                  <a:pt x="8961120" y="36576"/>
                </a:cubicBezTo>
                <a:cubicBezTo>
                  <a:pt x="8648097" y="8285"/>
                  <a:pt x="8460001" y="19892"/>
                  <a:pt x="8182192" y="36576"/>
                </a:cubicBezTo>
                <a:cubicBezTo>
                  <a:pt x="7904383" y="53260"/>
                  <a:pt x="7651168" y="50024"/>
                  <a:pt x="7492875" y="36576"/>
                </a:cubicBezTo>
                <a:cubicBezTo>
                  <a:pt x="7334582" y="23128"/>
                  <a:pt x="7161252" y="15794"/>
                  <a:pt x="6893169" y="36576"/>
                </a:cubicBezTo>
                <a:cubicBezTo>
                  <a:pt x="6625086" y="57358"/>
                  <a:pt x="6346059" y="13226"/>
                  <a:pt x="6114241" y="36576"/>
                </a:cubicBezTo>
                <a:cubicBezTo>
                  <a:pt x="5882423" y="59926"/>
                  <a:pt x="5611664" y="59524"/>
                  <a:pt x="5424924" y="36576"/>
                </a:cubicBezTo>
                <a:cubicBezTo>
                  <a:pt x="5238184" y="13628"/>
                  <a:pt x="4904817" y="66788"/>
                  <a:pt x="4556385" y="36576"/>
                </a:cubicBezTo>
                <a:cubicBezTo>
                  <a:pt x="4207953" y="6364"/>
                  <a:pt x="4069347" y="32352"/>
                  <a:pt x="3687846" y="36576"/>
                </a:cubicBezTo>
                <a:cubicBezTo>
                  <a:pt x="3306345" y="40800"/>
                  <a:pt x="3068536" y="25951"/>
                  <a:pt x="2908917" y="36576"/>
                </a:cubicBezTo>
                <a:cubicBezTo>
                  <a:pt x="2749298" y="47201"/>
                  <a:pt x="2482422" y="65251"/>
                  <a:pt x="2129989" y="36576"/>
                </a:cubicBezTo>
                <a:cubicBezTo>
                  <a:pt x="1777556" y="7901"/>
                  <a:pt x="1654480" y="34614"/>
                  <a:pt x="1351061" y="36576"/>
                </a:cubicBezTo>
                <a:cubicBezTo>
                  <a:pt x="1047642" y="38538"/>
                  <a:pt x="1054685" y="22582"/>
                  <a:pt x="840967" y="36576"/>
                </a:cubicBezTo>
                <a:cubicBezTo>
                  <a:pt x="627249" y="50570"/>
                  <a:pt x="351133" y="53217"/>
                  <a:pt x="0" y="36576"/>
                </a:cubicBezTo>
                <a:cubicBezTo>
                  <a:pt x="-472" y="19807"/>
                  <a:pt x="-535" y="8247"/>
                  <a:pt x="0" y="0"/>
                </a:cubicBezTo>
                <a:close/>
              </a:path>
              <a:path w="8961120" h="36576" stroke="0" extrusionOk="0">
                <a:moveTo>
                  <a:pt x="0" y="0"/>
                </a:moveTo>
                <a:cubicBezTo>
                  <a:pt x="173318" y="24176"/>
                  <a:pt x="330229" y="10910"/>
                  <a:pt x="599706" y="0"/>
                </a:cubicBezTo>
                <a:cubicBezTo>
                  <a:pt x="869183" y="-10910"/>
                  <a:pt x="847424" y="1915"/>
                  <a:pt x="1020189" y="0"/>
                </a:cubicBezTo>
                <a:cubicBezTo>
                  <a:pt x="1192954" y="-1915"/>
                  <a:pt x="1624559" y="-28249"/>
                  <a:pt x="1888728" y="0"/>
                </a:cubicBezTo>
                <a:cubicBezTo>
                  <a:pt x="2152897" y="28249"/>
                  <a:pt x="2347351" y="-14939"/>
                  <a:pt x="2488434" y="0"/>
                </a:cubicBezTo>
                <a:cubicBezTo>
                  <a:pt x="2629517" y="14939"/>
                  <a:pt x="2800841" y="26223"/>
                  <a:pt x="3088140" y="0"/>
                </a:cubicBezTo>
                <a:cubicBezTo>
                  <a:pt x="3375439" y="-26223"/>
                  <a:pt x="3652831" y="14211"/>
                  <a:pt x="3956679" y="0"/>
                </a:cubicBezTo>
                <a:cubicBezTo>
                  <a:pt x="4260527" y="-14211"/>
                  <a:pt x="4242730" y="6792"/>
                  <a:pt x="4466774" y="0"/>
                </a:cubicBezTo>
                <a:cubicBezTo>
                  <a:pt x="4690818" y="-6792"/>
                  <a:pt x="5136125" y="-25519"/>
                  <a:pt x="5335313" y="0"/>
                </a:cubicBezTo>
                <a:cubicBezTo>
                  <a:pt x="5534501" y="25519"/>
                  <a:pt x="5994618" y="-13332"/>
                  <a:pt x="6203852" y="0"/>
                </a:cubicBezTo>
                <a:cubicBezTo>
                  <a:pt x="6413086" y="13332"/>
                  <a:pt x="6641282" y="-3462"/>
                  <a:pt x="6893169" y="0"/>
                </a:cubicBezTo>
                <a:cubicBezTo>
                  <a:pt x="7145056" y="3462"/>
                  <a:pt x="7586314" y="18738"/>
                  <a:pt x="7761709" y="0"/>
                </a:cubicBezTo>
                <a:cubicBezTo>
                  <a:pt x="7937104" y="-18738"/>
                  <a:pt x="8158068" y="-11761"/>
                  <a:pt x="8361414" y="0"/>
                </a:cubicBezTo>
                <a:cubicBezTo>
                  <a:pt x="8564761" y="11761"/>
                  <a:pt x="8732843" y="11431"/>
                  <a:pt x="8961120" y="0"/>
                </a:cubicBezTo>
                <a:cubicBezTo>
                  <a:pt x="8959834" y="7335"/>
                  <a:pt x="8960689" y="23090"/>
                  <a:pt x="8961120" y="36576"/>
                </a:cubicBezTo>
                <a:cubicBezTo>
                  <a:pt x="8688604" y="37591"/>
                  <a:pt x="8580507" y="51331"/>
                  <a:pt x="8271803" y="36576"/>
                </a:cubicBezTo>
                <a:cubicBezTo>
                  <a:pt x="7963099" y="21821"/>
                  <a:pt x="7885912" y="70879"/>
                  <a:pt x="7582486" y="36576"/>
                </a:cubicBezTo>
                <a:cubicBezTo>
                  <a:pt x="7279060" y="2273"/>
                  <a:pt x="7124640" y="58875"/>
                  <a:pt x="6713947" y="36576"/>
                </a:cubicBezTo>
                <a:cubicBezTo>
                  <a:pt x="6303254" y="14277"/>
                  <a:pt x="6305410" y="26805"/>
                  <a:pt x="6024630" y="36576"/>
                </a:cubicBezTo>
                <a:cubicBezTo>
                  <a:pt x="5743850" y="46347"/>
                  <a:pt x="5721586" y="27452"/>
                  <a:pt x="5604147" y="36576"/>
                </a:cubicBezTo>
                <a:cubicBezTo>
                  <a:pt x="5486708" y="45700"/>
                  <a:pt x="5327814" y="44935"/>
                  <a:pt x="5094052" y="36576"/>
                </a:cubicBezTo>
                <a:cubicBezTo>
                  <a:pt x="4860290" y="28217"/>
                  <a:pt x="4435653" y="17219"/>
                  <a:pt x="4225513" y="36576"/>
                </a:cubicBezTo>
                <a:cubicBezTo>
                  <a:pt x="4015373" y="55933"/>
                  <a:pt x="3842740" y="48019"/>
                  <a:pt x="3536196" y="36576"/>
                </a:cubicBezTo>
                <a:cubicBezTo>
                  <a:pt x="3229652" y="25133"/>
                  <a:pt x="3219329" y="26285"/>
                  <a:pt x="3026101" y="36576"/>
                </a:cubicBezTo>
                <a:cubicBezTo>
                  <a:pt x="2832873" y="46867"/>
                  <a:pt x="2489409" y="9200"/>
                  <a:pt x="2336784" y="36576"/>
                </a:cubicBezTo>
                <a:cubicBezTo>
                  <a:pt x="2184159" y="63952"/>
                  <a:pt x="2049920" y="36374"/>
                  <a:pt x="1916301" y="36576"/>
                </a:cubicBezTo>
                <a:cubicBezTo>
                  <a:pt x="1782682" y="36778"/>
                  <a:pt x="1607936" y="36547"/>
                  <a:pt x="1495818" y="36576"/>
                </a:cubicBezTo>
                <a:cubicBezTo>
                  <a:pt x="1383700" y="36605"/>
                  <a:pt x="1097703" y="70325"/>
                  <a:pt x="806501" y="36576"/>
                </a:cubicBezTo>
                <a:cubicBezTo>
                  <a:pt x="515299" y="2827"/>
                  <a:pt x="401710" y="-327"/>
                  <a:pt x="0" y="36576"/>
                </a:cubicBezTo>
                <a:cubicBezTo>
                  <a:pt x="-1649" y="19104"/>
                  <a:pt x="652" y="1022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5" name="Rectangle 1" descr="Content Placeholder 2">
            <a:extLst>
              <a:ext uri="{FF2B5EF4-FFF2-40B4-BE49-F238E27FC236}">
                <a16:creationId xmlns:a16="http://schemas.microsoft.com/office/drawing/2014/main" id="{D2C55B0B-0C7E-636A-4488-12925BEDFCE7}"/>
              </a:ext>
            </a:extLst>
          </p:cNvPr>
          <p:cNvSpPr>
            <a:spLocks noGrp="1" noChangeArrowheads="1"/>
          </p:cNvSpPr>
          <p:nvPr>
            <p:ph type="body" idx="1"/>
          </p:nvPr>
        </p:nvSpPr>
        <p:spPr>
          <a:xfrm>
            <a:off x="10252836" y="1104182"/>
            <a:ext cx="12448670" cy="10863072"/>
          </a:xfrm>
        </p:spPr>
        <p:txBody>
          <a:bodyPr anchor="ctr">
            <a:normAutofit/>
          </a:bodyPr>
          <a:lstStyle/>
          <a:p>
            <a:pPr marL="0" indent="0" defTabSz="825500">
              <a:buSzTx/>
              <a:buFontTx/>
              <a:buNone/>
            </a:pPr>
            <a:r>
              <a:rPr lang="en-US" altLang="en-US">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Advisor : Dr. Shayok Mukhopadhyay</a:t>
            </a:r>
          </a:p>
          <a:p>
            <a:pPr marL="0" indent="0" defTabSz="825500">
              <a:buSzTx/>
              <a:buFontTx/>
              <a:buNone/>
            </a:pPr>
            <a:r>
              <a:rPr lang="en-US" altLang="en-US">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Meeting: Every Wednesday @ 4pm in Maxcy Hall 116C</a:t>
            </a:r>
          </a:p>
          <a:p>
            <a:pPr marL="0" indent="0" defTabSz="825500">
              <a:buSzTx/>
              <a:buFontTx/>
              <a:buNone/>
            </a:pPr>
            <a:r>
              <a:rPr lang="en-US" altLang="en-US">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GitHub: </a:t>
            </a:r>
            <a:r>
              <a:rPr lang="en-US" altLang="en-US" u="sng">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hlinkClick r:id="rId2"/>
              </a:rPr>
              <a:t>https://github.com/diwaschaulagain/Visual-Object-Detection-in-Domestic-Settings</a:t>
            </a:r>
            <a:r>
              <a:rPr lang="en-US" altLang="en-US">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rPr>
              <a:t>   </a:t>
            </a:r>
          </a:p>
        </p:txBody>
      </p:sp>
    </p:spTree>
  </p:cSld>
  <p:clrMapOvr>
    <a:masterClrMapping/>
  </p:clrMapOvr>
  <p:transition spd="med"/>
</p:sld>
</file>

<file path=ppt/theme/theme1.xml><?xml version="1.0" encoding="utf-8"?>
<a:theme xmlns:a="http://schemas.openxmlformats.org/drawingml/2006/main" name="23_ClassicWhite">
  <a:themeElements>
    <a:clrScheme name="">
      <a:dk1>
        <a:srgbClr val="000000"/>
      </a:dk1>
      <a:lt1>
        <a:srgbClr val="FFFFFF"/>
      </a:lt1>
      <a:dk2>
        <a:srgbClr val="5E5E5E"/>
      </a:dk2>
      <a:lt2>
        <a:srgbClr val="D5D5D5"/>
      </a:lt2>
      <a:accent1>
        <a:srgbClr val="3E74D1"/>
      </a:accent1>
      <a:accent2>
        <a:srgbClr val="33C5B9"/>
      </a:accent2>
      <a:accent3>
        <a:srgbClr val="FFFFFF"/>
      </a:accent3>
      <a:accent4>
        <a:srgbClr val="000000"/>
      </a:accent4>
      <a:accent5>
        <a:srgbClr val="AFBCE5"/>
      </a:accent5>
      <a:accent6>
        <a:srgbClr val="2DB2A7"/>
      </a:accent6>
      <a:hlink>
        <a:srgbClr val="0000FF"/>
      </a:hlink>
      <a:folHlink>
        <a:srgbClr val="FF00FF"/>
      </a:folHlink>
    </a:clrScheme>
    <a:fontScheme name="23_ClassicWhite">
      <a:majorFont>
        <a:latin typeface="Canela Bold"/>
        <a:ea typeface="Canela Bold"/>
        <a:cs typeface="Canela Bold"/>
      </a:majorFont>
      <a:minorFont>
        <a:latin typeface="Canela Text Regular"/>
        <a:ea typeface="Canela Text Regular"/>
        <a:cs typeface="Canela Text Regula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0000"/>
        </a:solidFill>
        <a:ln w="25400" cap="flat" cmpd="sng" algn="ctr">
          <a:solidFill>
            <a:srgbClr val="000000"/>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50800" tIns="50800" rIns="50800" bIns="50800" numCol="1" anchor="ctr" anchorCtr="0" compatLnSpc="1">
        <a:prstTxWarp prst="textNoShape">
          <a:avLst/>
        </a:prstTxWarp>
        <a:spAutoFit/>
      </a:bodyPr>
      <a:lstStyle>
        <a:defPPr marL="0" marR="0" indent="0" algn="l" defTabSz="2436813" rtl="0" eaLnBrk="1" fontAlgn="base" latinLnBrk="0" hangingPunct="0">
          <a:lnSpc>
            <a:spcPct val="90000"/>
          </a:lnSpc>
          <a:spcBef>
            <a:spcPts val="2400"/>
          </a:spcBef>
          <a:spcAft>
            <a:spcPct val="0"/>
          </a:spcAft>
          <a:buClrTx/>
          <a:buSzTx/>
          <a:buFontTx/>
          <a:buNone/>
          <a:tabLst/>
          <a:defRPr kumimoji="0" lang="en-US" altLang="en-US" sz="4400" b="0" i="0" u="none" strike="noStrike" cap="none" normalizeH="0" baseline="0" smtClean="0">
            <a:ln>
              <a:noFill/>
            </a:ln>
            <a:solidFill>
              <a:srgbClr val="000000"/>
            </a:solidFill>
            <a:effectLst/>
            <a:latin typeface="Canela Text Regular" charset="0"/>
            <a:ea typeface="Canela Text Regular" charset="0"/>
            <a:cs typeface="Canela Text Regular" charset="0"/>
            <a:sym typeface="Canela Text Regular" charset="0"/>
          </a:defRPr>
        </a:defPPr>
      </a:lstStyle>
    </a:spDef>
    <a:lnDef>
      <a:spPr bwMode="auto">
        <a:xfrm>
          <a:off x="0" y="0"/>
          <a:ext cx="1" cy="1"/>
        </a:xfrm>
        <a:custGeom>
          <a:avLst/>
          <a:gdLst/>
          <a:ahLst/>
          <a:cxnLst/>
          <a:rect l="0" t="0" r="0" b="0"/>
          <a:pathLst/>
        </a:custGeom>
        <a:solidFill>
          <a:srgbClr val="000000"/>
        </a:solidFill>
        <a:ln w="25400" cap="flat" cmpd="sng" algn="ctr">
          <a:solidFill>
            <a:srgbClr val="000000"/>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50800" tIns="50800" rIns="50800" bIns="50800" numCol="1" anchor="ctr" anchorCtr="0" compatLnSpc="1">
        <a:prstTxWarp prst="textNoShape">
          <a:avLst/>
        </a:prstTxWarp>
        <a:spAutoFit/>
      </a:bodyPr>
      <a:lstStyle>
        <a:defPPr marL="0" marR="0" indent="0" algn="l" defTabSz="2436813" rtl="0" eaLnBrk="1" fontAlgn="base" latinLnBrk="0" hangingPunct="0">
          <a:lnSpc>
            <a:spcPct val="90000"/>
          </a:lnSpc>
          <a:spcBef>
            <a:spcPts val="2400"/>
          </a:spcBef>
          <a:spcAft>
            <a:spcPct val="0"/>
          </a:spcAft>
          <a:buClrTx/>
          <a:buSzTx/>
          <a:buFontTx/>
          <a:buNone/>
          <a:tabLst/>
          <a:defRPr kumimoji="0" lang="en-US" altLang="en-US" sz="4400" b="0" i="0" u="none" strike="noStrike" cap="none" normalizeH="0" baseline="0" smtClean="0">
            <a:ln>
              <a:noFill/>
            </a:ln>
            <a:solidFill>
              <a:srgbClr val="000000"/>
            </a:solidFill>
            <a:effectLst/>
            <a:latin typeface="Canela Text Regular" charset="0"/>
            <a:ea typeface="Canela Text Regular" charset="0"/>
            <a:cs typeface="Canela Text Regular" charset="0"/>
            <a:sym typeface="Canela Text Regular"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5E5E5E"/>
      </a:dk2>
      <a:lt2>
        <a:srgbClr val="D5D5D5"/>
      </a:lt2>
      <a:accent1>
        <a:srgbClr val="3E74D1"/>
      </a:accent1>
      <a:accent2>
        <a:srgbClr val="33C5B9"/>
      </a:accent2>
      <a:accent3>
        <a:srgbClr val="FFFFFF"/>
      </a:accent3>
      <a:accent4>
        <a:srgbClr val="000000"/>
      </a:accent4>
      <a:accent5>
        <a:srgbClr val="AFBCE5"/>
      </a:accent5>
      <a:accent6>
        <a:srgbClr val="2DB2A7"/>
      </a:accent6>
      <a:hlink>
        <a:srgbClr val="0000FF"/>
      </a:hlink>
      <a:folHlink>
        <a:srgbClr val="FF00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5</Slides>
  <Notes>0</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23_ClassicWhite</vt:lpstr>
      <vt:lpstr>Visual Object Detection in domestic settings </vt:lpstr>
      <vt:lpstr>Project Description and deliverables </vt:lpstr>
      <vt:lpstr>Major milestones and timeline</vt:lpstr>
      <vt:lpstr>Initial division of Technical Task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1</cp:revision>
  <dcterms:modified xsi:type="dcterms:W3CDTF">2024-09-18T19:23:18Z</dcterms:modified>
</cp:coreProperties>
</file>