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0C1F5-EB17-4D15-A02B-7AF27ABBA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4B7E3-07B4-4187-A7C2-96B807CD8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57E60-9998-40D0-B0A1-9534E0FB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99D6-4210-4930-A77D-61547104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ABFF-4862-4801-8BFF-500EE7CF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17D0-DDAE-4640-9CAD-836C11F4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F8E8D-1F78-4AB8-A236-2A8E92E0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66A2A-88B3-4AA7-AF9A-C432B345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096AF-2DC2-4D64-9673-84597F60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A2FB9-AB2D-45D8-99C7-EAB7C61A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0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F1F4F-5E20-4FDB-B88E-159F9C506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4009B7-F8D7-47EA-AF19-36FF088B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FD448-58EE-48F2-8E4D-5A99D47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C8C5A-F7C0-41D2-A4A5-D8505242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EC7DB-BA9C-4613-A456-05DE0F6D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ACE89-F708-46B4-90B4-34AAAEE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B2A97-1011-4CCE-A96B-D3760F4D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FEBA-BB76-4DD9-B2F0-E75AB0C0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C1BDF-2994-41BE-8912-ED37BAC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43C0-2450-44F2-AB25-18B97B6E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207A-9E50-445C-A926-3120AE78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502AA-31BF-43C9-AB6D-71CFC5C51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E9524-4D02-419D-8A9E-F681C194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649-0435-47DF-BBEA-5879F687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C7088-8121-4E25-BA74-ABE4C741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451D4-9085-4687-9D31-7D930C12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5AAC2-398B-4052-9A8F-930DEDFAF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9C860-2936-4D36-AB80-C5D5E8B8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ED8D7-1895-441B-9A5E-88EA3A4C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6F5BD-4BC8-475E-8844-E9EFD0F9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6E229-4F38-4477-8CED-59F78B3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0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57461-060E-4782-B30F-29C5A618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F3D1C-2DA2-4DB6-BA19-8AA68E4D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27302-3AB5-44B3-BE45-5FF5BFC52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86E98-0C53-41B9-AECB-3CB8CF843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97E01-3E4D-4D4D-965A-15FD2B605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A4131-B8E0-45D9-8B86-3415E922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8D5069-18CA-494A-B807-F204750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D3603-D38A-490B-B6E9-8C3F4893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2B65-8B69-478F-B680-8D7918C7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2CBF4-7327-4D96-AF13-87CAE818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52BD6B-F53E-48F2-AE19-322F253E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0DC2D-BCAC-4D5B-BD6D-D4EA0C41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8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3D1788-70C8-4D67-9567-080FE31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5A58EB-F465-4E9A-B319-64DFE7E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6AAA6-27B1-480B-96CD-18E738A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232-86D9-4E57-A033-714702A8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C986-17CE-4950-A5FE-D8E88F9C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080E0-80F6-4941-8DC7-D75340862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D8109-E9E5-4DF7-A5C4-F043E24D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0FD18-7A80-4D89-B285-5B39A018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D657A-086E-4061-9E71-87898EB4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E4A84-F41A-4C9E-AF28-88553586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66B8E-1AA8-4113-8A69-925E1500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3E41B-F5CF-4D6F-AD07-4C2382BC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0FA1B-A871-44BF-B1CB-4D6DC6F1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54842-80D2-4BE7-89C5-CAC9FF99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DA4EB-F937-4006-AC3D-5CF193F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3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FA729-7AB9-49DF-AA04-9E076B07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A41EB-00DE-4F14-A444-41D2886B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DB410-AB83-4C98-ABB2-A2986067B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2F4D-ACE2-4F54-B9FB-C6C6ABC9F56A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41417-5E54-41D1-9C8C-D561EA0FE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DE34F-FDE9-437E-9B8C-DB8776655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BDBA-3374-465A-9457-D1CAC34E2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45021-3461-4CC0-852A-FE6127D74F55}"/>
              </a:ext>
            </a:extLst>
          </p:cNvPr>
          <p:cNvSpPr txBox="1"/>
          <p:nvPr/>
        </p:nvSpPr>
        <p:spPr>
          <a:xfrm>
            <a:off x="4041301" y="2703238"/>
            <a:ext cx="5660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적용할 방법론</a:t>
            </a:r>
            <a:endParaRPr lang="en-US" altLang="ko-KR" sz="4000" b="1" dirty="0"/>
          </a:p>
          <a:p>
            <a:r>
              <a:rPr lang="en-US" altLang="ko-KR" sz="4000" b="1" dirty="0"/>
              <a:t>: parallel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13679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70175A-A8D8-41A9-A5D0-055339B1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316"/>
              </p:ext>
            </p:extLst>
          </p:nvPr>
        </p:nvGraphicFramePr>
        <p:xfrm>
          <a:off x="959252" y="1377759"/>
          <a:ext cx="10733644" cy="4993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2164448612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1143910865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092084688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4258372863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4098163482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3292068071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743016691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169301152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236252060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1683381076"/>
                    </a:ext>
                  </a:extLst>
                </a:gridCol>
              </a:tblGrid>
              <a:tr h="259783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3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205668"/>
                  </a:ext>
                </a:extLst>
              </a:tr>
              <a:tr h="42953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시작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주제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32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Workplan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532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요구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시장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요구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5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5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5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532"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95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953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D1047DE8-D401-41CA-8029-DDC22EC0C191}"/>
              </a:ext>
            </a:extLst>
          </p:cNvPr>
          <p:cNvGrpSpPr/>
          <p:nvPr/>
        </p:nvGrpSpPr>
        <p:grpSpPr>
          <a:xfrm>
            <a:off x="3727019" y="2036976"/>
            <a:ext cx="7855381" cy="4218054"/>
            <a:chOff x="3541489" y="1493637"/>
            <a:chExt cx="7855381" cy="4218054"/>
          </a:xfrm>
        </p:grpSpPr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43E18C1-D34D-4291-A450-67063A1DB4C1}"/>
                </a:ext>
              </a:extLst>
            </p:cNvPr>
            <p:cNvSpPr/>
            <p:nvPr/>
          </p:nvSpPr>
          <p:spPr>
            <a:xfrm>
              <a:off x="10624775" y="5462665"/>
              <a:ext cx="772095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각형 6">
              <a:extLst>
                <a:ext uri="{FF2B5EF4-FFF2-40B4-BE49-F238E27FC236}">
                  <a16:creationId xmlns:a16="http://schemas.microsoft.com/office/drawing/2014/main" id="{BD4B668C-5AC7-4EEC-92E6-C98D95ABF197}"/>
                </a:ext>
              </a:extLst>
            </p:cNvPr>
            <p:cNvSpPr/>
            <p:nvPr/>
          </p:nvSpPr>
          <p:spPr>
            <a:xfrm>
              <a:off x="3541489" y="1493637"/>
              <a:ext cx="772095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화살표: 오각형 8">
              <a:extLst>
                <a:ext uri="{FF2B5EF4-FFF2-40B4-BE49-F238E27FC236}">
                  <a16:creationId xmlns:a16="http://schemas.microsoft.com/office/drawing/2014/main" id="{44026946-7AC4-4C81-B26B-902532376111}"/>
                </a:ext>
              </a:extLst>
            </p:cNvPr>
            <p:cNvSpPr/>
            <p:nvPr/>
          </p:nvSpPr>
          <p:spPr>
            <a:xfrm>
              <a:off x="3548113" y="1964090"/>
              <a:ext cx="1832270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FE0BFEC1-5CA2-434F-A372-22B5353DD8D0}"/>
                </a:ext>
              </a:extLst>
            </p:cNvPr>
            <p:cNvSpPr/>
            <p:nvPr/>
          </p:nvSpPr>
          <p:spPr>
            <a:xfrm>
              <a:off x="3919174" y="2434543"/>
              <a:ext cx="772095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6BAB17B6-05F9-4E8D-B024-7EF6CBDEB6C6}"/>
                </a:ext>
              </a:extLst>
            </p:cNvPr>
            <p:cNvSpPr/>
            <p:nvPr/>
          </p:nvSpPr>
          <p:spPr>
            <a:xfrm>
              <a:off x="3967292" y="2877452"/>
              <a:ext cx="1669772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33B814E4-CAB4-4872-9013-59C9A11EAC61}"/>
                </a:ext>
              </a:extLst>
            </p:cNvPr>
            <p:cNvSpPr/>
            <p:nvPr/>
          </p:nvSpPr>
          <p:spPr>
            <a:xfrm>
              <a:off x="5314123" y="3320362"/>
              <a:ext cx="772095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화살표: 오각형 13">
              <a:extLst>
                <a:ext uri="{FF2B5EF4-FFF2-40B4-BE49-F238E27FC236}">
                  <a16:creationId xmlns:a16="http://schemas.microsoft.com/office/drawing/2014/main" id="{DFDC1207-A7F5-430A-82BC-8EF0AB5AA6C0}"/>
                </a:ext>
              </a:extLst>
            </p:cNvPr>
            <p:cNvSpPr/>
            <p:nvPr/>
          </p:nvSpPr>
          <p:spPr>
            <a:xfrm>
              <a:off x="5768369" y="3750020"/>
              <a:ext cx="2182936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화살표: 오각형 15">
              <a:extLst>
                <a:ext uri="{FF2B5EF4-FFF2-40B4-BE49-F238E27FC236}">
                  <a16:creationId xmlns:a16="http://schemas.microsoft.com/office/drawing/2014/main" id="{05AF6793-D384-4D4C-B534-A379158C5314}"/>
                </a:ext>
              </a:extLst>
            </p:cNvPr>
            <p:cNvSpPr/>
            <p:nvPr/>
          </p:nvSpPr>
          <p:spPr>
            <a:xfrm>
              <a:off x="7703187" y="4179678"/>
              <a:ext cx="2858796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982A57DB-45A7-417E-8D0A-7DBF69272233}"/>
                </a:ext>
              </a:extLst>
            </p:cNvPr>
            <p:cNvSpPr/>
            <p:nvPr/>
          </p:nvSpPr>
          <p:spPr>
            <a:xfrm>
              <a:off x="7689934" y="4614877"/>
              <a:ext cx="3309368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E3BFE0EE-7190-421A-B405-53ED5083A94B}"/>
                </a:ext>
              </a:extLst>
            </p:cNvPr>
            <p:cNvSpPr/>
            <p:nvPr/>
          </p:nvSpPr>
          <p:spPr>
            <a:xfrm>
              <a:off x="10628241" y="5041242"/>
              <a:ext cx="397570" cy="249026"/>
            </a:xfrm>
            <a:prstGeom prst="homePlate">
              <a:avLst>
                <a:gd name="adj" fmla="val 33132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FCE196-BCF6-4B39-B55A-D965B90E26DC}"/>
              </a:ext>
            </a:extLst>
          </p:cNvPr>
          <p:cNvSpPr txBox="1"/>
          <p:nvPr/>
        </p:nvSpPr>
        <p:spPr>
          <a:xfrm>
            <a:off x="611544" y="321996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프로젝트 진행 일정</a:t>
            </a:r>
            <a:endParaRPr lang="en-US" altLang="ko-KR" sz="4000" b="1" dirty="0"/>
          </a:p>
        </p:txBody>
      </p:sp>
    </p:spTree>
    <p:extLst>
      <p:ext uri="{BB962C8B-B14F-4D97-AF65-F5344CB8AC3E}">
        <p14:creationId xmlns:p14="http://schemas.microsoft.com/office/powerpoint/2010/main" val="27003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5D80E-56D9-45B8-B15C-5AE7419B0B29}"/>
              </a:ext>
            </a:extLst>
          </p:cNvPr>
          <p:cNvSpPr txBox="1"/>
          <p:nvPr/>
        </p:nvSpPr>
        <p:spPr>
          <a:xfrm>
            <a:off x="3869023" y="3008039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팀원들 간 역할 분담</a:t>
            </a:r>
            <a:r>
              <a:rPr lang="en-US" altLang="ko-KR" sz="4000" b="1" dirty="0"/>
              <a:t>???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011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63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MINJEONG KANG</dc:creator>
  <cp:lastModifiedBy>MINJEONG KANG</cp:lastModifiedBy>
  <cp:revision>9</cp:revision>
  <dcterms:created xsi:type="dcterms:W3CDTF">2017-09-25T04:11:03Z</dcterms:created>
  <dcterms:modified xsi:type="dcterms:W3CDTF">2017-09-25T16:19:28Z</dcterms:modified>
</cp:coreProperties>
</file>