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75" r:id="rId9"/>
    <p:sldId id="273" r:id="rId10"/>
    <p:sldId id="295" r:id="rId11"/>
    <p:sldId id="272" r:id="rId12"/>
    <p:sldId id="274" r:id="rId13"/>
    <p:sldId id="294" r:id="rId14"/>
    <p:sldId id="293" r:id="rId15"/>
    <p:sldId id="265" r:id="rId16"/>
    <p:sldId id="279" r:id="rId17"/>
    <p:sldId id="280" r:id="rId18"/>
    <p:sldId id="278" r:id="rId19"/>
    <p:sldId id="281" r:id="rId20"/>
    <p:sldId id="283" r:id="rId21"/>
    <p:sldId id="282" r:id="rId22"/>
    <p:sldId id="284" r:id="rId23"/>
    <p:sldId id="285" r:id="rId24"/>
    <p:sldId id="290" r:id="rId25"/>
    <p:sldId id="291" r:id="rId26"/>
    <p:sldId id="292" r:id="rId27"/>
    <p:sldId id="270" r:id="rId28"/>
    <p:sldId id="271" r:id="rId29"/>
  </p:sldIdLst>
  <p:sldSz cx="9144000" cy="6858000" type="screen4x3"/>
  <p:notesSz cx="6858000" cy="9144000"/>
  <p:embeddedFontLst>
    <p:embeddedFont>
      <p:font typeface="나눔바른고딕" panose="020B0600000101010101" charset="-127"/>
      <p:regular r:id="rId30"/>
    </p:embeddedFont>
    <p:embeddedFont>
      <p:font typeface="나눔명조" panose="02020603020101020101" pitchFamily="18" charset="-127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함초롬바탕" panose="02030604000101010101" pitchFamily="18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61" autoAdjust="0"/>
    <p:restoredTop sz="94660"/>
  </p:normalViewPr>
  <p:slideViewPr>
    <p:cSldViewPr>
      <p:cViewPr varScale="1">
        <p:scale>
          <a:sx n="81" d="100"/>
          <a:sy n="81" d="100"/>
        </p:scale>
        <p:origin x="1008" y="34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F17A-7F56-4B18-8281-FD0FC3883540}" type="datetimeFigureOut">
              <a:rPr lang="ko-KR" altLang="en-US" smtClean="0"/>
              <a:pPr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E:\NEX_3N\1월_HK♥\DSC04176.JPG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</a:blip>
          <a:srcRect r="11397"/>
          <a:stretch>
            <a:fillRect/>
          </a:stretch>
        </p:blipFill>
        <p:spPr bwMode="auto">
          <a:xfrm>
            <a:off x="1" y="1"/>
            <a:ext cx="9143999" cy="688538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6912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420888"/>
            <a:ext cx="9144000" cy="1425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dirty="0">
                <a:solidFill>
                  <a:schemeClr val="bg1"/>
                </a:solidFill>
                <a:latin typeface="나눔바른고딕"/>
                <a:ea typeface="나눔바른고딕"/>
              </a:rPr>
              <a:t>소프트웨어 설계</a:t>
            </a:r>
          </a:p>
          <a:p>
            <a:pPr algn="ctr"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나눔바른고딕"/>
                <a:ea typeface="나눔바른고딕"/>
              </a:rPr>
              <a:t>Free Waiting</a:t>
            </a: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4355976" y="4390226"/>
            <a:ext cx="4248472" cy="1127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>
                <a:solidFill>
                  <a:schemeClr val="bg1"/>
                </a:solidFill>
                <a:latin typeface="나눔바른고딕"/>
                <a:ea typeface="나눔바른고딕"/>
              </a:rPr>
              <a:t>2</a:t>
            </a:r>
            <a:r>
              <a:rPr lang="ko-KR" altLang="en-US" sz="1700">
                <a:solidFill>
                  <a:schemeClr val="bg1"/>
                </a:solidFill>
                <a:latin typeface="나눔바른고딕"/>
                <a:ea typeface="나눔바른고딕"/>
              </a:rPr>
              <a:t>조 </a:t>
            </a:r>
            <a:r>
              <a:rPr lang="en-US" altLang="ko-KR" sz="1700">
                <a:solidFill>
                  <a:schemeClr val="bg1"/>
                </a:solidFill>
                <a:latin typeface="나눔바른고딕"/>
                <a:ea typeface="나눔바른고딕"/>
              </a:rPr>
              <a:t>:</a:t>
            </a:r>
            <a:r>
              <a:rPr lang="ko-KR" altLang="en-US" sz="1700">
                <a:solidFill>
                  <a:schemeClr val="bg1"/>
                </a:solidFill>
                <a:latin typeface="나눔바른고딕"/>
                <a:ea typeface="나눔바른고딕"/>
              </a:rPr>
              <a:t> 이판사판</a:t>
            </a:r>
          </a:p>
          <a:p>
            <a:pPr algn="r">
              <a:defRPr/>
            </a:pPr>
            <a:r>
              <a:rPr lang="ko-KR" altLang="en-US" sz="1700">
                <a:solidFill>
                  <a:schemeClr val="bg1"/>
                </a:solidFill>
                <a:latin typeface="나눔바른고딕"/>
                <a:ea typeface="나눔바른고딕"/>
              </a:rPr>
              <a:t>조장 </a:t>
            </a:r>
            <a:r>
              <a:rPr lang="en-US" altLang="ko-KR" sz="1700">
                <a:solidFill>
                  <a:schemeClr val="bg1"/>
                </a:solidFill>
                <a:latin typeface="나눔바른고딕"/>
                <a:ea typeface="나눔바른고딕"/>
              </a:rPr>
              <a:t>:</a:t>
            </a:r>
            <a:r>
              <a:rPr lang="ko-KR" altLang="en-US" sz="1700">
                <a:solidFill>
                  <a:schemeClr val="bg1"/>
                </a:solidFill>
                <a:latin typeface="나눔바른고딕"/>
                <a:ea typeface="나눔바른고딕"/>
              </a:rPr>
              <a:t> 이효동</a:t>
            </a:r>
          </a:p>
          <a:p>
            <a:pPr algn="r">
              <a:defRPr/>
            </a:pPr>
            <a:r>
              <a:rPr lang="ko-KR" altLang="en-US" sz="1700">
                <a:solidFill>
                  <a:schemeClr val="bg1"/>
                </a:solidFill>
                <a:latin typeface="나눔바른고딕"/>
                <a:ea typeface="나눔바른고딕"/>
              </a:rPr>
              <a:t>서기 </a:t>
            </a:r>
            <a:r>
              <a:rPr lang="en-US" altLang="ko-KR" sz="1700">
                <a:solidFill>
                  <a:schemeClr val="bg1"/>
                </a:solidFill>
                <a:latin typeface="나눔바른고딕"/>
                <a:ea typeface="나눔바른고딕"/>
              </a:rPr>
              <a:t>:</a:t>
            </a:r>
            <a:r>
              <a:rPr lang="ko-KR" altLang="en-US" sz="1700">
                <a:solidFill>
                  <a:schemeClr val="bg1"/>
                </a:solidFill>
                <a:latin typeface="나눔바른고딕"/>
                <a:ea typeface="나눔바른고딕"/>
              </a:rPr>
              <a:t> 구보미</a:t>
            </a:r>
          </a:p>
          <a:p>
            <a:pPr algn="r">
              <a:defRPr/>
            </a:pPr>
            <a:r>
              <a:rPr lang="ko-KR" altLang="en-US" sz="1700">
                <a:solidFill>
                  <a:schemeClr val="bg1"/>
                </a:solidFill>
                <a:latin typeface="나눔바른고딕"/>
                <a:ea typeface="나눔바른고딕"/>
              </a:rPr>
              <a:t>팀원 </a:t>
            </a:r>
            <a:r>
              <a:rPr lang="en-US" altLang="ko-KR" sz="1700">
                <a:solidFill>
                  <a:schemeClr val="bg1"/>
                </a:solidFill>
                <a:latin typeface="나눔바른고딕"/>
                <a:ea typeface="나눔바른고딕"/>
              </a:rPr>
              <a:t>:</a:t>
            </a:r>
            <a:r>
              <a:rPr lang="ko-KR" altLang="en-US" sz="1700">
                <a:solidFill>
                  <a:schemeClr val="bg1"/>
                </a:solidFill>
                <a:latin typeface="나눔바른고딕"/>
                <a:ea typeface="나눔바른고딕"/>
              </a:rPr>
              <a:t> 권영인 김기현 박준호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Business Requirement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bg1"/>
                </a:solidFill>
                <a:latin typeface="나눔명조"/>
                <a:ea typeface="나눔명조"/>
              </a:rPr>
              <a:t>‘02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Special</a:t>
            </a:r>
          </a:p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878C7-2429-4662-B25D-8161550CD44D}"/>
              </a:ext>
            </a:extLst>
          </p:cNvPr>
          <p:cNvSpPr/>
          <p:nvPr/>
        </p:nvSpPr>
        <p:spPr>
          <a:xfrm>
            <a:off x="3059832" y="2195500"/>
            <a:ext cx="2592288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A9EA90-8463-489C-A08E-9C19F8143EA4}"/>
              </a:ext>
            </a:extLst>
          </p:cNvPr>
          <p:cNvSpPr/>
          <p:nvPr/>
        </p:nvSpPr>
        <p:spPr>
          <a:xfrm>
            <a:off x="3060068" y="5344688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C60A3D2-D99E-44AB-8B93-6AEEEF99F7AD}"/>
              </a:ext>
            </a:extLst>
          </p:cNvPr>
          <p:cNvSpPr/>
          <p:nvPr/>
        </p:nvSpPr>
        <p:spPr>
          <a:xfrm>
            <a:off x="4803944" y="5354052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my</a:t>
            </a:r>
          </a:p>
          <a:p>
            <a:pPr algn="ctr"/>
            <a:r>
              <a:rPr lang="en-US" altLang="ko-KR" sz="1400" dirty="0"/>
              <a:t>page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C857CA1-A331-4B03-8C1E-CC2574B6567C}"/>
              </a:ext>
            </a:extLst>
          </p:cNvPr>
          <p:cNvSpPr/>
          <p:nvPr/>
        </p:nvSpPr>
        <p:spPr>
          <a:xfrm>
            <a:off x="3996172" y="5354052"/>
            <a:ext cx="720080" cy="51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C0FDB5-506A-4685-8145-C3042B0AE4D0}"/>
              </a:ext>
            </a:extLst>
          </p:cNvPr>
          <p:cNvSpPr/>
          <p:nvPr/>
        </p:nvSpPr>
        <p:spPr>
          <a:xfrm>
            <a:off x="3167844" y="2306934"/>
            <a:ext cx="2376264" cy="281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테이블, 건물, 빨간색, 방이(가) 표시된 사진&#10;&#10;자동 생성된 설명">
            <a:extLst>
              <a:ext uri="{FF2B5EF4-FFF2-40B4-BE49-F238E27FC236}">
                <a16:creationId xmlns:a16="http://schemas.microsoft.com/office/drawing/2014/main" id="{01B4366A-4AF4-402B-87BC-F6A51ECE8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92" y="2411524"/>
            <a:ext cx="1031722" cy="1013933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CA5BC30-2AEF-4448-83C8-A65BF7424641}"/>
              </a:ext>
            </a:extLst>
          </p:cNvPr>
          <p:cNvSpPr txBox="1"/>
          <p:nvPr/>
        </p:nvSpPr>
        <p:spPr>
          <a:xfrm>
            <a:off x="4500228" y="2411524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latin typeface="나눔바른고딕"/>
                <a:ea typeface="나눔바른고딕"/>
              </a:rPr>
              <a:t>종이밥</a:t>
            </a:r>
            <a:endParaRPr lang="en-US" altLang="ko-KR" sz="2000" dirty="0">
              <a:latin typeface="나눔바른고딕"/>
              <a:ea typeface="나눔바른고딕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DEA5D98-AA18-46F3-8D24-E05AEEBA35F0}"/>
              </a:ext>
            </a:extLst>
          </p:cNvPr>
          <p:cNvSpPr/>
          <p:nvPr/>
        </p:nvSpPr>
        <p:spPr>
          <a:xfrm>
            <a:off x="3347511" y="4139716"/>
            <a:ext cx="192060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 발급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15F7D5-F34E-46D5-B535-6C346F39E7C1}"/>
              </a:ext>
            </a:extLst>
          </p:cNvPr>
          <p:cNvSpPr txBox="1"/>
          <p:nvPr/>
        </p:nvSpPr>
        <p:spPr>
          <a:xfrm>
            <a:off x="3204084" y="3488894"/>
            <a:ext cx="2592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나눔바른고딕"/>
                <a:ea typeface="나눔바른고딕"/>
              </a:rPr>
              <a:t>현재 순번 </a:t>
            </a:r>
            <a:r>
              <a:rPr lang="en-US" altLang="ko-KR" sz="2000" dirty="0">
                <a:latin typeface="나눔바른고딕"/>
                <a:ea typeface="나눔바른고딕"/>
              </a:rPr>
              <a:t>: 6</a:t>
            </a:r>
            <a:r>
              <a:rPr lang="ko-KR" altLang="en-US" sz="2000" dirty="0">
                <a:latin typeface="나눔바른고딕"/>
                <a:ea typeface="나눔바른고딕"/>
              </a:rPr>
              <a:t>번</a:t>
            </a:r>
            <a:endParaRPr lang="en-US" altLang="ko-KR" sz="2000" dirty="0"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ko-KR" altLang="en-US" sz="2000" dirty="0">
                <a:latin typeface="나눔바른고딕"/>
                <a:ea typeface="나눔바른고딕"/>
              </a:rPr>
              <a:t>예상 대기 시간 </a:t>
            </a:r>
            <a:r>
              <a:rPr lang="en-US" altLang="ko-KR" sz="2000" dirty="0">
                <a:latin typeface="나눔바른고딕"/>
                <a:ea typeface="나눔바른고딕"/>
              </a:rPr>
              <a:t>: 30</a:t>
            </a:r>
            <a:r>
              <a:rPr lang="ko-KR" altLang="en-US" sz="2000" dirty="0">
                <a:latin typeface="나눔바른고딕"/>
                <a:ea typeface="나눔바른고딕"/>
              </a:rPr>
              <a:t>분</a:t>
            </a:r>
            <a:r>
              <a:rPr lang="en-US" altLang="ko-KR" sz="2000" dirty="0">
                <a:latin typeface="나눔바른고딕"/>
                <a:ea typeface="나눔바른고딕"/>
              </a:rPr>
              <a:t> 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BAA9305-41E5-496C-90B5-ACBD6F24EE71}"/>
              </a:ext>
            </a:extLst>
          </p:cNvPr>
          <p:cNvSpPr/>
          <p:nvPr/>
        </p:nvSpPr>
        <p:spPr>
          <a:xfrm>
            <a:off x="3078169" y="956502"/>
            <a:ext cx="2592288" cy="8163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/>
                <a:ea typeface="나눔바른고딕"/>
              </a:rPr>
              <a:t>User</a:t>
            </a:r>
            <a:r>
              <a:rPr lang="ko-KR" altLang="en-US" dirty="0">
                <a:solidFill>
                  <a:schemeClr val="bg1"/>
                </a:solidFill>
                <a:latin typeface="나눔바른고딕"/>
                <a:ea typeface="나눔바른고딕"/>
              </a:rPr>
              <a:t>로 로그인한 경우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F0ED361-240B-4A69-87CB-51927EB28A86}"/>
              </a:ext>
            </a:extLst>
          </p:cNvPr>
          <p:cNvSpPr/>
          <p:nvPr/>
        </p:nvSpPr>
        <p:spPr>
          <a:xfrm>
            <a:off x="3167844" y="2924944"/>
            <a:ext cx="2376264" cy="165778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인원 입력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               </a:t>
            </a:r>
            <a:r>
              <a:rPr lang="ko-KR" altLang="en-US" dirty="0"/>
              <a:t>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9375B0-FD59-4AE6-80AB-CC3A2BF8F03A}"/>
              </a:ext>
            </a:extLst>
          </p:cNvPr>
          <p:cNvSpPr/>
          <p:nvPr/>
        </p:nvSpPr>
        <p:spPr>
          <a:xfrm>
            <a:off x="3491880" y="3845930"/>
            <a:ext cx="1296144" cy="375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CF9F2D4-C75C-481D-B2D3-46C35002CEF9}"/>
              </a:ext>
            </a:extLst>
          </p:cNvPr>
          <p:cNvSpPr/>
          <p:nvPr/>
        </p:nvSpPr>
        <p:spPr>
          <a:xfrm>
            <a:off x="4716252" y="4375126"/>
            <a:ext cx="792088" cy="3573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C880E74-B1BC-44C0-B96B-C97533E51F8F}"/>
              </a:ext>
            </a:extLst>
          </p:cNvPr>
          <p:cNvGrpSpPr/>
          <p:nvPr/>
        </p:nvGrpSpPr>
        <p:grpSpPr>
          <a:xfrm>
            <a:off x="5260401" y="4531684"/>
            <a:ext cx="834843" cy="763763"/>
            <a:chOff x="4888932" y="4495784"/>
            <a:chExt cx="834843" cy="763763"/>
          </a:xfrm>
        </p:grpSpPr>
        <p:sp>
          <p:nvSpPr>
            <p:cNvPr id="38" name="화살표: 위쪽 37">
              <a:extLst>
                <a:ext uri="{FF2B5EF4-FFF2-40B4-BE49-F238E27FC236}">
                  <a16:creationId xmlns:a16="http://schemas.microsoft.com/office/drawing/2014/main" id="{65E454B1-1AF1-4F3A-BF77-D40AF2F6FD5C}"/>
                </a:ext>
              </a:extLst>
            </p:cNvPr>
            <p:cNvSpPr/>
            <p:nvPr/>
          </p:nvSpPr>
          <p:spPr>
            <a:xfrm>
              <a:off x="4888932" y="4495784"/>
              <a:ext cx="197407" cy="763763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C675099-C87E-44F3-A7D7-FE7FC4D4AA02}"/>
                </a:ext>
              </a:extLst>
            </p:cNvPr>
            <p:cNvSpPr txBox="1"/>
            <p:nvPr/>
          </p:nvSpPr>
          <p:spPr>
            <a:xfrm>
              <a:off x="4983728" y="4795270"/>
              <a:ext cx="74004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rgbClr val="FF0000"/>
                  </a:solidFill>
                  <a:latin typeface="나눔바른고딕"/>
                  <a:ea typeface="나눔바른고딕"/>
                </a:rPr>
                <a:t>터치</a:t>
              </a:r>
              <a:endParaRPr lang="en-US" altLang="ko-KR" sz="2000" dirty="0">
                <a:solidFill>
                  <a:srgbClr val="FF0000"/>
                </a:solidFill>
                <a:latin typeface="나눔바른고딕"/>
                <a:ea typeface="나눔바른고딕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86D06CE-FBA1-4461-9F10-0BC0A37FE302}"/>
              </a:ext>
            </a:extLst>
          </p:cNvPr>
          <p:cNvCxnSpPr/>
          <p:nvPr/>
        </p:nvCxnSpPr>
        <p:spPr>
          <a:xfrm>
            <a:off x="5076056" y="3779676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B78C28B-6E70-4BBE-8059-322381B97161}"/>
              </a:ext>
            </a:extLst>
          </p:cNvPr>
          <p:cNvSpPr txBox="1"/>
          <p:nvPr/>
        </p:nvSpPr>
        <p:spPr>
          <a:xfrm>
            <a:off x="6246440" y="3287183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인원 수 입력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5E2C42B-D546-4195-8A25-09FF1572AD70}"/>
              </a:ext>
            </a:extLst>
          </p:cNvPr>
          <p:cNvSpPr/>
          <p:nvPr/>
        </p:nvSpPr>
        <p:spPr>
          <a:xfrm>
            <a:off x="7092280" y="3845930"/>
            <a:ext cx="268394" cy="1023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9278C3-5EBC-457F-9DA3-896C4BD7839A}"/>
              </a:ext>
            </a:extLst>
          </p:cNvPr>
          <p:cNvSpPr txBox="1"/>
          <p:nvPr/>
        </p:nvSpPr>
        <p:spPr>
          <a:xfrm>
            <a:off x="6516216" y="4912364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발급 완료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29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Business Requirement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나눔명조"/>
                <a:ea typeface="나눔명조"/>
              </a:rPr>
              <a:t>‘02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Special</a:t>
            </a:r>
          </a:p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878C7-2429-4662-B25D-8161550CD44D}"/>
              </a:ext>
            </a:extLst>
          </p:cNvPr>
          <p:cNvSpPr/>
          <p:nvPr/>
        </p:nvSpPr>
        <p:spPr>
          <a:xfrm>
            <a:off x="3067910" y="2348880"/>
            <a:ext cx="2592288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A9EA90-8463-489C-A08E-9C19F8143EA4}"/>
              </a:ext>
            </a:extLst>
          </p:cNvPr>
          <p:cNvSpPr/>
          <p:nvPr/>
        </p:nvSpPr>
        <p:spPr>
          <a:xfrm>
            <a:off x="3060068" y="5486044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C60A3D2-D99E-44AB-8B93-6AEEEF99F7AD}"/>
              </a:ext>
            </a:extLst>
          </p:cNvPr>
          <p:cNvSpPr/>
          <p:nvPr/>
        </p:nvSpPr>
        <p:spPr>
          <a:xfrm>
            <a:off x="4803944" y="5495408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my</a:t>
            </a:r>
          </a:p>
          <a:p>
            <a:pPr algn="ctr"/>
            <a:r>
              <a:rPr lang="en-US" altLang="ko-KR" sz="1400" dirty="0"/>
              <a:t>page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C857CA1-A331-4B03-8C1E-CC2574B6567C}"/>
              </a:ext>
            </a:extLst>
          </p:cNvPr>
          <p:cNvSpPr/>
          <p:nvPr/>
        </p:nvSpPr>
        <p:spPr>
          <a:xfrm>
            <a:off x="3996172" y="5495408"/>
            <a:ext cx="720080" cy="51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pic>
        <p:nvPicPr>
          <p:cNvPr id="7" name="그림 6" descr="테이블, 건물, 빨간색, 방이(가) 표시된 사진&#10;&#10;자동 생성된 설명">
            <a:extLst>
              <a:ext uri="{FF2B5EF4-FFF2-40B4-BE49-F238E27FC236}">
                <a16:creationId xmlns:a16="http://schemas.microsoft.com/office/drawing/2014/main" id="{01B4366A-4AF4-402B-87BC-F6A51ECE8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29" y="2433179"/>
            <a:ext cx="810943" cy="79696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CA5BC30-2AEF-4448-83C8-A65BF7424641}"/>
              </a:ext>
            </a:extLst>
          </p:cNvPr>
          <p:cNvSpPr txBox="1"/>
          <p:nvPr/>
        </p:nvSpPr>
        <p:spPr>
          <a:xfrm>
            <a:off x="4053088" y="241193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latin typeface="나눔바른고딕"/>
                <a:ea typeface="나눔바른고딕"/>
              </a:rPr>
              <a:t>종이밥</a:t>
            </a:r>
            <a:endParaRPr lang="en-US" altLang="ko-KR" sz="2000" dirty="0">
              <a:latin typeface="나눔바른고딕"/>
              <a:ea typeface="나눔바른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15F7D5-F34E-46D5-B535-6C346F39E7C1}"/>
              </a:ext>
            </a:extLst>
          </p:cNvPr>
          <p:cNvSpPr txBox="1"/>
          <p:nvPr/>
        </p:nvSpPr>
        <p:spPr>
          <a:xfrm>
            <a:off x="4071983" y="2736245"/>
            <a:ext cx="2592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나눔바른고딕"/>
                <a:ea typeface="나눔바른고딕"/>
              </a:rPr>
              <a:t>예상 대기 시간 </a:t>
            </a:r>
            <a:endParaRPr lang="en-US" altLang="ko-KR" sz="1400" dirty="0"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1400" dirty="0">
                <a:latin typeface="나눔바른고딕"/>
                <a:ea typeface="나눔바른고딕"/>
              </a:rPr>
              <a:t>: 30</a:t>
            </a:r>
            <a:r>
              <a:rPr lang="ko-KR" altLang="en-US" sz="1400" dirty="0">
                <a:latin typeface="나눔바른고딕"/>
                <a:ea typeface="나눔바른고딕"/>
              </a:rPr>
              <a:t>분</a:t>
            </a:r>
            <a:r>
              <a:rPr lang="en-US" altLang="ko-KR" sz="1400" dirty="0">
                <a:latin typeface="나눔바른고딕"/>
                <a:ea typeface="나눔바른고딕"/>
              </a:rPr>
              <a:t>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8C8983-41C1-403A-8232-84AFFA12A3D2}"/>
              </a:ext>
            </a:extLst>
          </p:cNvPr>
          <p:cNvCxnSpPr/>
          <p:nvPr/>
        </p:nvCxnSpPr>
        <p:spPr>
          <a:xfrm>
            <a:off x="977621" y="2662614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448191E-CE99-4EEF-9893-9FDCCB37825C}"/>
              </a:ext>
            </a:extLst>
          </p:cNvPr>
          <p:cNvSpPr txBox="1"/>
          <p:nvPr/>
        </p:nvSpPr>
        <p:spPr>
          <a:xfrm>
            <a:off x="467544" y="2173676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식당 정보 표시 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A875243-34C9-424C-A103-EA930EBC5271}"/>
              </a:ext>
            </a:extLst>
          </p:cNvPr>
          <p:cNvCxnSpPr/>
          <p:nvPr/>
        </p:nvCxnSpPr>
        <p:spPr>
          <a:xfrm>
            <a:off x="5095281" y="3020217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9E1D2C-3E30-41ED-81D1-1AF7778B184D}"/>
              </a:ext>
            </a:extLst>
          </p:cNvPr>
          <p:cNvSpPr txBox="1"/>
          <p:nvPr/>
        </p:nvSpPr>
        <p:spPr>
          <a:xfrm>
            <a:off x="5904384" y="2572400"/>
            <a:ext cx="4824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현재 순번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예상 대기 시간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9AD049-056A-43B1-BDDB-0A88BA15614B}"/>
              </a:ext>
            </a:extLst>
          </p:cNvPr>
          <p:cNvSpPr txBox="1"/>
          <p:nvPr/>
        </p:nvSpPr>
        <p:spPr>
          <a:xfrm>
            <a:off x="323528" y="3612004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현재 번호표 순번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E02B52-F2D9-43F1-A42C-476C6327D9E9}"/>
              </a:ext>
            </a:extLst>
          </p:cNvPr>
          <p:cNvSpPr txBox="1"/>
          <p:nvPr/>
        </p:nvSpPr>
        <p:spPr>
          <a:xfrm>
            <a:off x="6246440" y="4936626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번호표 취소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7855228-DAA2-4F17-921E-940C36EA5D0D}"/>
              </a:ext>
            </a:extLst>
          </p:cNvPr>
          <p:cNvSpPr/>
          <p:nvPr/>
        </p:nvSpPr>
        <p:spPr>
          <a:xfrm>
            <a:off x="3482955" y="3450943"/>
            <a:ext cx="1760879" cy="1723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번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A24F6EB-6253-4344-89CC-66FB5C37A345}"/>
              </a:ext>
            </a:extLst>
          </p:cNvPr>
          <p:cNvCxnSpPr/>
          <p:nvPr/>
        </p:nvCxnSpPr>
        <p:spPr>
          <a:xfrm>
            <a:off x="1331876" y="4186235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DDBA5F-F388-42CB-9FBF-5A638FF53F3E}"/>
              </a:ext>
            </a:extLst>
          </p:cNvPr>
          <p:cNvSpPr/>
          <p:nvPr/>
        </p:nvSpPr>
        <p:spPr>
          <a:xfrm>
            <a:off x="4753361" y="4708938"/>
            <a:ext cx="683840" cy="3984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6F8916B-74DA-445A-BC8B-DB089F8FB874}"/>
              </a:ext>
            </a:extLst>
          </p:cNvPr>
          <p:cNvCxnSpPr/>
          <p:nvPr/>
        </p:nvCxnSpPr>
        <p:spPr>
          <a:xfrm>
            <a:off x="5292080" y="4878318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E1814CB-F633-408E-BF67-B70E6FE15C67}"/>
              </a:ext>
            </a:extLst>
          </p:cNvPr>
          <p:cNvCxnSpPr/>
          <p:nvPr/>
        </p:nvCxnSpPr>
        <p:spPr>
          <a:xfrm>
            <a:off x="1479695" y="4936626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0AD9D6-F615-45CB-BF21-B7714EFCBFE3}"/>
              </a:ext>
            </a:extLst>
          </p:cNvPr>
          <p:cNvSpPr txBox="1"/>
          <p:nvPr/>
        </p:nvSpPr>
        <p:spPr>
          <a:xfrm>
            <a:off x="363571" y="4425088"/>
            <a:ext cx="4824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순번이 </a:t>
            </a: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3</a:t>
            </a: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번 이하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:</a:t>
            </a: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 알림 </a:t>
            </a: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push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1BB0DB6-F7BB-48DE-84D2-26D9676D4ECA}"/>
              </a:ext>
            </a:extLst>
          </p:cNvPr>
          <p:cNvSpPr/>
          <p:nvPr/>
        </p:nvSpPr>
        <p:spPr>
          <a:xfrm>
            <a:off x="3078169" y="1100518"/>
            <a:ext cx="2592288" cy="8163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/>
                <a:ea typeface="나눔바른고딕"/>
              </a:rPr>
              <a:t>User</a:t>
            </a:r>
            <a:r>
              <a:rPr lang="ko-KR" altLang="en-US" dirty="0">
                <a:solidFill>
                  <a:schemeClr val="bg1"/>
                </a:solidFill>
                <a:latin typeface="나눔바른고딕"/>
                <a:ea typeface="나눔바른고딕"/>
              </a:rPr>
              <a:t>로 로그인한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93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Business Requirement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bg1"/>
                </a:solidFill>
                <a:latin typeface="나눔명조"/>
                <a:ea typeface="나눔명조"/>
              </a:rPr>
              <a:t>‘02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Special</a:t>
            </a:r>
          </a:p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878C7-2429-4662-B25D-8161550CD44D}"/>
              </a:ext>
            </a:extLst>
          </p:cNvPr>
          <p:cNvSpPr/>
          <p:nvPr/>
        </p:nvSpPr>
        <p:spPr>
          <a:xfrm>
            <a:off x="3175720" y="2093507"/>
            <a:ext cx="2592288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A9EA90-8463-489C-A08E-9C19F8143EA4}"/>
              </a:ext>
            </a:extLst>
          </p:cNvPr>
          <p:cNvSpPr/>
          <p:nvPr/>
        </p:nvSpPr>
        <p:spPr>
          <a:xfrm>
            <a:off x="3167878" y="5230671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C60A3D2-D99E-44AB-8B93-6AEEEF99F7AD}"/>
              </a:ext>
            </a:extLst>
          </p:cNvPr>
          <p:cNvSpPr/>
          <p:nvPr/>
        </p:nvSpPr>
        <p:spPr>
          <a:xfrm>
            <a:off x="4911754" y="5240035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my</a:t>
            </a:r>
          </a:p>
          <a:p>
            <a:pPr algn="ctr"/>
            <a:r>
              <a:rPr lang="en-US" altLang="ko-KR" sz="1400" dirty="0"/>
              <a:t>page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C857CA1-A331-4B03-8C1E-CC2574B6567C}"/>
              </a:ext>
            </a:extLst>
          </p:cNvPr>
          <p:cNvSpPr/>
          <p:nvPr/>
        </p:nvSpPr>
        <p:spPr>
          <a:xfrm>
            <a:off x="4103982" y="5240035"/>
            <a:ext cx="720080" cy="51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pic>
        <p:nvPicPr>
          <p:cNvPr id="7" name="그림 6" descr="테이블, 건물, 빨간색, 방이(가) 표시된 사진&#10;&#10;자동 생성된 설명">
            <a:extLst>
              <a:ext uri="{FF2B5EF4-FFF2-40B4-BE49-F238E27FC236}">
                <a16:creationId xmlns:a16="http://schemas.microsoft.com/office/drawing/2014/main" id="{01B4366A-4AF4-402B-87BC-F6A51ECE8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39" y="2177806"/>
            <a:ext cx="810943" cy="79696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CA5BC30-2AEF-4448-83C8-A65BF7424641}"/>
              </a:ext>
            </a:extLst>
          </p:cNvPr>
          <p:cNvSpPr txBox="1"/>
          <p:nvPr/>
        </p:nvSpPr>
        <p:spPr>
          <a:xfrm>
            <a:off x="4160898" y="2156563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latin typeface="나눔바른고딕"/>
                <a:ea typeface="나눔바른고딕"/>
              </a:rPr>
              <a:t>종이밥</a:t>
            </a:r>
            <a:endParaRPr lang="en-US" altLang="ko-KR" sz="2000" dirty="0">
              <a:latin typeface="나눔바른고딕"/>
              <a:ea typeface="나눔바른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15F7D5-F34E-46D5-B535-6C346F39E7C1}"/>
              </a:ext>
            </a:extLst>
          </p:cNvPr>
          <p:cNvSpPr txBox="1"/>
          <p:nvPr/>
        </p:nvSpPr>
        <p:spPr>
          <a:xfrm>
            <a:off x="4179793" y="2480872"/>
            <a:ext cx="2592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>
                <a:latin typeface="나눔바른고딕"/>
                <a:ea typeface="나눔바른고딕"/>
              </a:rPr>
              <a:t>! </a:t>
            </a:r>
            <a:r>
              <a:rPr lang="ko-KR" altLang="en-US" sz="1400" dirty="0">
                <a:latin typeface="나눔바른고딕"/>
                <a:ea typeface="나눔바른고딕"/>
              </a:rPr>
              <a:t>입장 순번 </a:t>
            </a:r>
            <a:r>
              <a:rPr lang="en-US" altLang="ko-KR" sz="1400" dirty="0">
                <a:latin typeface="나눔바른고딕"/>
                <a:ea typeface="나눔바른고딕"/>
              </a:rPr>
              <a:t>!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8C8983-41C1-403A-8232-84AFFA12A3D2}"/>
              </a:ext>
            </a:extLst>
          </p:cNvPr>
          <p:cNvCxnSpPr/>
          <p:nvPr/>
        </p:nvCxnSpPr>
        <p:spPr>
          <a:xfrm>
            <a:off x="1085431" y="2407241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448191E-CE99-4EEF-9893-9FDCCB37825C}"/>
              </a:ext>
            </a:extLst>
          </p:cNvPr>
          <p:cNvSpPr txBox="1"/>
          <p:nvPr/>
        </p:nvSpPr>
        <p:spPr>
          <a:xfrm>
            <a:off x="575354" y="1918303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식당 정보 표시 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A875243-34C9-424C-A103-EA930EBC5271}"/>
              </a:ext>
            </a:extLst>
          </p:cNvPr>
          <p:cNvCxnSpPr/>
          <p:nvPr/>
        </p:nvCxnSpPr>
        <p:spPr>
          <a:xfrm>
            <a:off x="727743" y="4868790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9E1D2C-3E30-41ED-81D1-1AF7778B184D}"/>
              </a:ext>
            </a:extLst>
          </p:cNvPr>
          <p:cNvSpPr txBox="1"/>
          <p:nvPr/>
        </p:nvSpPr>
        <p:spPr>
          <a:xfrm>
            <a:off x="651401" y="4420269"/>
            <a:ext cx="48245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입장 시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다른 대기자의  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순번도 감소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9AD049-056A-43B1-BDDB-0A88BA15614B}"/>
              </a:ext>
            </a:extLst>
          </p:cNvPr>
          <p:cNvSpPr txBox="1"/>
          <p:nvPr/>
        </p:nvSpPr>
        <p:spPr>
          <a:xfrm>
            <a:off x="395536" y="3241987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입장 제한 시간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E02B52-F2D9-43F1-A42C-476C6327D9E9}"/>
              </a:ext>
            </a:extLst>
          </p:cNvPr>
          <p:cNvSpPr txBox="1"/>
          <p:nvPr/>
        </p:nvSpPr>
        <p:spPr>
          <a:xfrm>
            <a:off x="6354250" y="4681253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번호표 취소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7855228-DAA2-4F17-921E-940C36EA5D0D}"/>
              </a:ext>
            </a:extLst>
          </p:cNvPr>
          <p:cNvSpPr/>
          <p:nvPr/>
        </p:nvSpPr>
        <p:spPr>
          <a:xfrm>
            <a:off x="3542743" y="3212662"/>
            <a:ext cx="1760879" cy="1723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 00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입장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A24F6EB-6253-4344-89CC-66FB5C37A345}"/>
              </a:ext>
            </a:extLst>
          </p:cNvPr>
          <p:cNvCxnSpPr/>
          <p:nvPr/>
        </p:nvCxnSpPr>
        <p:spPr>
          <a:xfrm>
            <a:off x="1439686" y="3737667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DDBA5F-F388-42CB-9FBF-5A638FF53F3E}"/>
              </a:ext>
            </a:extLst>
          </p:cNvPr>
          <p:cNvSpPr/>
          <p:nvPr/>
        </p:nvSpPr>
        <p:spPr>
          <a:xfrm>
            <a:off x="4861171" y="4453565"/>
            <a:ext cx="683840" cy="3984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6F8916B-74DA-445A-BC8B-DB089F8FB874}"/>
              </a:ext>
            </a:extLst>
          </p:cNvPr>
          <p:cNvCxnSpPr/>
          <p:nvPr/>
        </p:nvCxnSpPr>
        <p:spPr>
          <a:xfrm>
            <a:off x="5399890" y="4622945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화살표: 위쪽 43">
            <a:extLst>
              <a:ext uri="{FF2B5EF4-FFF2-40B4-BE49-F238E27FC236}">
                <a16:creationId xmlns:a16="http://schemas.microsoft.com/office/drawing/2014/main" id="{1712D2CA-37B6-4563-841F-D0D55E193F61}"/>
              </a:ext>
            </a:extLst>
          </p:cNvPr>
          <p:cNvSpPr/>
          <p:nvPr/>
        </p:nvSpPr>
        <p:spPr>
          <a:xfrm>
            <a:off x="4103982" y="4317762"/>
            <a:ext cx="197407" cy="763763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8A58CD-2728-4621-B29B-207850A7184E}"/>
              </a:ext>
            </a:extLst>
          </p:cNvPr>
          <p:cNvSpPr txBox="1"/>
          <p:nvPr/>
        </p:nvSpPr>
        <p:spPr>
          <a:xfrm>
            <a:off x="3500839" y="4657908"/>
            <a:ext cx="4824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바른고딕"/>
                <a:ea typeface="나눔바른고딕"/>
              </a:rPr>
              <a:t>터치</a:t>
            </a:r>
            <a:endParaRPr lang="en-US" altLang="ko-KR" sz="2000" dirty="0">
              <a:solidFill>
                <a:srgbClr val="FF0000"/>
              </a:solidFill>
              <a:latin typeface="나눔바른고딕"/>
              <a:ea typeface="나눔바른고딕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D97E53-E003-4CF9-8C2D-BD7242064724}"/>
              </a:ext>
            </a:extLst>
          </p:cNvPr>
          <p:cNvSpPr/>
          <p:nvPr/>
        </p:nvSpPr>
        <p:spPr>
          <a:xfrm>
            <a:off x="3203848" y="980728"/>
            <a:ext cx="2592288" cy="8163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/>
                <a:ea typeface="나눔바른고딕"/>
              </a:rPr>
              <a:t>User</a:t>
            </a:r>
            <a:r>
              <a:rPr lang="ko-KR" altLang="en-US" dirty="0">
                <a:solidFill>
                  <a:schemeClr val="bg1"/>
                </a:solidFill>
                <a:latin typeface="나눔바른고딕"/>
                <a:ea typeface="나눔바른고딕"/>
              </a:rPr>
              <a:t>로 로그인한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49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Business Requirement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bg1"/>
                </a:solidFill>
                <a:latin typeface="나눔명조"/>
                <a:ea typeface="나눔명조"/>
              </a:rPr>
              <a:t>‘02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Special</a:t>
            </a:r>
          </a:p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878C7-2429-4662-B25D-8161550CD44D}"/>
              </a:ext>
            </a:extLst>
          </p:cNvPr>
          <p:cNvSpPr/>
          <p:nvPr/>
        </p:nvSpPr>
        <p:spPr>
          <a:xfrm>
            <a:off x="3340022" y="2276872"/>
            <a:ext cx="2592288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C60A3D2-D99E-44AB-8B93-6AEEEF99F7AD}"/>
              </a:ext>
            </a:extLst>
          </p:cNvPr>
          <p:cNvSpPr/>
          <p:nvPr/>
        </p:nvSpPr>
        <p:spPr>
          <a:xfrm>
            <a:off x="5076056" y="5423400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my</a:t>
            </a:r>
          </a:p>
          <a:p>
            <a:pPr algn="ctr"/>
            <a:r>
              <a:rPr lang="en-US" altLang="ko-KR" sz="1400" dirty="0"/>
              <a:t>page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C857CA1-A331-4B03-8C1E-CC2574B6567C}"/>
              </a:ext>
            </a:extLst>
          </p:cNvPr>
          <p:cNvSpPr/>
          <p:nvPr/>
        </p:nvSpPr>
        <p:spPr>
          <a:xfrm>
            <a:off x="4268284" y="5423400"/>
            <a:ext cx="720080" cy="51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pic>
        <p:nvPicPr>
          <p:cNvPr id="7" name="그림 6" descr="테이블, 건물, 빨간색, 방이(가) 표시된 사진&#10;&#10;자동 생성된 설명">
            <a:extLst>
              <a:ext uri="{FF2B5EF4-FFF2-40B4-BE49-F238E27FC236}">
                <a16:creationId xmlns:a16="http://schemas.microsoft.com/office/drawing/2014/main" id="{01B4366A-4AF4-402B-87BC-F6A51ECE8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30" y="2334321"/>
            <a:ext cx="685526" cy="67370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CA5BC30-2AEF-4448-83C8-A65BF7424641}"/>
              </a:ext>
            </a:extLst>
          </p:cNvPr>
          <p:cNvSpPr txBox="1"/>
          <p:nvPr/>
        </p:nvSpPr>
        <p:spPr>
          <a:xfrm>
            <a:off x="3407990" y="2327351"/>
            <a:ext cx="1760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나눔바른고딕"/>
                <a:ea typeface="나눔바른고딕"/>
              </a:rPr>
              <a:t>내 가게</a:t>
            </a:r>
            <a:r>
              <a:rPr lang="en-US" altLang="ko-KR" sz="2000" dirty="0">
                <a:latin typeface="나눔바른고딕"/>
                <a:ea typeface="나눔바른고딕"/>
              </a:rPr>
              <a:t>: </a:t>
            </a:r>
          </a:p>
          <a:p>
            <a:pPr lvl="0">
              <a:defRPr/>
            </a:pPr>
            <a:r>
              <a:rPr lang="ko-KR" altLang="en-US" sz="2000" dirty="0" err="1">
                <a:latin typeface="나눔바른고딕"/>
                <a:ea typeface="나눔바른고딕"/>
              </a:rPr>
              <a:t>종이밥</a:t>
            </a:r>
            <a:endParaRPr lang="en-US" altLang="ko-KR" sz="2000" dirty="0">
              <a:latin typeface="나눔바른고딕"/>
              <a:ea typeface="나눔바른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9AD049-056A-43B1-BDDB-0A88BA15614B}"/>
              </a:ext>
            </a:extLst>
          </p:cNvPr>
          <p:cNvSpPr txBox="1"/>
          <p:nvPr/>
        </p:nvSpPr>
        <p:spPr>
          <a:xfrm>
            <a:off x="6589153" y="2409564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  <a:latin typeface="나눔바른고딕"/>
                <a:ea typeface="나눔바른고딕"/>
              </a:rPr>
              <a:t>내 가게 이름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7855228-DAA2-4F17-921E-940C36EA5D0D}"/>
              </a:ext>
            </a:extLst>
          </p:cNvPr>
          <p:cNvSpPr/>
          <p:nvPr/>
        </p:nvSpPr>
        <p:spPr>
          <a:xfrm>
            <a:off x="3724833" y="3243264"/>
            <a:ext cx="1760879" cy="1330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현재 번호</a:t>
            </a:r>
            <a:endParaRPr lang="en-US" altLang="ko-KR" dirty="0"/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3200" dirty="0"/>
              <a:t>15</a:t>
            </a:r>
            <a:endParaRPr lang="ko-KR" altLang="en-US" sz="32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A24F6EB-6253-4344-89CC-66FB5C37A345}"/>
              </a:ext>
            </a:extLst>
          </p:cNvPr>
          <p:cNvCxnSpPr/>
          <p:nvPr/>
        </p:nvCxnSpPr>
        <p:spPr>
          <a:xfrm>
            <a:off x="1603988" y="3921032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DDBA5F-F388-42CB-9FBF-5A638FF53F3E}"/>
              </a:ext>
            </a:extLst>
          </p:cNvPr>
          <p:cNvSpPr/>
          <p:nvPr/>
        </p:nvSpPr>
        <p:spPr>
          <a:xfrm>
            <a:off x="3755727" y="4650368"/>
            <a:ext cx="1760878" cy="4778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번호표 추가</a:t>
            </a:r>
          </a:p>
        </p:txBody>
      </p:sp>
      <p:sp>
        <p:nvSpPr>
          <p:cNvPr id="44" name="화살표: 위쪽 43">
            <a:extLst>
              <a:ext uri="{FF2B5EF4-FFF2-40B4-BE49-F238E27FC236}">
                <a16:creationId xmlns:a16="http://schemas.microsoft.com/office/drawing/2014/main" id="{1712D2CA-37B6-4563-841F-D0D55E193F61}"/>
              </a:ext>
            </a:extLst>
          </p:cNvPr>
          <p:cNvSpPr/>
          <p:nvPr/>
        </p:nvSpPr>
        <p:spPr>
          <a:xfrm>
            <a:off x="5264341" y="4925425"/>
            <a:ext cx="197407" cy="763763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D91CB3C-4B95-48FB-BCA5-6E6B1D07CC9A}"/>
              </a:ext>
            </a:extLst>
          </p:cNvPr>
          <p:cNvSpPr/>
          <p:nvPr/>
        </p:nvSpPr>
        <p:spPr>
          <a:xfrm>
            <a:off x="3347864" y="1100518"/>
            <a:ext cx="2592288" cy="81631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/>
                <a:ea typeface="나눔바른고딕"/>
              </a:rPr>
              <a:t>Manager(</a:t>
            </a:r>
            <a:r>
              <a:rPr lang="ko-KR" altLang="en-US" dirty="0">
                <a:solidFill>
                  <a:schemeClr val="bg1"/>
                </a:solidFill>
                <a:latin typeface="나눔바른고딕"/>
                <a:ea typeface="나눔바른고딕"/>
              </a:rPr>
              <a:t>점주</a:t>
            </a:r>
            <a:r>
              <a:rPr lang="en-US" altLang="ko-KR" dirty="0">
                <a:solidFill>
                  <a:schemeClr val="bg1"/>
                </a:solidFill>
                <a:latin typeface="나눔바른고딕"/>
                <a:ea typeface="나눔바른고딕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바른고딕"/>
                <a:ea typeface="나눔바른고딕"/>
              </a:rPr>
              <a:t>로 </a:t>
            </a:r>
            <a:endParaRPr lang="en-US" altLang="ko-KR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"/>
                <a:ea typeface="나눔바른고딕"/>
              </a:rPr>
              <a:t>로그인한 경우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DEB1588-D3A7-4295-AC05-8546CF218C24}"/>
              </a:ext>
            </a:extLst>
          </p:cNvPr>
          <p:cNvCxnSpPr/>
          <p:nvPr/>
        </p:nvCxnSpPr>
        <p:spPr>
          <a:xfrm>
            <a:off x="5076056" y="2852936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5CC76A-91C4-42AF-8406-26E42BA289D2}"/>
              </a:ext>
            </a:extLst>
          </p:cNvPr>
          <p:cNvSpPr txBox="1"/>
          <p:nvPr/>
        </p:nvSpPr>
        <p:spPr>
          <a:xfrm>
            <a:off x="712238" y="3483005"/>
            <a:ext cx="4824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현재 내 가게의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	</a:t>
            </a: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대기자 수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82FEDA-5B8E-42ED-8D56-5527F70672F1}"/>
              </a:ext>
            </a:extLst>
          </p:cNvPr>
          <p:cNvSpPr txBox="1"/>
          <p:nvPr/>
        </p:nvSpPr>
        <p:spPr>
          <a:xfrm>
            <a:off x="5363044" y="5081722"/>
            <a:ext cx="4824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바른고딕"/>
                <a:ea typeface="나눔바른고딕"/>
              </a:rPr>
              <a:t>터치</a:t>
            </a:r>
            <a:endParaRPr lang="en-US" altLang="ko-KR" sz="2000" dirty="0">
              <a:solidFill>
                <a:srgbClr val="FF0000"/>
              </a:solidFill>
              <a:latin typeface="나눔바른고딕"/>
              <a:ea typeface="나눔바른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F25F31-0156-41EC-9578-90FC7B41FF1D}"/>
              </a:ext>
            </a:extLst>
          </p:cNvPr>
          <p:cNvSpPr/>
          <p:nvPr/>
        </p:nvSpPr>
        <p:spPr>
          <a:xfrm>
            <a:off x="3365674" y="5423400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대기</a:t>
            </a:r>
            <a:endParaRPr lang="en-US" altLang="ko-KR" sz="1400" dirty="0"/>
          </a:p>
          <a:p>
            <a:pPr algn="ctr"/>
            <a:r>
              <a:rPr lang="ko-KR" altLang="en-US" sz="1400" dirty="0"/>
              <a:t>명단</a:t>
            </a:r>
          </a:p>
        </p:txBody>
      </p:sp>
    </p:spTree>
    <p:extLst>
      <p:ext uri="{BB962C8B-B14F-4D97-AF65-F5344CB8AC3E}">
        <p14:creationId xmlns:p14="http://schemas.microsoft.com/office/powerpoint/2010/main" val="5844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Business Requirement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bg1"/>
                </a:solidFill>
                <a:latin typeface="나눔명조"/>
                <a:ea typeface="나눔명조"/>
              </a:rPr>
              <a:t>‘02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Special</a:t>
            </a:r>
          </a:p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878C7-2429-4662-B25D-8161550CD44D}"/>
              </a:ext>
            </a:extLst>
          </p:cNvPr>
          <p:cNvSpPr/>
          <p:nvPr/>
        </p:nvSpPr>
        <p:spPr>
          <a:xfrm>
            <a:off x="3340022" y="2276872"/>
            <a:ext cx="2592288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C60A3D2-D99E-44AB-8B93-6AEEEF99F7AD}"/>
              </a:ext>
            </a:extLst>
          </p:cNvPr>
          <p:cNvSpPr/>
          <p:nvPr/>
        </p:nvSpPr>
        <p:spPr>
          <a:xfrm>
            <a:off x="5076056" y="5423400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my</a:t>
            </a:r>
          </a:p>
          <a:p>
            <a:pPr algn="ctr"/>
            <a:r>
              <a:rPr lang="en-US" altLang="ko-KR" sz="1400" dirty="0"/>
              <a:t>page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C857CA1-A331-4B03-8C1E-CC2574B6567C}"/>
              </a:ext>
            </a:extLst>
          </p:cNvPr>
          <p:cNvSpPr/>
          <p:nvPr/>
        </p:nvSpPr>
        <p:spPr>
          <a:xfrm>
            <a:off x="4268284" y="5423400"/>
            <a:ext cx="720080" cy="51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pic>
        <p:nvPicPr>
          <p:cNvPr id="7" name="그림 6" descr="테이블, 건물, 빨간색, 방이(가) 표시된 사진&#10;&#10;자동 생성된 설명">
            <a:extLst>
              <a:ext uri="{FF2B5EF4-FFF2-40B4-BE49-F238E27FC236}">
                <a16:creationId xmlns:a16="http://schemas.microsoft.com/office/drawing/2014/main" id="{01B4366A-4AF4-402B-87BC-F6A51ECE8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30" y="2334321"/>
            <a:ext cx="685526" cy="67370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CA5BC30-2AEF-4448-83C8-A65BF7424641}"/>
              </a:ext>
            </a:extLst>
          </p:cNvPr>
          <p:cNvSpPr txBox="1"/>
          <p:nvPr/>
        </p:nvSpPr>
        <p:spPr>
          <a:xfrm>
            <a:off x="3407990" y="2327351"/>
            <a:ext cx="1760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나눔바른고딕"/>
                <a:ea typeface="나눔바른고딕"/>
              </a:rPr>
              <a:t>내 가게</a:t>
            </a:r>
            <a:r>
              <a:rPr lang="en-US" altLang="ko-KR" sz="2000" dirty="0">
                <a:latin typeface="나눔바른고딕"/>
                <a:ea typeface="나눔바른고딕"/>
              </a:rPr>
              <a:t>: </a:t>
            </a:r>
          </a:p>
          <a:p>
            <a:pPr lvl="0">
              <a:defRPr/>
            </a:pPr>
            <a:r>
              <a:rPr lang="ko-KR" altLang="en-US" sz="2000" dirty="0" err="1">
                <a:latin typeface="나눔바른고딕"/>
                <a:ea typeface="나눔바른고딕"/>
              </a:rPr>
              <a:t>종이밥</a:t>
            </a:r>
            <a:endParaRPr lang="en-US" altLang="ko-KR" sz="2000" dirty="0">
              <a:latin typeface="나눔바른고딕"/>
              <a:ea typeface="나눔바른고딕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18C8E35-5A0B-45CD-92C3-06ACB099A856}"/>
              </a:ext>
            </a:extLst>
          </p:cNvPr>
          <p:cNvSpPr/>
          <p:nvPr/>
        </p:nvSpPr>
        <p:spPr>
          <a:xfrm>
            <a:off x="3347864" y="1100518"/>
            <a:ext cx="2592288" cy="81631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/>
                <a:ea typeface="나눔바른고딕"/>
              </a:rPr>
              <a:t>Manager(</a:t>
            </a:r>
            <a:r>
              <a:rPr lang="ko-KR" altLang="en-US" dirty="0">
                <a:solidFill>
                  <a:schemeClr val="bg1"/>
                </a:solidFill>
                <a:latin typeface="나눔바른고딕"/>
                <a:ea typeface="나눔바른고딕"/>
              </a:rPr>
              <a:t>점주</a:t>
            </a:r>
            <a:r>
              <a:rPr lang="en-US" altLang="ko-KR" dirty="0">
                <a:solidFill>
                  <a:schemeClr val="bg1"/>
                </a:solidFill>
                <a:latin typeface="나눔바른고딕"/>
                <a:ea typeface="나눔바른고딕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바른고딕"/>
                <a:ea typeface="나눔바른고딕"/>
              </a:rPr>
              <a:t>로 </a:t>
            </a:r>
            <a:endParaRPr lang="en-US" altLang="ko-KR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"/>
                <a:ea typeface="나눔바른고딕"/>
              </a:rPr>
              <a:t>로그인한 경우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E0714A8-2DF4-495B-9036-671343E6C6DF}"/>
              </a:ext>
            </a:extLst>
          </p:cNvPr>
          <p:cNvSpPr/>
          <p:nvPr/>
        </p:nvSpPr>
        <p:spPr>
          <a:xfrm>
            <a:off x="3563888" y="3284984"/>
            <a:ext cx="2088232" cy="421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번호표 추가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948B7F-E628-4264-96D6-3FEB9BCFBDB3}"/>
              </a:ext>
            </a:extLst>
          </p:cNvPr>
          <p:cNvSpPr/>
          <p:nvPr/>
        </p:nvSpPr>
        <p:spPr>
          <a:xfrm>
            <a:off x="3563888" y="3861048"/>
            <a:ext cx="2088232" cy="35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닉네임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35E8F7E-1887-4158-8F7D-5254BFD2DEA2}"/>
              </a:ext>
            </a:extLst>
          </p:cNvPr>
          <p:cNvSpPr/>
          <p:nvPr/>
        </p:nvSpPr>
        <p:spPr>
          <a:xfrm>
            <a:off x="3563888" y="4240209"/>
            <a:ext cx="2088232" cy="35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전화번호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7825EB-B0B3-4E8F-9933-69C2F9686C43}"/>
              </a:ext>
            </a:extLst>
          </p:cNvPr>
          <p:cNvSpPr/>
          <p:nvPr/>
        </p:nvSpPr>
        <p:spPr>
          <a:xfrm>
            <a:off x="4860032" y="4725144"/>
            <a:ext cx="792088" cy="3573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  <p:sp>
        <p:nvSpPr>
          <p:cNvPr id="44" name="화살표: 위쪽 43">
            <a:extLst>
              <a:ext uri="{FF2B5EF4-FFF2-40B4-BE49-F238E27FC236}">
                <a16:creationId xmlns:a16="http://schemas.microsoft.com/office/drawing/2014/main" id="{1712D2CA-37B6-4563-841F-D0D55E193F61}"/>
              </a:ext>
            </a:extLst>
          </p:cNvPr>
          <p:cNvSpPr/>
          <p:nvPr/>
        </p:nvSpPr>
        <p:spPr>
          <a:xfrm>
            <a:off x="4992478" y="5044239"/>
            <a:ext cx="197407" cy="763763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C6D004-2A6F-464D-B81A-E3CF7ECF3E39}"/>
              </a:ext>
            </a:extLst>
          </p:cNvPr>
          <p:cNvCxnSpPr/>
          <p:nvPr/>
        </p:nvCxnSpPr>
        <p:spPr>
          <a:xfrm>
            <a:off x="1115616" y="3573016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D8FF17-0EFD-43DE-BE26-0E5598688250}"/>
              </a:ext>
            </a:extLst>
          </p:cNvPr>
          <p:cNvSpPr txBox="1"/>
          <p:nvPr/>
        </p:nvSpPr>
        <p:spPr>
          <a:xfrm>
            <a:off x="701712" y="3106457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번호표 수동 추가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8F877FB-DF59-4D42-8DC1-1D32F7809388}"/>
              </a:ext>
            </a:extLst>
          </p:cNvPr>
          <p:cNvCxnSpPr/>
          <p:nvPr/>
        </p:nvCxnSpPr>
        <p:spPr>
          <a:xfrm>
            <a:off x="5436096" y="4077072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C69D81-7852-4046-B9EA-DC479DE463DC}"/>
              </a:ext>
            </a:extLst>
          </p:cNvPr>
          <p:cNvSpPr txBox="1"/>
          <p:nvPr/>
        </p:nvSpPr>
        <p:spPr>
          <a:xfrm>
            <a:off x="6156176" y="3629252"/>
            <a:ext cx="48245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알림이 갈 전화번호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		</a:t>
            </a: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입력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A9F779-F97A-42AA-9184-C0C67E60F287}"/>
              </a:ext>
            </a:extLst>
          </p:cNvPr>
          <p:cNvSpPr txBox="1"/>
          <p:nvPr/>
        </p:nvSpPr>
        <p:spPr>
          <a:xfrm>
            <a:off x="5112308" y="5107255"/>
            <a:ext cx="4824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바른고딕"/>
                <a:ea typeface="나눔바른고딕"/>
              </a:rPr>
              <a:t>터치</a:t>
            </a:r>
            <a:endParaRPr lang="en-US" altLang="ko-KR" sz="2000" dirty="0">
              <a:solidFill>
                <a:srgbClr val="FF0000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7795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1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나눔바른고딕"/>
                <a:ea typeface="나눔바른고딕"/>
              </a:rPr>
              <a:t>Workplan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bg1"/>
                </a:solidFill>
                <a:latin typeface="나눔명조"/>
                <a:ea typeface="나눔명조"/>
              </a:rPr>
              <a:t>‘03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334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Workplan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91C3BDC-168D-4628-98A5-DDADA8B4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2" y="1507390"/>
            <a:ext cx="8316416" cy="4243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Technical Feasibility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나눔명조"/>
                <a:ea typeface="나눔명조"/>
              </a:rPr>
              <a:t>‘04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Feasibility</a:t>
            </a:r>
          </a:p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Analysis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267679-0098-478D-9A21-81F0407F4B6C}"/>
              </a:ext>
            </a:extLst>
          </p:cNvPr>
          <p:cNvSpPr/>
          <p:nvPr/>
        </p:nvSpPr>
        <p:spPr>
          <a:xfrm>
            <a:off x="1641558" y="1628800"/>
            <a:ext cx="6495346" cy="772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32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Familiarity with Technology</a:t>
            </a:r>
            <a:endParaRPr lang="en-US" altLang="ko-KR" sz="3200" kern="0" dirty="0">
              <a:solidFill>
                <a:schemeClr val="bg1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0E399E4-54CB-4910-AE3F-866CD8B65449}"/>
              </a:ext>
            </a:extLst>
          </p:cNvPr>
          <p:cNvSpPr/>
          <p:nvPr/>
        </p:nvSpPr>
        <p:spPr>
          <a:xfrm>
            <a:off x="1979712" y="3140968"/>
            <a:ext cx="1224136" cy="1224136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6B0BCA-AAF4-446C-A295-4CABCF86C991}"/>
              </a:ext>
            </a:extLst>
          </p:cNvPr>
          <p:cNvSpPr/>
          <p:nvPr/>
        </p:nvSpPr>
        <p:spPr>
          <a:xfrm>
            <a:off x="3851920" y="3171508"/>
            <a:ext cx="7335688" cy="119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안드로이드 스튜디오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6155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Technical Feasibility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나눔명조"/>
                <a:ea typeface="나눔명조"/>
              </a:rPr>
              <a:t>‘04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Feasibility</a:t>
            </a:r>
          </a:p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Analysis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267679-0098-478D-9A21-81F0407F4B6C}"/>
              </a:ext>
            </a:extLst>
          </p:cNvPr>
          <p:cNvSpPr/>
          <p:nvPr/>
        </p:nvSpPr>
        <p:spPr>
          <a:xfrm>
            <a:off x="1324327" y="1340768"/>
            <a:ext cx="6495346" cy="772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32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Compatibility</a:t>
            </a:r>
            <a:endParaRPr lang="en-US" altLang="ko-KR" sz="3200" kern="0" dirty="0">
              <a:solidFill>
                <a:schemeClr val="bg1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6B0BCA-AAF4-446C-A295-4CABCF86C991}"/>
              </a:ext>
            </a:extLst>
          </p:cNvPr>
          <p:cNvSpPr/>
          <p:nvPr/>
        </p:nvSpPr>
        <p:spPr>
          <a:xfrm>
            <a:off x="3131840" y="4577035"/>
            <a:ext cx="7335688" cy="119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안드로이드 기반 제작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2400" kern="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ios</a:t>
            </a: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pc</a:t>
            </a: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호환 불가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F41CBA-01B2-4148-A281-BDF4B1261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271" y="2270540"/>
            <a:ext cx="1907457" cy="223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Technical Feasibility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나눔명조"/>
                <a:ea typeface="나눔명조"/>
              </a:rPr>
              <a:t>‘04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Feasibility</a:t>
            </a:r>
          </a:p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Analysis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267679-0098-478D-9A21-81F0407F4B6C}"/>
              </a:ext>
            </a:extLst>
          </p:cNvPr>
          <p:cNvSpPr/>
          <p:nvPr/>
        </p:nvSpPr>
        <p:spPr>
          <a:xfrm>
            <a:off x="1324327" y="1513191"/>
            <a:ext cx="6495346" cy="85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36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Project Size</a:t>
            </a:r>
            <a:endParaRPr lang="en-US" altLang="ko-KR" sz="3600" kern="0" dirty="0">
              <a:solidFill>
                <a:schemeClr val="bg1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6B0BCA-AAF4-446C-A295-4CABCF86C991}"/>
              </a:ext>
            </a:extLst>
          </p:cNvPr>
          <p:cNvSpPr/>
          <p:nvPr/>
        </p:nvSpPr>
        <p:spPr>
          <a:xfrm>
            <a:off x="904156" y="2606262"/>
            <a:ext cx="7335688" cy="2655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기간 </a:t>
            </a: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약 </a:t>
            </a: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개월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28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규모가 큰 프로젝트는 아니지만</a:t>
            </a:r>
            <a:endParaRPr lang="en-US" altLang="ko-KR" sz="28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28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팀의 인원과 숙련도를 고려했을 때</a:t>
            </a:r>
            <a:endParaRPr lang="en-US" altLang="ko-KR" sz="28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2800" kern="0" dirty="0">
                <a:solidFill>
                  <a:schemeClr val="bg1"/>
                </a:solidFill>
                <a:latin typeface="함초롬바탕" panose="02030604000101010101" pitchFamily="18" charset="-127"/>
              </a:rPr>
              <a:t>단기간에 개발하려면 많은 노력 필요</a:t>
            </a:r>
          </a:p>
        </p:txBody>
      </p:sp>
    </p:spTree>
    <p:extLst>
      <p:ext uri="{BB962C8B-B14F-4D97-AF65-F5344CB8AC3E}">
        <p14:creationId xmlns:p14="http://schemas.microsoft.com/office/powerpoint/2010/main" val="62402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Functional Requirements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나눔명조"/>
                <a:ea typeface="나눔명조"/>
              </a:rPr>
              <a:t>‘05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Definition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6B0BCA-AAF4-446C-A295-4CABCF86C991}"/>
              </a:ext>
            </a:extLst>
          </p:cNvPr>
          <p:cNvSpPr/>
          <p:nvPr/>
        </p:nvSpPr>
        <p:spPr>
          <a:xfrm>
            <a:off x="3203848" y="1862246"/>
            <a:ext cx="7335688" cy="237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ID, password       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      </a:t>
            </a: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영문 소문자 </a:t>
            </a: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숫자 조합 </a:t>
            </a: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자 이상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이름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전화번호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79060C92-5A33-43E9-B6EE-5D3557795171}"/>
              </a:ext>
            </a:extLst>
          </p:cNvPr>
          <p:cNvSpPr/>
          <p:nvPr/>
        </p:nvSpPr>
        <p:spPr>
          <a:xfrm rot="3600000">
            <a:off x="841804" y="1605002"/>
            <a:ext cx="1789658" cy="1789658"/>
          </a:xfrm>
          <a:prstGeom prst="roundRect">
            <a:avLst>
              <a:gd name="adj" fmla="val 10272"/>
            </a:avLst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1C76CCA9-416D-4DC9-A40E-09DA7531BF2D}"/>
              </a:ext>
            </a:extLst>
          </p:cNvPr>
          <p:cNvSpPr>
            <a:spLocks noEditPoints="1"/>
          </p:cNvSpPr>
          <p:nvPr/>
        </p:nvSpPr>
        <p:spPr bwMode="auto">
          <a:xfrm>
            <a:off x="1736632" y="1827865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B16B98-A01D-4283-AE94-BEA1AC135DF6}"/>
              </a:ext>
            </a:extLst>
          </p:cNvPr>
          <p:cNvSpPr/>
          <p:nvPr/>
        </p:nvSpPr>
        <p:spPr>
          <a:xfrm>
            <a:off x="922343" y="2333241"/>
            <a:ext cx="1747316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prstClr val="white"/>
                </a:solidFill>
              </a:rPr>
              <a:t>회원 가입</a:t>
            </a:r>
            <a:endParaRPr lang="en-US" altLang="ko-KR" sz="2200" b="1" dirty="0">
              <a:solidFill>
                <a:prstClr val="whit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2EB6F-C311-4859-9F60-8DB8E0504B89}"/>
              </a:ext>
            </a:extLst>
          </p:cNvPr>
          <p:cNvSpPr txBox="1"/>
          <p:nvPr/>
        </p:nvSpPr>
        <p:spPr>
          <a:xfrm>
            <a:off x="2843808" y="1246097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기입 정보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84CBAF-BC44-4C1A-ABAA-6AA63EA19C55}"/>
              </a:ext>
            </a:extLst>
          </p:cNvPr>
          <p:cNvCxnSpPr/>
          <p:nvPr/>
        </p:nvCxnSpPr>
        <p:spPr>
          <a:xfrm>
            <a:off x="2954031" y="1769317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11">
            <a:extLst>
              <a:ext uri="{FF2B5EF4-FFF2-40B4-BE49-F238E27FC236}">
                <a16:creationId xmlns:a16="http://schemas.microsoft.com/office/drawing/2014/main" id="{CBC9D502-0701-4CB0-B187-7223C4A7E83A}"/>
              </a:ext>
            </a:extLst>
          </p:cNvPr>
          <p:cNvSpPr/>
          <p:nvPr/>
        </p:nvSpPr>
        <p:spPr>
          <a:xfrm rot="2700000">
            <a:off x="1398045" y="4590076"/>
            <a:ext cx="1586170" cy="1586170"/>
          </a:xfrm>
          <a:prstGeom prst="roundRect">
            <a:avLst>
              <a:gd name="adj" fmla="val 10272"/>
            </a:avLst>
          </a:prstGeom>
          <a:solidFill>
            <a:srgbClr val="43CB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3CE0EEAD-3135-42E9-9C75-A9A921730E86}"/>
              </a:ext>
            </a:extLst>
          </p:cNvPr>
          <p:cNvSpPr>
            <a:spLocks/>
          </p:cNvSpPr>
          <p:nvPr/>
        </p:nvSpPr>
        <p:spPr bwMode="auto">
          <a:xfrm>
            <a:off x="1950160" y="4880308"/>
            <a:ext cx="314418" cy="27876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D873C0-D09E-4380-B418-CD27823B802C}"/>
              </a:ext>
            </a:extLst>
          </p:cNvPr>
          <p:cNvSpPr/>
          <p:nvPr/>
        </p:nvSpPr>
        <p:spPr>
          <a:xfrm>
            <a:off x="1515317" y="5228941"/>
            <a:ext cx="135186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로그인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2444BCD-4745-45ED-8792-C3B59725DB45}"/>
              </a:ext>
            </a:extLst>
          </p:cNvPr>
          <p:cNvCxnSpPr/>
          <p:nvPr/>
        </p:nvCxnSpPr>
        <p:spPr>
          <a:xfrm rot="16200000" flipH="1">
            <a:off x="1009581" y="3540490"/>
            <a:ext cx="1002953" cy="932243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5867BCE-8346-4224-9F9D-3C1B11BB78EC}"/>
              </a:ext>
            </a:extLst>
          </p:cNvPr>
          <p:cNvCxnSpPr/>
          <p:nvPr/>
        </p:nvCxnSpPr>
        <p:spPr>
          <a:xfrm>
            <a:off x="2264578" y="5228941"/>
            <a:ext cx="1512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11">
            <a:extLst>
              <a:ext uri="{FF2B5EF4-FFF2-40B4-BE49-F238E27FC236}">
                <a16:creationId xmlns:a16="http://schemas.microsoft.com/office/drawing/2014/main" id="{4039A35E-4568-47AD-8739-8667EB39B777}"/>
              </a:ext>
            </a:extLst>
          </p:cNvPr>
          <p:cNvSpPr/>
          <p:nvPr/>
        </p:nvSpPr>
        <p:spPr>
          <a:xfrm rot="2700000">
            <a:off x="3916603" y="4659138"/>
            <a:ext cx="1586170" cy="1586170"/>
          </a:xfrm>
          <a:prstGeom prst="roundRect">
            <a:avLst>
              <a:gd name="adj" fmla="val 10272"/>
            </a:avLst>
          </a:prstGeom>
          <a:solidFill>
            <a:srgbClr val="43CB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5A040447-32EC-44AA-8A8F-B40FA39E114A}"/>
              </a:ext>
            </a:extLst>
          </p:cNvPr>
          <p:cNvSpPr>
            <a:spLocks/>
          </p:cNvSpPr>
          <p:nvPr/>
        </p:nvSpPr>
        <p:spPr bwMode="auto">
          <a:xfrm>
            <a:off x="4468597" y="4956009"/>
            <a:ext cx="314418" cy="27876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617AC7-DBAA-429D-97ED-4239B2E97B16}"/>
              </a:ext>
            </a:extLst>
          </p:cNvPr>
          <p:cNvSpPr/>
          <p:nvPr/>
        </p:nvSpPr>
        <p:spPr>
          <a:xfrm>
            <a:off x="4033754" y="5304642"/>
            <a:ext cx="135186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마이 페이지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044E493-031C-4C0D-ADDF-7037AC988C93}"/>
              </a:ext>
            </a:extLst>
          </p:cNvPr>
          <p:cNvSpPr/>
          <p:nvPr/>
        </p:nvSpPr>
        <p:spPr>
          <a:xfrm>
            <a:off x="5871676" y="5009238"/>
            <a:ext cx="7335688" cy="60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개인 정보 수정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3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양쪽 모서리가 둥근 사각형 47">
            <a:extLst>
              <a:ext uri="{FF2B5EF4-FFF2-40B4-BE49-F238E27FC236}">
                <a16:creationId xmlns:a16="http://schemas.microsoft.com/office/drawing/2014/main" id="{35E857F2-7114-48A6-8CDD-9FD2714DED56}"/>
              </a:ext>
            </a:extLst>
          </p:cNvPr>
          <p:cNvSpPr/>
          <p:nvPr/>
        </p:nvSpPr>
        <p:spPr>
          <a:xfrm>
            <a:off x="3871976" y="2125824"/>
            <a:ext cx="1368960" cy="150326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69C3C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48">
            <a:extLst>
              <a:ext uri="{FF2B5EF4-FFF2-40B4-BE49-F238E27FC236}">
                <a16:creationId xmlns:a16="http://schemas.microsoft.com/office/drawing/2014/main" id="{C32B2C28-CEA4-4440-AAA6-40598408D71A}"/>
              </a:ext>
            </a:extLst>
          </p:cNvPr>
          <p:cNvSpPr/>
          <p:nvPr/>
        </p:nvSpPr>
        <p:spPr>
          <a:xfrm>
            <a:off x="3871975" y="3630378"/>
            <a:ext cx="1368961" cy="805671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이효동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5" name="양쪽 모서리가 둥근 사각형 49">
            <a:extLst>
              <a:ext uri="{FF2B5EF4-FFF2-40B4-BE49-F238E27FC236}">
                <a16:creationId xmlns:a16="http://schemas.microsoft.com/office/drawing/2014/main" id="{7A56ACC6-AA1D-4CAA-B523-6C49DE6E5820}"/>
              </a:ext>
            </a:extLst>
          </p:cNvPr>
          <p:cNvSpPr/>
          <p:nvPr/>
        </p:nvSpPr>
        <p:spPr>
          <a:xfrm>
            <a:off x="5590140" y="2146485"/>
            <a:ext cx="1368960" cy="150326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69C3C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0">
            <a:extLst>
              <a:ext uri="{FF2B5EF4-FFF2-40B4-BE49-F238E27FC236}">
                <a16:creationId xmlns:a16="http://schemas.microsoft.com/office/drawing/2014/main" id="{C5ED23C8-C0B8-43EA-8FD9-167C48DDCA9C}"/>
              </a:ext>
            </a:extLst>
          </p:cNvPr>
          <p:cNvSpPr/>
          <p:nvPr/>
        </p:nvSpPr>
        <p:spPr>
          <a:xfrm>
            <a:off x="5590139" y="3641514"/>
            <a:ext cx="1368961" cy="805671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권영인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양쪽 모서리가 둥근 사각형 51">
            <a:extLst>
              <a:ext uri="{FF2B5EF4-FFF2-40B4-BE49-F238E27FC236}">
                <a16:creationId xmlns:a16="http://schemas.microsoft.com/office/drawing/2014/main" id="{B76977C8-9E8F-4A36-9E24-DF275308E5D8}"/>
              </a:ext>
            </a:extLst>
          </p:cNvPr>
          <p:cNvSpPr/>
          <p:nvPr/>
        </p:nvSpPr>
        <p:spPr>
          <a:xfrm>
            <a:off x="7308304" y="2132856"/>
            <a:ext cx="1368960" cy="1503266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52">
            <a:extLst>
              <a:ext uri="{FF2B5EF4-FFF2-40B4-BE49-F238E27FC236}">
                <a16:creationId xmlns:a16="http://schemas.microsoft.com/office/drawing/2014/main" id="{C85FDFE1-CC0F-4792-B695-4F7C89D82200}"/>
              </a:ext>
            </a:extLst>
          </p:cNvPr>
          <p:cNvSpPr/>
          <p:nvPr/>
        </p:nvSpPr>
        <p:spPr>
          <a:xfrm>
            <a:off x="7308303" y="3637410"/>
            <a:ext cx="1368961" cy="805671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김기현</a:t>
            </a:r>
          </a:p>
        </p:txBody>
      </p:sp>
      <p:sp>
        <p:nvSpPr>
          <p:cNvPr id="10" name="양쪽 모서리가 둥근 사각형 1">
            <a:extLst>
              <a:ext uri="{FF2B5EF4-FFF2-40B4-BE49-F238E27FC236}">
                <a16:creationId xmlns:a16="http://schemas.microsoft.com/office/drawing/2014/main" id="{E7B1B370-E6CA-4624-8501-3F3CEF38D9A2}"/>
              </a:ext>
            </a:extLst>
          </p:cNvPr>
          <p:cNvSpPr/>
          <p:nvPr/>
        </p:nvSpPr>
        <p:spPr>
          <a:xfrm>
            <a:off x="2230012" y="2114688"/>
            <a:ext cx="1368960" cy="1503266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29">
            <a:extLst>
              <a:ext uri="{FF2B5EF4-FFF2-40B4-BE49-F238E27FC236}">
                <a16:creationId xmlns:a16="http://schemas.microsoft.com/office/drawing/2014/main" id="{7B317922-D9F9-4CB5-B781-4660CF968368}"/>
              </a:ext>
            </a:extLst>
          </p:cNvPr>
          <p:cNvSpPr/>
          <p:nvPr/>
        </p:nvSpPr>
        <p:spPr>
          <a:xfrm>
            <a:off x="2230011" y="3619242"/>
            <a:ext cx="1368961" cy="805671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구보미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F9DAEB-0715-44F5-B1B5-D8FC10159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9062" y="2312989"/>
            <a:ext cx="1310533" cy="13105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D4F17C-9B8E-4B27-8465-206EECD0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06987" y="2446362"/>
            <a:ext cx="1171592" cy="11715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776033-2444-4AD5-BF5F-2CA119F17C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28471" y="2398084"/>
            <a:ext cx="1227602" cy="12276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B55648-E09D-43A9-A207-4F180733DE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356232" y="2398047"/>
            <a:ext cx="1219907" cy="1219907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11E61553-EA27-4F74-A260-CF5794A4F3F1}"/>
              </a:ext>
            </a:extLst>
          </p:cNvPr>
          <p:cNvSpPr/>
          <p:nvPr/>
        </p:nvSpPr>
        <p:spPr>
          <a:xfrm>
            <a:off x="5093619" y="1897942"/>
            <a:ext cx="445501" cy="479616"/>
          </a:xfrm>
          <a:prstGeom prst="ellipse">
            <a:avLst/>
          </a:prstGeom>
          <a:solidFill>
            <a:srgbClr val="43CBD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b="1">
                <a:solidFill>
                  <a:prstClr val="white"/>
                </a:solidFill>
              </a:rPr>
              <a:t>팀장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16C405-1D87-4625-A1E0-C283E940B339}"/>
              </a:ext>
            </a:extLst>
          </p:cNvPr>
          <p:cNvSpPr/>
          <p:nvPr/>
        </p:nvSpPr>
        <p:spPr>
          <a:xfrm>
            <a:off x="6760064" y="1932866"/>
            <a:ext cx="445501" cy="479616"/>
          </a:xfrm>
          <a:prstGeom prst="ellipse">
            <a:avLst/>
          </a:prstGeom>
          <a:solidFill>
            <a:srgbClr val="43CBD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100" b="1">
                <a:solidFill>
                  <a:prstClr val="white"/>
                </a:solidFill>
              </a:rPr>
              <a:t>발표</a:t>
            </a:r>
          </a:p>
        </p:txBody>
      </p:sp>
      <p:sp>
        <p:nvSpPr>
          <p:cNvPr id="18" name="양쪽 모서리가 둥근 사각형 51">
            <a:extLst>
              <a:ext uri="{FF2B5EF4-FFF2-40B4-BE49-F238E27FC236}">
                <a16:creationId xmlns:a16="http://schemas.microsoft.com/office/drawing/2014/main" id="{4865A5E3-B917-43A1-B62A-BDA586644E2A}"/>
              </a:ext>
            </a:extLst>
          </p:cNvPr>
          <p:cNvSpPr/>
          <p:nvPr/>
        </p:nvSpPr>
        <p:spPr>
          <a:xfrm>
            <a:off x="516937" y="2124214"/>
            <a:ext cx="1368960" cy="1503266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양쪽 모서리가 둥근 사각형 52">
            <a:extLst>
              <a:ext uri="{FF2B5EF4-FFF2-40B4-BE49-F238E27FC236}">
                <a16:creationId xmlns:a16="http://schemas.microsoft.com/office/drawing/2014/main" id="{98CEF1A2-0177-46E2-ABB1-040E09342B5C}"/>
              </a:ext>
            </a:extLst>
          </p:cNvPr>
          <p:cNvSpPr/>
          <p:nvPr/>
        </p:nvSpPr>
        <p:spPr>
          <a:xfrm>
            <a:off x="516936" y="3628768"/>
            <a:ext cx="1368961" cy="805671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박준호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FF617EA-F0A8-462D-A6CD-3577C64641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9852" y="2446362"/>
            <a:ext cx="1171592" cy="11715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ABCE7C-5622-4869-9A58-F7598EF8D898}"/>
              </a:ext>
            </a:extLst>
          </p:cNvPr>
          <p:cNvSpPr txBox="1"/>
          <p:nvPr/>
        </p:nvSpPr>
        <p:spPr>
          <a:xfrm>
            <a:off x="2144187" y="828439"/>
            <a:ext cx="4824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 dirty="0">
                <a:solidFill>
                  <a:schemeClr val="bg1"/>
                </a:solidFill>
                <a:latin typeface="나눔바른고딕"/>
                <a:ea typeface="나눔바른고딕"/>
              </a:rPr>
              <a:t>2</a:t>
            </a:r>
            <a:r>
              <a:rPr lang="ko-KR" altLang="en-US" sz="4000" dirty="0">
                <a:solidFill>
                  <a:schemeClr val="bg1"/>
                </a:solidFill>
                <a:latin typeface="나눔바른고딕"/>
                <a:ea typeface="나눔바른고딕"/>
              </a:rPr>
              <a:t>조 </a:t>
            </a:r>
            <a:r>
              <a:rPr lang="en-US" altLang="ko-KR" sz="4000" dirty="0">
                <a:solidFill>
                  <a:schemeClr val="bg1"/>
                </a:solidFill>
                <a:latin typeface="나눔바른고딕"/>
                <a:ea typeface="나눔바른고딕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나눔바른고딕"/>
                <a:ea typeface="나눔바른고딕"/>
              </a:rPr>
              <a:t>이판사판</a:t>
            </a:r>
            <a:endParaRPr lang="en-US" altLang="ko-KR" sz="40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Functional Requirements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나눔명조"/>
                <a:ea typeface="나눔명조"/>
              </a:rPr>
              <a:t>‘05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Definition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6B0BCA-AAF4-446C-A295-4CABCF86C991}"/>
              </a:ext>
            </a:extLst>
          </p:cNvPr>
          <p:cNvSpPr/>
          <p:nvPr/>
        </p:nvSpPr>
        <p:spPr>
          <a:xfrm>
            <a:off x="3517159" y="2935412"/>
            <a:ext cx="7335688" cy="60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현재 위치 주변의 식당 표시</a:t>
            </a: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아이콘</a:t>
            </a: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79060C92-5A33-43E9-B6EE-5D3557795171}"/>
              </a:ext>
            </a:extLst>
          </p:cNvPr>
          <p:cNvSpPr/>
          <p:nvPr/>
        </p:nvSpPr>
        <p:spPr>
          <a:xfrm rot="3600000">
            <a:off x="1155115" y="2678168"/>
            <a:ext cx="1789658" cy="1789658"/>
          </a:xfrm>
          <a:prstGeom prst="roundRect">
            <a:avLst>
              <a:gd name="adj" fmla="val 10272"/>
            </a:avLst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1C76CCA9-416D-4DC9-A40E-09DA7531BF2D}"/>
              </a:ext>
            </a:extLst>
          </p:cNvPr>
          <p:cNvSpPr>
            <a:spLocks noEditPoints="1"/>
          </p:cNvSpPr>
          <p:nvPr/>
        </p:nvSpPr>
        <p:spPr bwMode="auto">
          <a:xfrm>
            <a:off x="2049943" y="2901031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B16B98-A01D-4283-AE94-BEA1AC135DF6}"/>
              </a:ext>
            </a:extLst>
          </p:cNvPr>
          <p:cNvSpPr/>
          <p:nvPr/>
        </p:nvSpPr>
        <p:spPr>
          <a:xfrm>
            <a:off x="1235654" y="3406407"/>
            <a:ext cx="1747316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prstClr val="white"/>
                </a:solidFill>
              </a:rPr>
              <a:t>지도 표시</a:t>
            </a:r>
            <a:endParaRPr lang="en-US" altLang="ko-KR" sz="2200" b="1" dirty="0">
              <a:solidFill>
                <a:prstClr val="whit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2EB6F-C311-4859-9F60-8DB8E0504B89}"/>
              </a:ext>
            </a:extLst>
          </p:cNvPr>
          <p:cNvSpPr txBox="1"/>
          <p:nvPr/>
        </p:nvSpPr>
        <p:spPr>
          <a:xfrm>
            <a:off x="3230254" y="2276872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Places API Web Service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84CBAF-BC44-4C1A-ABAA-6AA63EA19C55}"/>
              </a:ext>
            </a:extLst>
          </p:cNvPr>
          <p:cNvCxnSpPr/>
          <p:nvPr/>
        </p:nvCxnSpPr>
        <p:spPr>
          <a:xfrm>
            <a:off x="3267342" y="2842483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A87F25-4A45-47CA-9F14-67EFFE3CBC6B}"/>
              </a:ext>
            </a:extLst>
          </p:cNvPr>
          <p:cNvSpPr/>
          <p:nvPr/>
        </p:nvSpPr>
        <p:spPr>
          <a:xfrm>
            <a:off x="3779912" y="4353598"/>
            <a:ext cx="7335688" cy="60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kern="0">
                <a:solidFill>
                  <a:schemeClr val="bg1"/>
                </a:solidFill>
                <a:latin typeface="맑은 고딕" panose="020B0503020000020004" pitchFamily="50" charset="-127"/>
              </a:rPr>
              <a:t>해당 식당의 번호표 발급 화면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AED6E4B4-12CC-4D4B-AA7C-CA0440A8AF43}"/>
              </a:ext>
            </a:extLst>
          </p:cNvPr>
          <p:cNvSpPr/>
          <p:nvPr/>
        </p:nvSpPr>
        <p:spPr>
          <a:xfrm>
            <a:off x="5652120" y="3572997"/>
            <a:ext cx="288032" cy="780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5FBBB4-4294-4F74-8861-CB155A57D5F2}"/>
              </a:ext>
            </a:extLst>
          </p:cNvPr>
          <p:cNvSpPr/>
          <p:nvPr/>
        </p:nvSpPr>
        <p:spPr>
          <a:xfrm>
            <a:off x="5868144" y="3658005"/>
            <a:ext cx="715516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0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클릭</a:t>
            </a:r>
            <a:endParaRPr lang="en-US" altLang="ko-KR" sz="2000" kern="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0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Functional Requirements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나눔명조"/>
                <a:ea typeface="나눔명조"/>
              </a:rPr>
              <a:t>‘05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Definition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6B0BCA-AAF4-446C-A295-4CABCF86C991}"/>
              </a:ext>
            </a:extLst>
          </p:cNvPr>
          <p:cNvSpPr/>
          <p:nvPr/>
        </p:nvSpPr>
        <p:spPr>
          <a:xfrm>
            <a:off x="4226332" y="2473732"/>
            <a:ext cx="7335688" cy="60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번호표의 순번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79060C92-5A33-43E9-B6EE-5D3557795171}"/>
              </a:ext>
            </a:extLst>
          </p:cNvPr>
          <p:cNvSpPr/>
          <p:nvPr/>
        </p:nvSpPr>
        <p:spPr>
          <a:xfrm rot="3600000">
            <a:off x="1164923" y="2390136"/>
            <a:ext cx="1789658" cy="1789658"/>
          </a:xfrm>
          <a:prstGeom prst="roundRect">
            <a:avLst>
              <a:gd name="adj" fmla="val 10272"/>
            </a:avLst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1C76CCA9-416D-4DC9-A40E-09DA7531BF2D}"/>
              </a:ext>
            </a:extLst>
          </p:cNvPr>
          <p:cNvSpPr>
            <a:spLocks noEditPoints="1"/>
          </p:cNvSpPr>
          <p:nvPr/>
        </p:nvSpPr>
        <p:spPr bwMode="auto">
          <a:xfrm>
            <a:off x="2059751" y="2612999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B16B98-A01D-4283-AE94-BEA1AC135DF6}"/>
              </a:ext>
            </a:extLst>
          </p:cNvPr>
          <p:cNvSpPr/>
          <p:nvPr/>
        </p:nvSpPr>
        <p:spPr>
          <a:xfrm>
            <a:off x="1245462" y="3118375"/>
            <a:ext cx="1747316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prstClr val="white"/>
                </a:solidFill>
              </a:rPr>
              <a:t>혼잡도 표시</a:t>
            </a:r>
            <a:endParaRPr lang="en-US" altLang="ko-KR" sz="2200" b="1" dirty="0">
              <a:solidFill>
                <a:prstClr val="whit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2EB6F-C311-4859-9F60-8DB8E0504B89}"/>
              </a:ext>
            </a:extLst>
          </p:cNvPr>
          <p:cNvSpPr txBox="1"/>
          <p:nvPr/>
        </p:nvSpPr>
        <p:spPr>
          <a:xfrm>
            <a:off x="3240062" y="19888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기준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84CBAF-BC44-4C1A-ABAA-6AA63EA19C55}"/>
              </a:ext>
            </a:extLst>
          </p:cNvPr>
          <p:cNvCxnSpPr/>
          <p:nvPr/>
        </p:nvCxnSpPr>
        <p:spPr>
          <a:xfrm>
            <a:off x="3277150" y="2554451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D04DA6-BA0A-4D49-B38D-E12250520A4F}"/>
              </a:ext>
            </a:extLst>
          </p:cNvPr>
          <p:cNvSpPr/>
          <p:nvPr/>
        </p:nvSpPr>
        <p:spPr>
          <a:xfrm>
            <a:off x="4631974" y="3832652"/>
            <a:ext cx="7335688" cy="60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지도의 아이콘 컬러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F682D5-9C6B-4FFA-97CB-44618DA7A8D3}"/>
              </a:ext>
            </a:extLst>
          </p:cNvPr>
          <p:cNvSpPr txBox="1"/>
          <p:nvPr/>
        </p:nvSpPr>
        <p:spPr>
          <a:xfrm>
            <a:off x="3645704" y="334776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표현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62D35DB-CE58-4317-B799-A26FDE4EBCBE}"/>
              </a:ext>
            </a:extLst>
          </p:cNvPr>
          <p:cNvCxnSpPr/>
          <p:nvPr/>
        </p:nvCxnSpPr>
        <p:spPr>
          <a:xfrm>
            <a:off x="3682792" y="3913371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4D9D8626-570E-4415-98EE-8A7520777EDB}"/>
              </a:ext>
            </a:extLst>
          </p:cNvPr>
          <p:cNvSpPr/>
          <p:nvPr/>
        </p:nvSpPr>
        <p:spPr>
          <a:xfrm>
            <a:off x="4631974" y="470650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2035981-2449-413E-9DC7-E89294CF195E}"/>
              </a:ext>
            </a:extLst>
          </p:cNvPr>
          <p:cNvSpPr/>
          <p:nvPr/>
        </p:nvSpPr>
        <p:spPr>
          <a:xfrm>
            <a:off x="5589920" y="4706501"/>
            <a:ext cx="144016" cy="1440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2C4E071-5E71-4BD1-8313-21DF90C2F45D}"/>
              </a:ext>
            </a:extLst>
          </p:cNvPr>
          <p:cNvSpPr/>
          <p:nvPr/>
        </p:nvSpPr>
        <p:spPr>
          <a:xfrm>
            <a:off x="6547866" y="470650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EBBA307-7376-43F5-B4E2-D8CC1A1B303D}"/>
              </a:ext>
            </a:extLst>
          </p:cNvPr>
          <p:cNvCxnSpPr/>
          <p:nvPr/>
        </p:nvCxnSpPr>
        <p:spPr>
          <a:xfrm>
            <a:off x="4978936" y="5083389"/>
            <a:ext cx="203806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202D00-FC79-47F2-80CF-EFF1F40923E3}"/>
              </a:ext>
            </a:extLst>
          </p:cNvPr>
          <p:cNvSpPr/>
          <p:nvPr/>
        </p:nvSpPr>
        <p:spPr>
          <a:xfrm>
            <a:off x="5733256" y="5040371"/>
            <a:ext cx="7335688" cy="47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번호표 순번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혼잡도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높음</a:t>
            </a:r>
            <a:endParaRPr lang="en-US" altLang="ko-KR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4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Functional Requirements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나눔명조"/>
                <a:ea typeface="나눔명조"/>
              </a:rPr>
              <a:t>‘05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Definition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6B0BCA-AAF4-446C-A295-4CABCF86C991}"/>
              </a:ext>
            </a:extLst>
          </p:cNvPr>
          <p:cNvSpPr/>
          <p:nvPr/>
        </p:nvSpPr>
        <p:spPr>
          <a:xfrm>
            <a:off x="3212976" y="2995176"/>
            <a:ext cx="7335688" cy="237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실시간으로 줄어드는 </a:t>
            </a:r>
            <a:r>
              <a:rPr lang="ko-KR" altLang="en-US" sz="2400" kern="0">
                <a:solidFill>
                  <a:schemeClr val="bg1"/>
                </a:solidFill>
                <a:latin typeface="맑은 고딕" panose="020B0503020000020004" pitchFamily="50" charset="-127"/>
              </a:rPr>
              <a:t>순번 확인 가능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언제든지 취소 가능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입장 순번에서 일정 시간 내에 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    입장하지 않으면 자동 취소됨</a:t>
            </a:r>
            <a:endParaRPr lang="en-US" altLang="ko-KR" sz="24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79060C92-5A33-43E9-B6EE-5D3557795171}"/>
              </a:ext>
            </a:extLst>
          </p:cNvPr>
          <p:cNvSpPr/>
          <p:nvPr/>
        </p:nvSpPr>
        <p:spPr>
          <a:xfrm rot="3600000">
            <a:off x="876211" y="2100347"/>
            <a:ext cx="1789658" cy="1789658"/>
          </a:xfrm>
          <a:prstGeom prst="roundRect">
            <a:avLst>
              <a:gd name="adj" fmla="val 10272"/>
            </a:avLst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1C76CCA9-416D-4DC9-A40E-09DA7531BF2D}"/>
              </a:ext>
            </a:extLst>
          </p:cNvPr>
          <p:cNvSpPr>
            <a:spLocks noEditPoints="1"/>
          </p:cNvSpPr>
          <p:nvPr/>
        </p:nvSpPr>
        <p:spPr bwMode="auto">
          <a:xfrm>
            <a:off x="1771039" y="2323210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B16B98-A01D-4283-AE94-BEA1AC135DF6}"/>
              </a:ext>
            </a:extLst>
          </p:cNvPr>
          <p:cNvSpPr/>
          <p:nvPr/>
        </p:nvSpPr>
        <p:spPr>
          <a:xfrm>
            <a:off x="956750" y="2828586"/>
            <a:ext cx="1747316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prstClr val="white"/>
                </a:solidFill>
              </a:rPr>
              <a:t>번호표 발급</a:t>
            </a:r>
            <a:endParaRPr lang="en-US" altLang="ko-KR" sz="2200" b="1" dirty="0">
              <a:solidFill>
                <a:prstClr val="whit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2EB6F-C311-4859-9F60-8DB8E0504B89}"/>
              </a:ext>
            </a:extLst>
          </p:cNvPr>
          <p:cNvSpPr txBox="1"/>
          <p:nvPr/>
        </p:nvSpPr>
        <p:spPr>
          <a:xfrm>
            <a:off x="3284984" y="220457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번호표 발급 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84CBAF-BC44-4C1A-ABAA-6AA63EA19C55}"/>
              </a:ext>
            </a:extLst>
          </p:cNvPr>
          <p:cNvCxnSpPr/>
          <p:nvPr/>
        </p:nvCxnSpPr>
        <p:spPr>
          <a:xfrm>
            <a:off x="3348478" y="2772270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Functional Requirements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나눔명조"/>
                <a:ea typeface="나눔명조"/>
              </a:rPr>
              <a:t>‘05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Definition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6B0BCA-AAF4-446C-A295-4CABCF86C991}"/>
              </a:ext>
            </a:extLst>
          </p:cNvPr>
          <p:cNvSpPr/>
          <p:nvPr/>
        </p:nvSpPr>
        <p:spPr>
          <a:xfrm>
            <a:off x="3645024" y="3574792"/>
            <a:ext cx="7335688" cy="60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just" fontAlgn="base">
              <a:lnSpc>
                <a:spcPct val="160000"/>
              </a:lnSpc>
            </a:pP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푸시 알림</a:t>
            </a:r>
            <a:r>
              <a:rPr lang="en-US" altLang="ko-KR" sz="24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! </a:t>
            </a:r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79060C92-5A33-43E9-B6EE-5D3557795171}"/>
              </a:ext>
            </a:extLst>
          </p:cNvPr>
          <p:cNvSpPr/>
          <p:nvPr/>
        </p:nvSpPr>
        <p:spPr>
          <a:xfrm rot="3600000">
            <a:off x="1308259" y="2679963"/>
            <a:ext cx="1789658" cy="1789658"/>
          </a:xfrm>
          <a:prstGeom prst="roundRect">
            <a:avLst>
              <a:gd name="adj" fmla="val 10272"/>
            </a:avLst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1C76CCA9-416D-4DC9-A40E-09DA7531BF2D}"/>
              </a:ext>
            </a:extLst>
          </p:cNvPr>
          <p:cNvSpPr>
            <a:spLocks noEditPoints="1"/>
          </p:cNvSpPr>
          <p:nvPr/>
        </p:nvSpPr>
        <p:spPr bwMode="auto">
          <a:xfrm>
            <a:off x="2203087" y="2902826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B16B98-A01D-4283-AE94-BEA1AC135DF6}"/>
              </a:ext>
            </a:extLst>
          </p:cNvPr>
          <p:cNvSpPr/>
          <p:nvPr/>
        </p:nvSpPr>
        <p:spPr>
          <a:xfrm>
            <a:off x="1388798" y="3408202"/>
            <a:ext cx="1747316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prstClr val="white"/>
                </a:solidFill>
              </a:rPr>
              <a:t>알림 기능</a:t>
            </a:r>
            <a:endParaRPr lang="en-US" altLang="ko-KR" sz="2200" b="1" dirty="0">
              <a:solidFill>
                <a:prstClr val="whit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2EB6F-C311-4859-9F60-8DB8E0504B89}"/>
              </a:ext>
            </a:extLst>
          </p:cNvPr>
          <p:cNvSpPr txBox="1"/>
          <p:nvPr/>
        </p:nvSpPr>
        <p:spPr>
          <a:xfrm>
            <a:off x="3717032" y="278418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번호표의 순번이 </a:t>
            </a:r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 </a:t>
            </a:r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84CBAF-BC44-4C1A-ABAA-6AA63EA19C55}"/>
              </a:ext>
            </a:extLst>
          </p:cNvPr>
          <p:cNvCxnSpPr/>
          <p:nvPr/>
        </p:nvCxnSpPr>
        <p:spPr>
          <a:xfrm>
            <a:off x="3780526" y="3351886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6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69628" y="172358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Use</a:t>
            </a: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Case</a:t>
            </a: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Diagram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6306E57-03A8-4AB4-8EB8-1B9BB5873D87}"/>
              </a:ext>
            </a:extLst>
          </p:cNvPr>
          <p:cNvSpPr/>
          <p:nvPr/>
        </p:nvSpPr>
        <p:spPr>
          <a:xfrm>
            <a:off x="2382143" y="2213643"/>
            <a:ext cx="1152128" cy="606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E1DEEB2-4ABE-448C-9B2A-4AE2FB570FDF}"/>
              </a:ext>
            </a:extLst>
          </p:cNvPr>
          <p:cNvSpPr/>
          <p:nvPr/>
        </p:nvSpPr>
        <p:spPr>
          <a:xfrm>
            <a:off x="1456247" y="728700"/>
            <a:ext cx="6071897" cy="5904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11BFD8A-A955-4AB3-86B1-8F366356518B}"/>
              </a:ext>
            </a:extLst>
          </p:cNvPr>
          <p:cNvSpPr/>
          <p:nvPr/>
        </p:nvSpPr>
        <p:spPr>
          <a:xfrm>
            <a:off x="1942042" y="1445179"/>
            <a:ext cx="1194965" cy="535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C7ED898-C25B-4C74-8610-AF9AEA65F059}"/>
              </a:ext>
            </a:extLst>
          </p:cNvPr>
          <p:cNvSpPr/>
          <p:nvPr/>
        </p:nvSpPr>
        <p:spPr>
          <a:xfrm>
            <a:off x="2339306" y="3557699"/>
            <a:ext cx="1194965" cy="540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식당 선택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01D5BF-CE6D-4330-8138-D65BD2CA0CD8}"/>
              </a:ext>
            </a:extLst>
          </p:cNvPr>
          <p:cNvSpPr/>
          <p:nvPr/>
        </p:nvSpPr>
        <p:spPr>
          <a:xfrm>
            <a:off x="2296915" y="2951494"/>
            <a:ext cx="1277646" cy="517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개인정보 수정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16D4C44-E5D0-4E75-96D1-0644376C4930}"/>
              </a:ext>
            </a:extLst>
          </p:cNvPr>
          <p:cNvSpPr/>
          <p:nvPr/>
        </p:nvSpPr>
        <p:spPr>
          <a:xfrm>
            <a:off x="2379596" y="4810311"/>
            <a:ext cx="1194965" cy="540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알림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44FC9C6-3CD8-436B-9B95-E7BA261629E9}"/>
              </a:ext>
            </a:extLst>
          </p:cNvPr>
          <p:cNvSpPr/>
          <p:nvPr/>
        </p:nvSpPr>
        <p:spPr>
          <a:xfrm>
            <a:off x="2379595" y="5421954"/>
            <a:ext cx="1194965" cy="540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DB4C7B5-714B-4654-9FBC-9B81B5DF9990}"/>
              </a:ext>
            </a:extLst>
          </p:cNvPr>
          <p:cNvSpPr/>
          <p:nvPr/>
        </p:nvSpPr>
        <p:spPr>
          <a:xfrm>
            <a:off x="2369629" y="4229569"/>
            <a:ext cx="1194965" cy="540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</a:t>
            </a:r>
            <a:endParaRPr lang="en-US" altLang="ko-KR" sz="1600" dirty="0"/>
          </a:p>
          <a:p>
            <a:pPr algn="ctr"/>
            <a:r>
              <a:rPr lang="ko-KR" altLang="en-US" sz="1600" dirty="0"/>
              <a:t>발급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8E36DFF-1E05-48F4-B578-C5EBCCA3F86F}"/>
              </a:ext>
            </a:extLst>
          </p:cNvPr>
          <p:cNvSpPr/>
          <p:nvPr/>
        </p:nvSpPr>
        <p:spPr>
          <a:xfrm>
            <a:off x="2379596" y="6047272"/>
            <a:ext cx="1194965" cy="540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73791C8-40A4-47D3-A837-889F66DF2F66}"/>
              </a:ext>
            </a:extLst>
          </p:cNvPr>
          <p:cNvGrpSpPr/>
          <p:nvPr/>
        </p:nvGrpSpPr>
        <p:grpSpPr>
          <a:xfrm>
            <a:off x="365750" y="881205"/>
            <a:ext cx="988622" cy="1617540"/>
            <a:chOff x="349155" y="1084639"/>
            <a:chExt cx="988622" cy="161754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530FB97-6BB2-4867-8B12-7EAAD9B94FDE}"/>
                </a:ext>
              </a:extLst>
            </p:cNvPr>
            <p:cNvGrpSpPr/>
            <p:nvPr/>
          </p:nvGrpSpPr>
          <p:grpSpPr>
            <a:xfrm>
              <a:off x="663446" y="1570730"/>
              <a:ext cx="360040" cy="729379"/>
              <a:chOff x="2483768" y="1700808"/>
              <a:chExt cx="360040" cy="729379"/>
            </a:xfrm>
          </p:grpSpPr>
          <p:sp>
            <p:nvSpPr>
              <p:cNvPr id="28" name="웃는 얼굴 27">
                <a:extLst>
                  <a:ext uri="{FF2B5EF4-FFF2-40B4-BE49-F238E27FC236}">
                    <a16:creationId xmlns:a16="http://schemas.microsoft.com/office/drawing/2014/main" id="{C5D58960-8083-4166-AFA4-346E090066AA}"/>
                  </a:ext>
                </a:extLst>
              </p:cNvPr>
              <p:cNvSpPr/>
              <p:nvPr/>
            </p:nvSpPr>
            <p:spPr>
              <a:xfrm>
                <a:off x="2483768" y="1700808"/>
                <a:ext cx="288032" cy="28803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3F630965-489B-4216-82BE-62E74688A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916" y="2249964"/>
                <a:ext cx="156293" cy="180223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2570DAC6-3FA0-4B92-8321-AFC90D447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784" y="1988840"/>
                <a:ext cx="7132" cy="2611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C7562BC-374B-42AC-BF34-F83BBBD38926}"/>
                  </a:ext>
                </a:extLst>
              </p:cNvPr>
              <p:cNvCxnSpPr/>
              <p:nvPr/>
            </p:nvCxnSpPr>
            <p:spPr>
              <a:xfrm>
                <a:off x="2483768" y="2061212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FEA1EE03-91D6-453A-A5B0-3969900220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0067" y="2258492"/>
                <a:ext cx="137717" cy="171695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61F54C-96D5-433D-9AEA-DC23090E133A}"/>
                </a:ext>
              </a:extLst>
            </p:cNvPr>
            <p:cNvSpPr txBox="1"/>
            <p:nvPr/>
          </p:nvSpPr>
          <p:spPr>
            <a:xfrm>
              <a:off x="349155" y="2178959"/>
              <a:ext cx="98862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User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559099-5DA6-42D1-82EB-F91506190777}"/>
                </a:ext>
              </a:extLst>
            </p:cNvPr>
            <p:cNvSpPr txBox="1"/>
            <p:nvPr/>
          </p:nvSpPr>
          <p:spPr>
            <a:xfrm>
              <a:off x="349155" y="1084639"/>
              <a:ext cx="98862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 dirty="0">
                  <a:highlight>
                    <a:srgbClr val="FFFF00"/>
                  </a:highlight>
                  <a:latin typeface="나눔바른고딕"/>
                  <a:ea typeface="나눔바른고딕"/>
                </a:rPr>
                <a:t>New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EA997A-8B18-45E9-B5CE-3E0718EEC890}"/>
              </a:ext>
            </a:extLst>
          </p:cNvPr>
          <p:cNvGrpSpPr/>
          <p:nvPr/>
        </p:nvGrpSpPr>
        <p:grpSpPr>
          <a:xfrm>
            <a:off x="365750" y="3681023"/>
            <a:ext cx="1031262" cy="1661575"/>
            <a:chOff x="349155" y="3596556"/>
            <a:chExt cx="1031262" cy="16615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DED09CD-490C-401F-9ED5-7293F0D7DE1C}"/>
                </a:ext>
              </a:extLst>
            </p:cNvPr>
            <p:cNvGrpSpPr/>
            <p:nvPr/>
          </p:nvGrpSpPr>
          <p:grpSpPr>
            <a:xfrm>
              <a:off x="641110" y="4097618"/>
              <a:ext cx="360040" cy="729379"/>
              <a:chOff x="2483768" y="1700808"/>
              <a:chExt cx="360040" cy="729379"/>
            </a:xfrm>
          </p:grpSpPr>
          <p:sp>
            <p:nvSpPr>
              <p:cNvPr id="34" name="웃는 얼굴 33">
                <a:extLst>
                  <a:ext uri="{FF2B5EF4-FFF2-40B4-BE49-F238E27FC236}">
                    <a16:creationId xmlns:a16="http://schemas.microsoft.com/office/drawing/2014/main" id="{2996F630-8583-41E4-9132-DE2CCC45F5DD}"/>
                  </a:ext>
                </a:extLst>
              </p:cNvPr>
              <p:cNvSpPr/>
              <p:nvPr/>
            </p:nvSpPr>
            <p:spPr>
              <a:xfrm>
                <a:off x="2483768" y="1700808"/>
                <a:ext cx="288032" cy="28803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90F35269-BF2C-4697-8612-A8951B0FA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916" y="2249964"/>
                <a:ext cx="156293" cy="180223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3F219516-2F13-4006-ABA6-419D03F26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784" y="1988840"/>
                <a:ext cx="7132" cy="2611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7B4CD3B-1208-437B-A219-8430ABD25770}"/>
                  </a:ext>
                </a:extLst>
              </p:cNvPr>
              <p:cNvCxnSpPr/>
              <p:nvPr/>
            </p:nvCxnSpPr>
            <p:spPr>
              <a:xfrm>
                <a:off x="2483768" y="2061212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ED273CED-B2B8-406D-AF56-0FF05EB04D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0067" y="2258492"/>
                <a:ext cx="137717" cy="171695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137902-CDDF-466A-8BB9-8C965FFFE3CC}"/>
                </a:ext>
              </a:extLst>
            </p:cNvPr>
            <p:cNvSpPr txBox="1"/>
            <p:nvPr/>
          </p:nvSpPr>
          <p:spPr>
            <a:xfrm>
              <a:off x="349155" y="4734911"/>
              <a:ext cx="98862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User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DBC11A-5A3E-4A03-A924-75474C0614AC}"/>
                </a:ext>
              </a:extLst>
            </p:cNvPr>
            <p:cNvSpPr txBox="1"/>
            <p:nvPr/>
          </p:nvSpPr>
          <p:spPr>
            <a:xfrm>
              <a:off x="391795" y="3596556"/>
              <a:ext cx="98862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 dirty="0">
                  <a:highlight>
                    <a:srgbClr val="FFFF00"/>
                  </a:highlight>
                  <a:latin typeface="나눔바른고딕"/>
                  <a:ea typeface="나눔바른고딕"/>
                </a:rPr>
                <a:t>Old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FAD45E7-6229-44CF-9207-085BCB205C62}"/>
              </a:ext>
            </a:extLst>
          </p:cNvPr>
          <p:cNvCxnSpPr>
            <a:endCxn id="53" idx="2"/>
          </p:cNvCxnSpPr>
          <p:nvPr/>
        </p:nvCxnSpPr>
        <p:spPr>
          <a:xfrm flipV="1">
            <a:off x="1259632" y="1712975"/>
            <a:ext cx="682410" cy="147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E816FF3-A73F-4105-BF26-23C09927CB4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191594" y="2516937"/>
            <a:ext cx="1190549" cy="19951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E8AACA5-BB04-4D7C-BD6E-6FBE22765CF3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210390" y="3210479"/>
            <a:ext cx="1086525" cy="12893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C1ED019-224B-4339-8B8B-90D62B8A5E19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1191594" y="3828002"/>
            <a:ext cx="1147712" cy="6841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95E2435-E597-47B2-9A18-1BD461A4A5B5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210390" y="4512111"/>
            <a:ext cx="1169206" cy="18054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73B1675-32C3-4E14-AC34-E6809D6B046F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207843" y="4499872"/>
            <a:ext cx="1161786" cy="116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2FB9704-2939-4818-9825-42B10509BDE1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1191594" y="4499270"/>
            <a:ext cx="1188002" cy="581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0C08B5C-171C-49F2-9775-8A85594B371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198726" y="4524350"/>
            <a:ext cx="1180869" cy="1167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141DD20-6473-478B-92DC-F5885BCB3693}"/>
              </a:ext>
            </a:extLst>
          </p:cNvPr>
          <p:cNvGrpSpPr/>
          <p:nvPr/>
        </p:nvGrpSpPr>
        <p:grpSpPr>
          <a:xfrm>
            <a:off x="7646253" y="798859"/>
            <a:ext cx="1287855" cy="1920019"/>
            <a:chOff x="7638314" y="610265"/>
            <a:chExt cx="1287855" cy="192001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82A10D6-E6B4-4A7B-A4FF-1BE27051D8FD}"/>
                </a:ext>
              </a:extLst>
            </p:cNvPr>
            <p:cNvGrpSpPr/>
            <p:nvPr/>
          </p:nvGrpSpPr>
          <p:grpSpPr>
            <a:xfrm>
              <a:off x="8094282" y="1251079"/>
              <a:ext cx="360040" cy="729379"/>
              <a:chOff x="2483768" y="1700808"/>
              <a:chExt cx="360040" cy="729379"/>
            </a:xfrm>
          </p:grpSpPr>
          <p:sp>
            <p:nvSpPr>
              <p:cNvPr id="47" name="웃는 얼굴 46">
                <a:extLst>
                  <a:ext uri="{FF2B5EF4-FFF2-40B4-BE49-F238E27FC236}">
                    <a16:creationId xmlns:a16="http://schemas.microsoft.com/office/drawing/2014/main" id="{04AA43E8-5563-4C3F-84F3-385F3EB8E89D}"/>
                  </a:ext>
                </a:extLst>
              </p:cNvPr>
              <p:cNvSpPr/>
              <p:nvPr/>
            </p:nvSpPr>
            <p:spPr>
              <a:xfrm>
                <a:off x="2483768" y="1700808"/>
                <a:ext cx="288032" cy="28803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04107939-428C-4EE2-8F87-B3D252973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916" y="2249964"/>
                <a:ext cx="156293" cy="180223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652AFAD-9368-45A2-B47E-6FB9B7DEC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784" y="1988840"/>
                <a:ext cx="7132" cy="2611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2A3CBF3-7520-48C9-BFAC-FF68288EF7BE}"/>
                  </a:ext>
                </a:extLst>
              </p:cNvPr>
              <p:cNvCxnSpPr/>
              <p:nvPr/>
            </p:nvCxnSpPr>
            <p:spPr>
              <a:xfrm>
                <a:off x="2483768" y="2061212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2E47B0BF-A68F-46B5-A1B4-97BB9387A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0067" y="2258492"/>
                <a:ext cx="137717" cy="171695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A48678-7D32-4E96-B924-A027C6E5E06A}"/>
                </a:ext>
              </a:extLst>
            </p:cNvPr>
            <p:cNvSpPr txBox="1"/>
            <p:nvPr/>
          </p:nvSpPr>
          <p:spPr>
            <a:xfrm>
              <a:off x="7638314" y="1822398"/>
              <a:ext cx="12719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Manager</a:t>
              </a:r>
            </a:p>
            <a:p>
              <a:pPr lvl="0" algn="ctr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(</a:t>
              </a:r>
              <a:r>
                <a:rPr lang="ko-KR" altLang="en-US" sz="2000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점주</a:t>
              </a:r>
              <a:r>
                <a:rPr lang="en-US" altLang="ko-KR" sz="2000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9E5F0BF-D6FB-456D-81BB-BB3973564087}"/>
                </a:ext>
              </a:extLst>
            </p:cNvPr>
            <p:cNvSpPr txBox="1"/>
            <p:nvPr/>
          </p:nvSpPr>
          <p:spPr>
            <a:xfrm>
              <a:off x="7825144" y="610265"/>
              <a:ext cx="110102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 dirty="0">
                  <a:highlight>
                    <a:srgbClr val="FFFF00"/>
                  </a:highlight>
                  <a:latin typeface="나눔바른고딕"/>
                  <a:ea typeface="나눔바른고딕"/>
                </a:rPr>
                <a:t>New</a:t>
              </a: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79BBEA61-B187-41A7-8A78-1A461056E173}"/>
                </a:ext>
              </a:extLst>
            </p:cNvPr>
            <p:cNvSpPr/>
            <p:nvPr/>
          </p:nvSpPr>
          <p:spPr>
            <a:xfrm>
              <a:off x="8111505" y="1049072"/>
              <a:ext cx="270809" cy="20200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0F4411E-A96B-4C2F-A4C4-927A3468FF11}"/>
              </a:ext>
            </a:extLst>
          </p:cNvPr>
          <p:cNvGrpSpPr/>
          <p:nvPr/>
        </p:nvGrpSpPr>
        <p:grpSpPr>
          <a:xfrm>
            <a:off x="7613435" y="3470942"/>
            <a:ext cx="1360637" cy="2082337"/>
            <a:chOff x="7654193" y="3332506"/>
            <a:chExt cx="1360637" cy="208233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1F99059-ADB1-43B2-9B81-39CC410F6434}"/>
                </a:ext>
              </a:extLst>
            </p:cNvPr>
            <p:cNvGrpSpPr/>
            <p:nvPr/>
          </p:nvGrpSpPr>
          <p:grpSpPr>
            <a:xfrm>
              <a:off x="8094282" y="4072079"/>
              <a:ext cx="360040" cy="729379"/>
              <a:chOff x="2483768" y="1700808"/>
              <a:chExt cx="360040" cy="729379"/>
            </a:xfrm>
          </p:grpSpPr>
          <p:sp>
            <p:nvSpPr>
              <p:cNvPr id="62" name="웃는 얼굴 61">
                <a:extLst>
                  <a:ext uri="{FF2B5EF4-FFF2-40B4-BE49-F238E27FC236}">
                    <a16:creationId xmlns:a16="http://schemas.microsoft.com/office/drawing/2014/main" id="{208F4577-F58B-4CF4-89B1-B8F411B5374D}"/>
                  </a:ext>
                </a:extLst>
              </p:cNvPr>
              <p:cNvSpPr/>
              <p:nvPr/>
            </p:nvSpPr>
            <p:spPr>
              <a:xfrm>
                <a:off x="2483768" y="1700808"/>
                <a:ext cx="288032" cy="28803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0E52FE94-B5EF-4CE3-A7B5-C2FD21BFB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916" y="2249964"/>
                <a:ext cx="156293" cy="180223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08AD4DD-F332-483A-8614-63234CFAF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784" y="1988840"/>
                <a:ext cx="7132" cy="2611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F80550BB-A985-42D6-A791-62BC98B47A55}"/>
                  </a:ext>
                </a:extLst>
              </p:cNvPr>
              <p:cNvCxnSpPr/>
              <p:nvPr/>
            </p:nvCxnSpPr>
            <p:spPr>
              <a:xfrm>
                <a:off x="2483768" y="2061212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46DB765D-0E75-4D3A-AA72-42BB02FA4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0067" y="2258492"/>
                <a:ext cx="137717" cy="171695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E97EAD3-C36A-426A-88B1-F72342764FC4}"/>
                </a:ext>
              </a:extLst>
            </p:cNvPr>
            <p:cNvSpPr txBox="1"/>
            <p:nvPr/>
          </p:nvSpPr>
          <p:spPr>
            <a:xfrm>
              <a:off x="7654193" y="4706957"/>
              <a:ext cx="12719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Manager</a:t>
              </a:r>
            </a:p>
            <a:p>
              <a:pPr lvl="0" algn="ctr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(</a:t>
              </a:r>
              <a:r>
                <a:rPr lang="ko-KR" altLang="en-US" sz="2000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점주</a:t>
              </a:r>
              <a:r>
                <a:rPr lang="en-US" altLang="ko-KR" sz="2000" dirty="0">
                  <a:solidFill>
                    <a:schemeClr val="bg1"/>
                  </a:solidFill>
                  <a:latin typeface="나눔바른고딕"/>
                  <a:ea typeface="나눔바른고딕"/>
                </a:rPr>
                <a:t>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9345105-3503-4BB8-9C42-42B5401A8730}"/>
                </a:ext>
              </a:extLst>
            </p:cNvPr>
            <p:cNvSpPr txBox="1"/>
            <p:nvPr/>
          </p:nvSpPr>
          <p:spPr>
            <a:xfrm>
              <a:off x="7913805" y="3332506"/>
              <a:ext cx="110102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 dirty="0">
                  <a:highlight>
                    <a:srgbClr val="FFFF00"/>
                  </a:highlight>
                  <a:latin typeface="나눔바른고딕"/>
                  <a:ea typeface="나눔바른고딕"/>
                </a:rPr>
                <a:t>Old</a:t>
              </a: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3FBDDA9B-2790-43B4-9329-8C87F1F97810}"/>
                </a:ext>
              </a:extLst>
            </p:cNvPr>
            <p:cNvSpPr/>
            <p:nvPr/>
          </p:nvSpPr>
          <p:spPr>
            <a:xfrm>
              <a:off x="8102893" y="3876110"/>
              <a:ext cx="270809" cy="20200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609370FB-9C37-4D2A-B9F1-625FB1C27751}"/>
              </a:ext>
            </a:extLst>
          </p:cNvPr>
          <p:cNvSpPr/>
          <p:nvPr/>
        </p:nvSpPr>
        <p:spPr>
          <a:xfrm>
            <a:off x="5094164" y="1473911"/>
            <a:ext cx="1194965" cy="535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ADC5AD6-5B26-40C8-9ED6-14812C14690E}"/>
              </a:ext>
            </a:extLst>
          </p:cNvPr>
          <p:cNvSpPr/>
          <p:nvPr/>
        </p:nvSpPr>
        <p:spPr>
          <a:xfrm>
            <a:off x="5060691" y="2837934"/>
            <a:ext cx="1152128" cy="606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B4FB81C-6695-4A0A-AB7B-053AC3897520}"/>
              </a:ext>
            </a:extLst>
          </p:cNvPr>
          <p:cNvSpPr/>
          <p:nvPr/>
        </p:nvSpPr>
        <p:spPr>
          <a:xfrm>
            <a:off x="4355976" y="3573016"/>
            <a:ext cx="2520280" cy="689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현재 대기자수 </a:t>
            </a:r>
            <a:endParaRPr lang="en-US" altLang="ko-KR" sz="1700" dirty="0"/>
          </a:p>
          <a:p>
            <a:pPr algn="ctr"/>
            <a:r>
              <a:rPr lang="ko-KR" altLang="en-US" sz="1700" dirty="0"/>
              <a:t>확인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78D8204-A7ED-4AD3-B5FD-AEDE6FCC03FB}"/>
              </a:ext>
            </a:extLst>
          </p:cNvPr>
          <p:cNvSpPr/>
          <p:nvPr/>
        </p:nvSpPr>
        <p:spPr>
          <a:xfrm>
            <a:off x="5017854" y="5036221"/>
            <a:ext cx="1194965" cy="540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알림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0968C7F-AB16-4B20-8A7F-BA6A92D16FE6}"/>
              </a:ext>
            </a:extLst>
          </p:cNvPr>
          <p:cNvSpPr/>
          <p:nvPr/>
        </p:nvSpPr>
        <p:spPr>
          <a:xfrm>
            <a:off x="5017854" y="4377034"/>
            <a:ext cx="1194965" cy="540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</a:t>
            </a:r>
            <a:endParaRPr lang="en-US" altLang="ko-KR" sz="1600" dirty="0"/>
          </a:p>
          <a:p>
            <a:pPr algn="ctr"/>
            <a:r>
              <a:rPr lang="ko-KR" altLang="en-US" sz="1600" dirty="0"/>
              <a:t>추가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E567F9B-B80F-497A-86F6-92EEEA56F929}"/>
              </a:ext>
            </a:extLst>
          </p:cNvPr>
          <p:cNvSpPr/>
          <p:nvPr/>
        </p:nvSpPr>
        <p:spPr>
          <a:xfrm>
            <a:off x="5017854" y="5692257"/>
            <a:ext cx="1194965" cy="540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62F6C05-05B6-46B1-970C-9FA692E9A44C}"/>
              </a:ext>
            </a:extLst>
          </p:cNvPr>
          <p:cNvCxnSpPr>
            <a:cxnSpLocks/>
          </p:cNvCxnSpPr>
          <p:nvPr/>
        </p:nvCxnSpPr>
        <p:spPr>
          <a:xfrm>
            <a:off x="6231777" y="1749069"/>
            <a:ext cx="1601247" cy="368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8FEC510-AD05-4E87-A9C4-A90C3BEC1E21}"/>
              </a:ext>
            </a:extLst>
          </p:cNvPr>
          <p:cNvCxnSpPr>
            <a:cxnSpLocks/>
          </p:cNvCxnSpPr>
          <p:nvPr/>
        </p:nvCxnSpPr>
        <p:spPr>
          <a:xfrm flipV="1">
            <a:off x="6195693" y="4647337"/>
            <a:ext cx="1597104" cy="12901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44AEB44-C959-4367-8C41-546D3246477B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6876256" y="3917691"/>
            <a:ext cx="916541" cy="7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26CBD9A-C459-447D-8947-7A20F9A712C5}"/>
              </a:ext>
            </a:extLst>
          </p:cNvPr>
          <p:cNvCxnSpPr>
            <a:cxnSpLocks/>
            <a:endCxn id="81" idx="6"/>
          </p:cNvCxnSpPr>
          <p:nvPr/>
        </p:nvCxnSpPr>
        <p:spPr>
          <a:xfrm flipH="1" flipV="1">
            <a:off x="6212819" y="3141228"/>
            <a:ext cx="1593346" cy="1506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FE34035-FE82-49BE-927F-42662304AD8D}"/>
              </a:ext>
            </a:extLst>
          </p:cNvPr>
          <p:cNvCxnSpPr>
            <a:cxnSpLocks/>
            <a:stCxn id="84" idx="6"/>
          </p:cNvCxnSpPr>
          <p:nvPr/>
        </p:nvCxnSpPr>
        <p:spPr>
          <a:xfrm flipV="1">
            <a:off x="6212819" y="4635737"/>
            <a:ext cx="1532284" cy="11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B8A4751-16B7-4AC2-B9FF-97C735E9521F}"/>
              </a:ext>
            </a:extLst>
          </p:cNvPr>
          <p:cNvCxnSpPr>
            <a:cxnSpLocks/>
          </p:cNvCxnSpPr>
          <p:nvPr/>
        </p:nvCxnSpPr>
        <p:spPr>
          <a:xfrm flipV="1">
            <a:off x="6179367" y="4629109"/>
            <a:ext cx="1637436" cy="687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69628" y="172358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Activity Diagram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D91A59B-D446-4825-9E08-23067FA9B0AD}"/>
              </a:ext>
            </a:extLst>
          </p:cNvPr>
          <p:cNvSpPr/>
          <p:nvPr/>
        </p:nvSpPr>
        <p:spPr>
          <a:xfrm>
            <a:off x="3263152" y="1062831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가게선택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5350456-60A0-40AF-9C56-B4850110B8ED}"/>
              </a:ext>
            </a:extLst>
          </p:cNvPr>
          <p:cNvSpPr/>
          <p:nvPr/>
        </p:nvSpPr>
        <p:spPr>
          <a:xfrm>
            <a:off x="3263223" y="2786052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 발급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C3F4174-FC96-471A-9CBD-24F004205A9F}"/>
              </a:ext>
            </a:extLst>
          </p:cNvPr>
          <p:cNvSpPr/>
          <p:nvPr/>
        </p:nvSpPr>
        <p:spPr>
          <a:xfrm>
            <a:off x="3257960" y="414908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 받기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94213A7-870F-4FA8-B1DD-B8F7FAD54EF1}"/>
              </a:ext>
            </a:extLst>
          </p:cNvPr>
          <p:cNvSpPr/>
          <p:nvPr/>
        </p:nvSpPr>
        <p:spPr>
          <a:xfrm>
            <a:off x="3248533" y="558924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</a:t>
            </a:r>
            <a:endParaRPr lang="en-US" altLang="ko-KR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C500CF0-6806-4D45-A96F-31A866AF12A1}"/>
              </a:ext>
            </a:extLst>
          </p:cNvPr>
          <p:cNvSpPr/>
          <p:nvPr/>
        </p:nvSpPr>
        <p:spPr>
          <a:xfrm>
            <a:off x="7047830" y="414908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11D61D65-9436-4F6C-B0AE-143FBEFD9A66}"/>
              </a:ext>
            </a:extLst>
          </p:cNvPr>
          <p:cNvSpPr/>
          <p:nvPr/>
        </p:nvSpPr>
        <p:spPr>
          <a:xfrm>
            <a:off x="3833870" y="3490498"/>
            <a:ext cx="288032" cy="288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D1AAED07-F003-43B3-B212-2C6540B45967}"/>
              </a:ext>
            </a:extLst>
          </p:cNvPr>
          <p:cNvSpPr/>
          <p:nvPr/>
        </p:nvSpPr>
        <p:spPr>
          <a:xfrm>
            <a:off x="3843874" y="4941168"/>
            <a:ext cx="288032" cy="288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645918C-B8EB-4287-B035-8363482C9C1E}"/>
              </a:ext>
            </a:extLst>
          </p:cNvPr>
          <p:cNvSpPr/>
          <p:nvPr/>
        </p:nvSpPr>
        <p:spPr>
          <a:xfrm>
            <a:off x="3257960" y="1926927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 입력</a:t>
            </a: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B259A040-13AA-474E-AA33-18F9CB78BF16}"/>
              </a:ext>
            </a:extLst>
          </p:cNvPr>
          <p:cNvSpPr/>
          <p:nvPr/>
        </p:nvSpPr>
        <p:spPr>
          <a:xfrm>
            <a:off x="5744726" y="4221088"/>
            <a:ext cx="288032" cy="288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0785D16-1631-4097-933D-7DFB00C48895}"/>
              </a:ext>
            </a:extLst>
          </p:cNvPr>
          <p:cNvSpPr/>
          <p:nvPr/>
        </p:nvSpPr>
        <p:spPr>
          <a:xfrm rot="5400000">
            <a:off x="3766179" y="1628247"/>
            <a:ext cx="432048" cy="2160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4F3B68BC-2E30-4924-B29A-51C8AA9518CE}"/>
              </a:ext>
            </a:extLst>
          </p:cNvPr>
          <p:cNvSpPr/>
          <p:nvPr/>
        </p:nvSpPr>
        <p:spPr>
          <a:xfrm rot="5400000">
            <a:off x="3730175" y="2470688"/>
            <a:ext cx="504056" cy="2160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65C8DCE-556F-43D9-AC0C-E8990F94B575}"/>
              </a:ext>
            </a:extLst>
          </p:cNvPr>
          <p:cNvSpPr/>
          <p:nvPr/>
        </p:nvSpPr>
        <p:spPr>
          <a:xfrm rot="5400000">
            <a:off x="3822953" y="3197331"/>
            <a:ext cx="304071" cy="2015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61115024-CF95-4C90-AA89-530B41FF8ACA}"/>
              </a:ext>
            </a:extLst>
          </p:cNvPr>
          <p:cNvSpPr/>
          <p:nvPr/>
        </p:nvSpPr>
        <p:spPr>
          <a:xfrm rot="5400000">
            <a:off x="3825392" y="3837839"/>
            <a:ext cx="299193" cy="2015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A9D2290C-7422-447F-BF67-C336CCEADB43}"/>
              </a:ext>
            </a:extLst>
          </p:cNvPr>
          <p:cNvSpPr/>
          <p:nvPr/>
        </p:nvSpPr>
        <p:spPr>
          <a:xfrm rot="5400000">
            <a:off x="3824245" y="4645503"/>
            <a:ext cx="330345" cy="2015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34AD32CF-CF55-48D5-93CC-370A244D4D9F}"/>
              </a:ext>
            </a:extLst>
          </p:cNvPr>
          <p:cNvSpPr/>
          <p:nvPr/>
        </p:nvSpPr>
        <p:spPr>
          <a:xfrm rot="5400000">
            <a:off x="3824823" y="5293575"/>
            <a:ext cx="330345" cy="2015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4B17F04-60CB-4C76-B4FE-131FF111DD59}"/>
              </a:ext>
            </a:extLst>
          </p:cNvPr>
          <p:cNvCxnSpPr>
            <a:cxnSpLocks/>
            <a:stCxn id="40" idx="3"/>
            <a:endCxn id="52" idx="0"/>
          </p:cNvCxnSpPr>
          <p:nvPr/>
        </p:nvCxnSpPr>
        <p:spPr>
          <a:xfrm>
            <a:off x="4121902" y="3634514"/>
            <a:ext cx="1766840" cy="586574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AA5D261-C339-4A33-AF46-D09DB8A2A7C0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4148553" y="4509120"/>
            <a:ext cx="1740189" cy="586574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9C916355-5FCE-4DB8-8D0F-5580D943DDCE}"/>
              </a:ext>
            </a:extLst>
          </p:cNvPr>
          <p:cNvSpPr/>
          <p:nvPr/>
        </p:nvSpPr>
        <p:spPr>
          <a:xfrm>
            <a:off x="6069200" y="4221089"/>
            <a:ext cx="1015072" cy="2160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173B5E2D-E223-4302-B612-C87EB805A1C3}"/>
              </a:ext>
            </a:extLst>
          </p:cNvPr>
          <p:cNvCxnSpPr>
            <a:cxnSpLocks/>
            <a:stCxn id="39" idx="0"/>
          </p:cNvCxnSpPr>
          <p:nvPr/>
        </p:nvCxnSpPr>
        <p:spPr>
          <a:xfrm rot="16200000" flipV="1">
            <a:off x="4697440" y="1078609"/>
            <a:ext cx="2448822" cy="3692119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DEFC253-118C-4201-908D-6F01388B40F7}"/>
              </a:ext>
            </a:extLst>
          </p:cNvPr>
          <p:cNvSpPr/>
          <p:nvPr/>
        </p:nvSpPr>
        <p:spPr>
          <a:xfrm>
            <a:off x="3774814" y="167989"/>
            <a:ext cx="387598" cy="402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85385F9-61A2-47BA-BBEA-C1763290605B}"/>
              </a:ext>
            </a:extLst>
          </p:cNvPr>
          <p:cNvSpPr/>
          <p:nvPr/>
        </p:nvSpPr>
        <p:spPr>
          <a:xfrm>
            <a:off x="3788404" y="6366285"/>
            <a:ext cx="387598" cy="402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69ED4AFF-797A-4653-BD3E-F9A8DB106A3C}"/>
              </a:ext>
            </a:extLst>
          </p:cNvPr>
          <p:cNvSpPr/>
          <p:nvPr/>
        </p:nvSpPr>
        <p:spPr>
          <a:xfrm rot="5400000">
            <a:off x="3817030" y="6085663"/>
            <a:ext cx="330345" cy="2015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D40EA247-1A37-4961-94A2-FF02C4A8AB32}"/>
              </a:ext>
            </a:extLst>
          </p:cNvPr>
          <p:cNvSpPr/>
          <p:nvPr/>
        </p:nvSpPr>
        <p:spPr>
          <a:xfrm rot="5400000">
            <a:off x="3730928" y="738795"/>
            <a:ext cx="504056" cy="2160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B531DD-6B8D-4E3B-9E5F-8C45B95AAAEA}"/>
              </a:ext>
            </a:extLst>
          </p:cNvPr>
          <p:cNvSpPr txBox="1"/>
          <p:nvPr/>
        </p:nvSpPr>
        <p:spPr>
          <a:xfrm>
            <a:off x="5921851" y="167989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&lt;User: </a:t>
            </a: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번호표 발급</a:t>
            </a: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81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69628" y="172358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Activity Diagram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D91A59B-D446-4825-9E08-23067FA9B0AD}"/>
              </a:ext>
            </a:extLst>
          </p:cNvPr>
          <p:cNvSpPr/>
          <p:nvPr/>
        </p:nvSpPr>
        <p:spPr>
          <a:xfrm>
            <a:off x="3153183" y="1225193"/>
            <a:ext cx="248157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대기자 수 확인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5350456-60A0-40AF-9C56-B4850110B8ED}"/>
              </a:ext>
            </a:extLst>
          </p:cNvPr>
          <p:cNvSpPr/>
          <p:nvPr/>
        </p:nvSpPr>
        <p:spPr>
          <a:xfrm>
            <a:off x="3629185" y="2573527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 추가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C3F4174-FC96-471A-9CBD-24F004205A9F}"/>
              </a:ext>
            </a:extLst>
          </p:cNvPr>
          <p:cNvSpPr/>
          <p:nvPr/>
        </p:nvSpPr>
        <p:spPr>
          <a:xfrm>
            <a:off x="3677929" y="3921861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94213A7-870F-4FA8-B1DD-B8F7FAD54EF1}"/>
              </a:ext>
            </a:extLst>
          </p:cNvPr>
          <p:cNvSpPr/>
          <p:nvPr/>
        </p:nvSpPr>
        <p:spPr>
          <a:xfrm>
            <a:off x="3673890" y="5072701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</a:t>
            </a:r>
            <a:endParaRPr lang="en-US" altLang="ko-KR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C500CF0-6806-4D45-A96F-31A866AF12A1}"/>
              </a:ext>
            </a:extLst>
          </p:cNvPr>
          <p:cNvSpPr/>
          <p:nvPr/>
        </p:nvSpPr>
        <p:spPr>
          <a:xfrm>
            <a:off x="6980049" y="3921861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4B17F04-60CB-4C76-B4FE-131FF111DD5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448022" y="3443973"/>
            <a:ext cx="1397107" cy="519119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AA5D261-C339-4A33-AF46-D09DB8A2A7C0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4503234" y="4251124"/>
            <a:ext cx="1341895" cy="445420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9C916355-5FCE-4DB8-8D0F-5580D943DDCE}"/>
              </a:ext>
            </a:extLst>
          </p:cNvPr>
          <p:cNvSpPr/>
          <p:nvPr/>
        </p:nvSpPr>
        <p:spPr>
          <a:xfrm>
            <a:off x="5993798" y="4020115"/>
            <a:ext cx="1015072" cy="2160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173B5E2D-E223-4302-B612-C87EB805A1C3}"/>
              </a:ext>
            </a:extLst>
          </p:cNvPr>
          <p:cNvCxnSpPr>
            <a:cxnSpLocks/>
            <a:stCxn id="39" idx="0"/>
          </p:cNvCxnSpPr>
          <p:nvPr/>
        </p:nvCxnSpPr>
        <p:spPr>
          <a:xfrm rot="16200000" flipV="1">
            <a:off x="4628280" y="850011"/>
            <a:ext cx="2927130" cy="3216569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DEFC253-118C-4201-908D-6F01388B40F7}"/>
              </a:ext>
            </a:extLst>
          </p:cNvPr>
          <p:cNvSpPr/>
          <p:nvPr/>
        </p:nvSpPr>
        <p:spPr>
          <a:xfrm>
            <a:off x="4196419" y="332656"/>
            <a:ext cx="387598" cy="402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85385F9-61A2-47BA-BBEA-C1763290605B}"/>
              </a:ext>
            </a:extLst>
          </p:cNvPr>
          <p:cNvSpPr/>
          <p:nvPr/>
        </p:nvSpPr>
        <p:spPr>
          <a:xfrm>
            <a:off x="4184402" y="6434837"/>
            <a:ext cx="387598" cy="402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B531DD-6B8D-4E3B-9E5F-8C45B95AAAEA}"/>
              </a:ext>
            </a:extLst>
          </p:cNvPr>
          <p:cNvSpPr txBox="1"/>
          <p:nvPr/>
        </p:nvSpPr>
        <p:spPr>
          <a:xfrm>
            <a:off x="6156176" y="172358"/>
            <a:ext cx="2808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&lt;Manager: </a:t>
            </a: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관리</a:t>
            </a: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&gt;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B6111D3-84FD-4713-90AE-76AF0C0A82B6}"/>
              </a:ext>
            </a:extLst>
          </p:cNvPr>
          <p:cNvGrpSpPr/>
          <p:nvPr/>
        </p:nvGrpSpPr>
        <p:grpSpPr>
          <a:xfrm>
            <a:off x="4256364" y="1619024"/>
            <a:ext cx="208810" cy="920620"/>
            <a:chOff x="2018711" y="1867331"/>
            <a:chExt cx="208810" cy="920620"/>
          </a:xfrm>
        </p:grpSpPr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B9DADB90-EB0A-4829-ACAA-BDC2E5F2A1AC}"/>
                </a:ext>
              </a:extLst>
            </p:cNvPr>
            <p:cNvSpPr/>
            <p:nvPr/>
          </p:nvSpPr>
          <p:spPr>
            <a:xfrm rot="5400000">
              <a:off x="1956000" y="1961827"/>
              <a:ext cx="334232" cy="1452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BD102727-243E-4DDF-ABAD-0C1E704D0A5C}"/>
                </a:ext>
              </a:extLst>
            </p:cNvPr>
            <p:cNvSpPr/>
            <p:nvPr/>
          </p:nvSpPr>
          <p:spPr>
            <a:xfrm>
              <a:off x="2018711" y="2219371"/>
              <a:ext cx="208810" cy="1990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A390B1EC-830A-4E14-B532-1E40F2F966B7}"/>
                </a:ext>
              </a:extLst>
            </p:cNvPr>
            <p:cNvSpPr/>
            <p:nvPr/>
          </p:nvSpPr>
          <p:spPr>
            <a:xfrm rot="5400000">
              <a:off x="1952248" y="2548215"/>
              <a:ext cx="334232" cy="1452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74C6E0-4B7C-4079-A4DE-D4963AC5979E}"/>
              </a:ext>
            </a:extLst>
          </p:cNvPr>
          <p:cNvGrpSpPr/>
          <p:nvPr/>
        </p:nvGrpSpPr>
        <p:grpSpPr>
          <a:xfrm>
            <a:off x="4248612" y="2985621"/>
            <a:ext cx="208810" cy="920620"/>
            <a:chOff x="2018711" y="1867331"/>
            <a:chExt cx="208810" cy="920620"/>
          </a:xfrm>
        </p:grpSpPr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FEB3C02D-D14B-43BE-85E3-52074A8EAFBF}"/>
                </a:ext>
              </a:extLst>
            </p:cNvPr>
            <p:cNvSpPr/>
            <p:nvPr/>
          </p:nvSpPr>
          <p:spPr>
            <a:xfrm rot="5400000">
              <a:off x="1956000" y="1961827"/>
              <a:ext cx="334232" cy="1452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id="{7F65F2D5-D438-4AB4-BF52-4CA2F3E05783}"/>
                </a:ext>
              </a:extLst>
            </p:cNvPr>
            <p:cNvSpPr/>
            <p:nvPr/>
          </p:nvSpPr>
          <p:spPr>
            <a:xfrm>
              <a:off x="2018711" y="2219371"/>
              <a:ext cx="208810" cy="1990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6B887A7F-86B4-4C5C-8B01-DE599445FCE4}"/>
                </a:ext>
              </a:extLst>
            </p:cNvPr>
            <p:cNvSpPr/>
            <p:nvPr/>
          </p:nvSpPr>
          <p:spPr>
            <a:xfrm rot="5400000">
              <a:off x="1952248" y="2548215"/>
              <a:ext cx="334232" cy="1452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98FE6F4-85C9-44EE-B72D-22B315A88F6A}"/>
              </a:ext>
            </a:extLst>
          </p:cNvPr>
          <p:cNvGrpSpPr/>
          <p:nvPr/>
        </p:nvGrpSpPr>
        <p:grpSpPr>
          <a:xfrm>
            <a:off x="4289565" y="4236139"/>
            <a:ext cx="208810" cy="920620"/>
            <a:chOff x="2018711" y="1867331"/>
            <a:chExt cx="208810" cy="920620"/>
          </a:xfrm>
        </p:grpSpPr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8B7F09D2-8919-49C2-B27C-CF6D1D017D26}"/>
                </a:ext>
              </a:extLst>
            </p:cNvPr>
            <p:cNvSpPr/>
            <p:nvPr/>
          </p:nvSpPr>
          <p:spPr>
            <a:xfrm rot="5400000">
              <a:off x="1956000" y="1961827"/>
              <a:ext cx="334232" cy="1452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다이아몬드 57">
              <a:extLst>
                <a:ext uri="{FF2B5EF4-FFF2-40B4-BE49-F238E27FC236}">
                  <a16:creationId xmlns:a16="http://schemas.microsoft.com/office/drawing/2014/main" id="{6E6079A2-B846-4EF8-8E15-E2E9A3CF2233}"/>
                </a:ext>
              </a:extLst>
            </p:cNvPr>
            <p:cNvSpPr/>
            <p:nvPr/>
          </p:nvSpPr>
          <p:spPr>
            <a:xfrm>
              <a:off x="2018711" y="2219371"/>
              <a:ext cx="208810" cy="1990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화살표: 오른쪽 63">
              <a:extLst>
                <a:ext uri="{FF2B5EF4-FFF2-40B4-BE49-F238E27FC236}">
                  <a16:creationId xmlns:a16="http://schemas.microsoft.com/office/drawing/2014/main" id="{8DD97B09-A839-4478-9716-0140DCC48AE8}"/>
                </a:ext>
              </a:extLst>
            </p:cNvPr>
            <p:cNvSpPr/>
            <p:nvPr/>
          </p:nvSpPr>
          <p:spPr>
            <a:xfrm rot="5400000">
              <a:off x="1952248" y="2548215"/>
              <a:ext cx="334232" cy="1452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3842381-6CB9-466D-8CE2-042758EEEAD5}"/>
              </a:ext>
            </a:extLst>
          </p:cNvPr>
          <p:cNvGrpSpPr/>
          <p:nvPr/>
        </p:nvGrpSpPr>
        <p:grpSpPr>
          <a:xfrm>
            <a:off x="4274749" y="5500415"/>
            <a:ext cx="208810" cy="920620"/>
            <a:chOff x="2018711" y="1867331"/>
            <a:chExt cx="208810" cy="920620"/>
          </a:xfrm>
        </p:grpSpPr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68915C00-C76A-49C6-805D-774FC1CF3B9F}"/>
                </a:ext>
              </a:extLst>
            </p:cNvPr>
            <p:cNvSpPr/>
            <p:nvPr/>
          </p:nvSpPr>
          <p:spPr>
            <a:xfrm rot="5400000">
              <a:off x="1956000" y="1961827"/>
              <a:ext cx="334232" cy="1452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id="{D128DE14-920C-4519-BAC9-F1BE2A611A28}"/>
                </a:ext>
              </a:extLst>
            </p:cNvPr>
            <p:cNvSpPr/>
            <p:nvPr/>
          </p:nvSpPr>
          <p:spPr>
            <a:xfrm>
              <a:off x="2018711" y="2219371"/>
              <a:ext cx="208810" cy="19904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E81E8A94-4039-4ECD-8C05-3E5433702413}"/>
                </a:ext>
              </a:extLst>
            </p:cNvPr>
            <p:cNvSpPr/>
            <p:nvPr/>
          </p:nvSpPr>
          <p:spPr>
            <a:xfrm rot="5400000">
              <a:off x="1952248" y="2548215"/>
              <a:ext cx="334232" cy="1452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65B5EDEE-EC4C-4CAA-8B6D-14BA04064285}"/>
              </a:ext>
            </a:extLst>
          </p:cNvPr>
          <p:cNvSpPr/>
          <p:nvPr/>
        </p:nvSpPr>
        <p:spPr>
          <a:xfrm>
            <a:off x="5701113" y="3963092"/>
            <a:ext cx="288032" cy="288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F38AD34B-DE2E-485D-B9E7-E26BD9C00955}"/>
              </a:ext>
            </a:extLst>
          </p:cNvPr>
          <p:cNvSpPr/>
          <p:nvPr/>
        </p:nvSpPr>
        <p:spPr>
          <a:xfrm rot="5400000">
            <a:off x="4130733" y="884649"/>
            <a:ext cx="504056" cy="2160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6D5ADB50-B6DD-4A35-A3B3-1CD404A03CEA}"/>
              </a:ext>
            </a:extLst>
          </p:cNvPr>
          <p:cNvCxnSpPr>
            <a:cxnSpLocks/>
            <a:endCxn id="69" idx="1"/>
          </p:cNvCxnSpPr>
          <p:nvPr/>
        </p:nvCxnSpPr>
        <p:spPr>
          <a:xfrm rot="16200000" flipH="1">
            <a:off x="1143761" y="2820988"/>
            <a:ext cx="3998724" cy="2263251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1F0BE0-2799-48C7-8685-9FBD483E7F57}"/>
              </a:ext>
            </a:extLst>
          </p:cNvPr>
          <p:cNvSpPr/>
          <p:nvPr/>
        </p:nvSpPr>
        <p:spPr>
          <a:xfrm>
            <a:off x="1979712" y="1962252"/>
            <a:ext cx="2198266" cy="80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1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3900656" y="4141651"/>
            <a:ext cx="1224136" cy="1224136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2718890" y="2420888"/>
            <a:ext cx="358766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2DBAA7"/>
                </a:solidFill>
                <a:latin typeface="+mj-ea"/>
                <a:ea typeface="+mj-ea"/>
              </a:rPr>
              <a:t>Q </a:t>
            </a:r>
            <a:r>
              <a:rPr lang="en-US" altLang="ko-KR" sz="5400" b="1" dirty="0">
                <a:solidFill>
                  <a:srgbClr val="2DBAA7"/>
                </a:solidFill>
                <a:latin typeface="+mj-ea"/>
                <a:ea typeface="+mj-ea"/>
              </a:rPr>
              <a:t>&amp;</a:t>
            </a:r>
            <a:r>
              <a:rPr lang="en-US" altLang="ko-KR" sz="8800" b="1" dirty="0">
                <a:solidFill>
                  <a:srgbClr val="2DBAA7"/>
                </a:solidFill>
                <a:latin typeface="+mj-ea"/>
                <a:ea typeface="+mj-ea"/>
              </a:rPr>
              <a:t> A</a:t>
            </a:r>
            <a:endParaRPr lang="en-US" altLang="ko-KR" sz="9600" b="1" dirty="0">
              <a:solidFill>
                <a:srgbClr val="2DBAA7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‘06</a:t>
            </a:r>
            <a:endParaRPr lang="ko-KR" altLang="en-US" sz="36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08912" y="764704"/>
            <a:ext cx="7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ko-KR" altLang="en-US" sz="1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8100392" y="188640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4759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2411760" y="3645024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2</a:t>
            </a:r>
            <a:r>
              <a:rPr lang="ko-KR" altLang="en-US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조 </a:t>
            </a:r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이판사판</a:t>
            </a:r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908720"/>
            <a:ext cx="2016224" cy="100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chemeClr val="bg1"/>
                </a:solidFill>
                <a:latin typeface="나눔명조"/>
                <a:ea typeface="나눔명조"/>
              </a:rPr>
              <a:t>‘01</a:t>
            </a:r>
            <a:endParaRPr lang="ko-KR" altLang="en-US" sz="6000" b="1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908720"/>
            <a:ext cx="2016225" cy="100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chemeClr val="bg1"/>
                </a:solidFill>
                <a:latin typeface="나눔명조"/>
                <a:ea typeface="나눔명조"/>
              </a:rPr>
              <a:t>‘02</a:t>
            </a:r>
            <a:endParaRPr lang="ko-KR" altLang="en-US" sz="6000" b="1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6176" y="908720"/>
            <a:ext cx="2016224" cy="100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chemeClr val="bg1"/>
                </a:solidFill>
                <a:latin typeface="나눔명조"/>
                <a:ea typeface="나눔명조"/>
              </a:rPr>
              <a:t>‘03</a:t>
            </a:r>
            <a:endParaRPr lang="ko-KR" altLang="en-US" sz="6000" b="1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989038"/>
            <a:ext cx="2592288" cy="790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b="1" dirty="0">
                <a:solidFill>
                  <a:schemeClr val="bg1"/>
                </a:solidFill>
                <a:latin typeface="나눔바른고딕"/>
                <a:ea typeface="나눔바른고딕"/>
              </a:rPr>
              <a:t>Executive </a:t>
            </a:r>
          </a:p>
          <a:p>
            <a:pPr>
              <a:defRPr/>
            </a:pPr>
            <a:r>
              <a:rPr lang="en-US" altLang="ko-KR" sz="2300" b="1" dirty="0">
                <a:solidFill>
                  <a:schemeClr val="bg1"/>
                </a:solidFill>
                <a:latin typeface="나눔바른고딕"/>
                <a:ea typeface="나눔바른고딕"/>
              </a:rPr>
              <a:t>summary</a:t>
            </a:r>
          </a:p>
        </p:txBody>
      </p:sp>
      <p:cxnSp>
        <p:nvCxnSpPr>
          <p:cNvPr id="17" name="직선 연결선 16"/>
          <p:cNvCxnSpPr/>
          <p:nvPr/>
        </p:nvCxnSpPr>
        <p:spPr>
          <a:xfrm rot="16200000" flipH="1">
            <a:off x="1475656" y="1988840"/>
            <a:ext cx="24482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 flipH="1">
            <a:off x="4211960" y="1988840"/>
            <a:ext cx="24482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Table of Contents.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3275856" y="1918365"/>
            <a:ext cx="2592288" cy="794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b="1">
                <a:solidFill>
                  <a:schemeClr val="bg1"/>
                </a:solidFill>
                <a:latin typeface="나눔바른고딕"/>
                <a:ea typeface="나눔바른고딕"/>
              </a:rPr>
              <a:t>Special</a:t>
            </a:r>
          </a:p>
          <a:p>
            <a:pPr>
              <a:defRPr/>
            </a:pPr>
            <a:r>
              <a:rPr lang="en-US" altLang="ko-KR" sz="2300" b="1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</p:txBody>
      </p:sp>
      <p:sp>
        <p:nvSpPr>
          <p:cNvPr id="20" name="TextBox 11"/>
          <p:cNvSpPr txBox="1"/>
          <p:nvPr/>
        </p:nvSpPr>
        <p:spPr>
          <a:xfrm>
            <a:off x="5959535" y="2092229"/>
            <a:ext cx="2592288" cy="440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b="1" dirty="0">
                <a:solidFill>
                  <a:schemeClr val="bg1"/>
                </a:solidFill>
                <a:latin typeface="나눔바른고딕"/>
                <a:ea typeface="나눔바른고딕"/>
              </a:rPr>
              <a:t>Workplan</a:t>
            </a:r>
          </a:p>
        </p:txBody>
      </p:sp>
      <p:sp>
        <p:nvSpPr>
          <p:cNvPr id="21" name="TextBox 8"/>
          <p:cNvSpPr txBox="1"/>
          <p:nvPr/>
        </p:nvSpPr>
        <p:spPr>
          <a:xfrm>
            <a:off x="1259632" y="3789040"/>
            <a:ext cx="2016224" cy="100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chemeClr val="bg1"/>
                </a:solidFill>
                <a:latin typeface="나눔명조"/>
                <a:ea typeface="나눔명조"/>
              </a:rPr>
              <a:t>‘04</a:t>
            </a:r>
          </a:p>
        </p:txBody>
      </p:sp>
      <p:sp>
        <p:nvSpPr>
          <p:cNvPr id="22" name="TextBox 9"/>
          <p:cNvSpPr txBox="1"/>
          <p:nvPr/>
        </p:nvSpPr>
        <p:spPr>
          <a:xfrm>
            <a:off x="3707903" y="3789040"/>
            <a:ext cx="2016225" cy="100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chemeClr val="bg1"/>
                </a:solidFill>
                <a:latin typeface="나눔명조"/>
                <a:ea typeface="나눔명조"/>
              </a:rPr>
              <a:t>‘05</a:t>
            </a:r>
          </a:p>
        </p:txBody>
      </p:sp>
      <p:sp>
        <p:nvSpPr>
          <p:cNvPr id="23" name="TextBox 10"/>
          <p:cNvSpPr txBox="1"/>
          <p:nvPr/>
        </p:nvSpPr>
        <p:spPr>
          <a:xfrm>
            <a:off x="6732240" y="3789040"/>
            <a:ext cx="2016224" cy="100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chemeClr val="bg1"/>
                </a:solidFill>
                <a:latin typeface="나눔명조"/>
                <a:ea typeface="나눔명조"/>
              </a:rPr>
              <a:t>‘06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1259632" y="4937514"/>
            <a:ext cx="2592288" cy="795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b="1" dirty="0">
                <a:solidFill>
                  <a:schemeClr val="bg1"/>
                </a:solidFill>
                <a:latin typeface="나눔바른고딕"/>
                <a:ea typeface="나눔바른고딕"/>
              </a:rPr>
              <a:t>Feasibility</a:t>
            </a:r>
          </a:p>
          <a:p>
            <a:pPr>
              <a:defRPr/>
            </a:pPr>
            <a:r>
              <a:rPr lang="en-US" altLang="ko-KR" sz="2300" b="1" dirty="0">
                <a:solidFill>
                  <a:schemeClr val="bg1"/>
                </a:solidFill>
                <a:latin typeface="나눔바른고딕"/>
                <a:ea typeface="나눔바른고딕"/>
              </a:rPr>
              <a:t>Analysis</a:t>
            </a:r>
          </a:p>
        </p:txBody>
      </p:sp>
      <p:cxnSp>
        <p:nvCxnSpPr>
          <p:cNvPr id="25" name="직선 연결선 16"/>
          <p:cNvCxnSpPr/>
          <p:nvPr/>
        </p:nvCxnSpPr>
        <p:spPr>
          <a:xfrm rot="16200000" flipH="1">
            <a:off x="2051720" y="4869160"/>
            <a:ext cx="24482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7"/>
          <p:cNvCxnSpPr/>
          <p:nvPr/>
        </p:nvCxnSpPr>
        <p:spPr>
          <a:xfrm rot="16200000" flipH="1">
            <a:off x="4788024" y="4869160"/>
            <a:ext cx="24482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1"/>
          <p:cNvSpPr txBox="1"/>
          <p:nvPr/>
        </p:nvSpPr>
        <p:spPr>
          <a:xfrm>
            <a:off x="3707906" y="4937514"/>
            <a:ext cx="2592288" cy="795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b="1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  <a:p>
            <a:pPr>
              <a:defRPr/>
            </a:pPr>
            <a:r>
              <a:rPr lang="en-US" altLang="ko-KR" sz="2300" b="1">
                <a:solidFill>
                  <a:schemeClr val="bg1"/>
                </a:solidFill>
                <a:latin typeface="나눔바른고딕"/>
                <a:ea typeface="나눔바른고딕"/>
              </a:rPr>
              <a:t>Definition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6240789" y="4935363"/>
            <a:ext cx="273630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b="1" dirty="0">
                <a:solidFill>
                  <a:schemeClr val="bg1"/>
                </a:solidFill>
                <a:latin typeface="나눔바른고딕"/>
                <a:ea typeface="나눔바른고딕"/>
              </a:rPr>
              <a:t>Use case diagram</a:t>
            </a:r>
          </a:p>
          <a:p>
            <a:pPr>
              <a:defRPr/>
            </a:pPr>
            <a:r>
              <a:rPr lang="en-US" altLang="ko-KR" sz="2300" b="1" dirty="0">
                <a:solidFill>
                  <a:schemeClr val="bg1"/>
                </a:solidFill>
                <a:latin typeface="나눔바른고딕"/>
                <a:ea typeface="나눔바른고딕"/>
              </a:rPr>
              <a:t>&amp; Activity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5"/>
          <p:cNvSpPr txBox="1"/>
          <p:nvPr/>
        </p:nvSpPr>
        <p:spPr>
          <a:xfrm>
            <a:off x="251520" y="1988840"/>
            <a:ext cx="84969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dirty="0">
                <a:solidFill>
                  <a:srgbClr val="12363A"/>
                </a:solidFill>
                <a:latin typeface="나눔명조"/>
                <a:ea typeface="나눔명조"/>
              </a:rPr>
              <a:t>Application</a:t>
            </a:r>
          </a:p>
        </p:txBody>
      </p:sp>
      <p:sp>
        <p:nvSpPr>
          <p:cNvPr id="220" name="TextBox 1"/>
          <p:cNvSpPr txBox="1"/>
          <p:nvPr/>
        </p:nvSpPr>
        <p:spPr>
          <a:xfrm>
            <a:off x="323528" y="3219939"/>
            <a:ext cx="849694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dirty="0">
                <a:solidFill>
                  <a:schemeClr val="bg1"/>
                </a:solidFill>
                <a:latin typeface="나눔바른고딕"/>
                <a:ea typeface="나눔바른고딕"/>
              </a:rPr>
              <a:t>번호표 발급 어플리케이션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1CE91C-089D-4F9A-8D05-F39070A03460}"/>
              </a:ext>
            </a:extLst>
          </p:cNvPr>
          <p:cNvSpPr/>
          <p:nvPr/>
        </p:nvSpPr>
        <p:spPr>
          <a:xfrm>
            <a:off x="3271828" y="3861048"/>
            <a:ext cx="2794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나눔바른고딕"/>
                <a:ea typeface="나눔바른고딕"/>
              </a:rPr>
              <a:t>Free Waiting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CF20C-A424-4FAE-A254-212BC02E2EFC}"/>
              </a:ext>
            </a:extLst>
          </p:cNvPr>
          <p:cNvSpPr txBox="1"/>
          <p:nvPr/>
        </p:nvSpPr>
        <p:spPr>
          <a:xfrm>
            <a:off x="8100392" y="109113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나눔명조"/>
                <a:ea typeface="나눔명조"/>
              </a:rPr>
              <a:t>‘01</a:t>
            </a:r>
            <a:endParaRPr lang="ko-KR" altLang="en-US" sz="3600" b="1" dirty="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8AD12-580D-433E-A167-80628F6F4F26}"/>
              </a:ext>
            </a:extLst>
          </p:cNvPr>
          <p:cNvSpPr txBox="1"/>
          <p:nvPr/>
        </p:nvSpPr>
        <p:spPr>
          <a:xfrm>
            <a:off x="7127776" y="693888"/>
            <a:ext cx="1728192" cy="5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Executive</a:t>
            </a:r>
          </a:p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나눔바른고딕"/>
                <a:ea typeface="나눔바른고딕"/>
              </a:rPr>
              <a:t>Summary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7A6315E-3DC9-452F-9C80-16A8246768B3}"/>
              </a:ext>
            </a:extLst>
          </p:cNvPr>
          <p:cNvCxnSpPr/>
          <p:nvPr/>
        </p:nvCxnSpPr>
        <p:spPr>
          <a:xfrm>
            <a:off x="7631832" y="261840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식당 대기줄에 대한 이미지 검색결과">
            <a:extLst>
              <a:ext uri="{FF2B5EF4-FFF2-40B4-BE49-F238E27FC236}">
                <a16:creationId xmlns:a16="http://schemas.microsoft.com/office/drawing/2014/main" id="{C6C1F50C-0202-4CB1-891F-C6B3FACD3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0"/>
          <a:stretch/>
        </p:blipFill>
        <p:spPr bwMode="auto">
          <a:xfrm>
            <a:off x="836857" y="1488154"/>
            <a:ext cx="7620000" cy="440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23528" y="188640"/>
            <a:ext cx="4824536" cy="942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  <a:latin typeface="나눔바른고딕"/>
                <a:ea typeface="나눔바른고딕"/>
              </a:rPr>
              <a:t>줄 서기</a:t>
            </a:r>
            <a:r>
              <a:rPr lang="en-US" altLang="ko-KR" sz="2800">
                <a:solidFill>
                  <a:schemeClr val="bg1"/>
                </a:solidFill>
                <a:latin typeface="나눔바른고딕"/>
                <a:ea typeface="나눔바른고딕"/>
              </a:rPr>
              <a:t>,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  <a:latin typeface="나눔바른고딕"/>
                <a:ea typeface="나눔바른고딕"/>
              </a:rPr>
              <a:t>쉽지 않죠</a:t>
            </a:r>
            <a:r>
              <a:rPr lang="en-US" altLang="ko-KR" sz="2800">
                <a:solidFill>
                  <a:schemeClr val="bg1"/>
                </a:solidFill>
                <a:latin typeface="나눔바른고딕"/>
                <a:ea typeface="나눔바른고딕"/>
              </a:rPr>
              <a:t>?</a:t>
            </a:r>
          </a:p>
        </p:txBody>
      </p:sp>
      <p:grpSp>
        <p:nvGrpSpPr>
          <p:cNvPr id="181" name="그룹 180"/>
          <p:cNvGrpSpPr/>
          <p:nvPr/>
        </p:nvGrpSpPr>
        <p:grpSpPr>
          <a:xfrm>
            <a:off x="2292917" y="3822187"/>
            <a:ext cx="563668" cy="720080"/>
            <a:chOff x="5220072" y="3789040"/>
            <a:chExt cx="563668" cy="720080"/>
          </a:xfrm>
        </p:grpSpPr>
        <p:sp>
          <p:nvSpPr>
            <p:cNvPr id="182" name="타원 181"/>
            <p:cNvSpPr/>
            <p:nvPr/>
          </p:nvSpPr>
          <p:spPr>
            <a:xfrm rot="18900000">
              <a:off x="5220072" y="3789040"/>
              <a:ext cx="563668" cy="5637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5332616" y="3999136"/>
              <a:ext cx="338554" cy="509984"/>
              <a:chOff x="5332616" y="3999136"/>
              <a:chExt cx="338554" cy="509984"/>
            </a:xfrm>
          </p:grpSpPr>
          <p:sp>
            <p:nvSpPr>
              <p:cNvPr id="184" name="타원 183"/>
              <p:cNvSpPr/>
              <p:nvPr/>
            </p:nvSpPr>
            <p:spPr>
              <a:xfrm rot="18900000">
                <a:off x="5349184" y="3999136"/>
                <a:ext cx="72000" cy="7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rot="18900000">
                <a:off x="5565208" y="3999136"/>
                <a:ext cx="72000" cy="7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6" name="TextBox 25"/>
              <p:cNvSpPr txBox="1">
                <a:spLocks noChangeArrowheads="1"/>
              </p:cNvSpPr>
              <p:nvPr/>
            </p:nvSpPr>
            <p:spPr>
              <a:xfrm rot="5400000">
                <a:off x="5285869" y="4123819"/>
                <a:ext cx="432048" cy="33855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/>
                    <a:ea typeface="나눔바른고딕"/>
                  </a:rPr>
                  <a:t>&lt;</a:t>
                </a:r>
              </a:p>
            </p:txBody>
          </p:sp>
        </p:grpSp>
      </p:grpSp>
      <p:grpSp>
        <p:nvGrpSpPr>
          <p:cNvPr id="180" name="그룹 179"/>
          <p:cNvGrpSpPr/>
          <p:nvPr/>
        </p:nvGrpSpPr>
        <p:grpSpPr>
          <a:xfrm>
            <a:off x="3275856" y="3576091"/>
            <a:ext cx="563668" cy="720080"/>
            <a:chOff x="5220072" y="3789040"/>
            <a:chExt cx="563668" cy="720080"/>
          </a:xfrm>
        </p:grpSpPr>
        <p:sp>
          <p:nvSpPr>
            <p:cNvPr id="174" name="타원 173"/>
            <p:cNvSpPr/>
            <p:nvPr/>
          </p:nvSpPr>
          <p:spPr>
            <a:xfrm rot="18900000">
              <a:off x="5220072" y="3789040"/>
              <a:ext cx="563668" cy="5637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5332616" y="3999136"/>
              <a:ext cx="338554" cy="509984"/>
              <a:chOff x="5332616" y="3999136"/>
              <a:chExt cx="338554" cy="509984"/>
            </a:xfrm>
          </p:grpSpPr>
          <p:sp>
            <p:nvSpPr>
              <p:cNvPr id="175" name="타원 174"/>
              <p:cNvSpPr/>
              <p:nvPr/>
            </p:nvSpPr>
            <p:spPr>
              <a:xfrm rot="18900000">
                <a:off x="5349184" y="3999136"/>
                <a:ext cx="72000" cy="7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rot="18900000">
                <a:off x="5565208" y="3999136"/>
                <a:ext cx="72000" cy="7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7" name="TextBox 25"/>
              <p:cNvSpPr txBox="1">
                <a:spLocks noChangeArrowheads="1"/>
              </p:cNvSpPr>
              <p:nvPr/>
            </p:nvSpPr>
            <p:spPr>
              <a:xfrm rot="5400000">
                <a:off x="5285869" y="4123819"/>
                <a:ext cx="432048" cy="33855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/>
                    <a:ea typeface="나눔바른고딕"/>
                  </a:rPr>
                  <a:t>&lt;</a:t>
                </a:r>
              </a:p>
            </p:txBody>
          </p:sp>
        </p:grp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C340FF0-32DF-467E-852C-A79BDD0D3777}"/>
              </a:ext>
            </a:extLst>
          </p:cNvPr>
          <p:cNvGrpSpPr/>
          <p:nvPr/>
        </p:nvGrpSpPr>
        <p:grpSpPr>
          <a:xfrm>
            <a:off x="4009011" y="3766615"/>
            <a:ext cx="563668" cy="720080"/>
            <a:chOff x="5220072" y="3789040"/>
            <a:chExt cx="563668" cy="72008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BDF0789-A7AE-415C-9CEB-B4047544BFD1}"/>
                </a:ext>
              </a:extLst>
            </p:cNvPr>
            <p:cNvSpPr/>
            <p:nvPr/>
          </p:nvSpPr>
          <p:spPr>
            <a:xfrm rot="18900000">
              <a:off x="5220072" y="3789040"/>
              <a:ext cx="563668" cy="5637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586D1C4-75BE-4F07-8C6B-0913ADBBB483}"/>
                </a:ext>
              </a:extLst>
            </p:cNvPr>
            <p:cNvGrpSpPr/>
            <p:nvPr/>
          </p:nvGrpSpPr>
          <p:grpSpPr>
            <a:xfrm>
              <a:off x="5332616" y="3999136"/>
              <a:ext cx="338554" cy="509984"/>
              <a:chOff x="5332616" y="3999136"/>
              <a:chExt cx="338554" cy="509984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40F60383-3EB5-4417-A90C-D0986FD94438}"/>
                  </a:ext>
                </a:extLst>
              </p:cNvPr>
              <p:cNvSpPr/>
              <p:nvPr/>
            </p:nvSpPr>
            <p:spPr>
              <a:xfrm rot="18900000">
                <a:off x="5349184" y="3999136"/>
                <a:ext cx="72000" cy="7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FC103576-A905-4C96-A099-C86FBABFFF4B}"/>
                  </a:ext>
                </a:extLst>
              </p:cNvPr>
              <p:cNvSpPr/>
              <p:nvPr/>
            </p:nvSpPr>
            <p:spPr>
              <a:xfrm rot="18900000">
                <a:off x="5565208" y="3999136"/>
                <a:ext cx="72000" cy="7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3" name="TextBox 25">
                <a:extLst>
                  <a:ext uri="{FF2B5EF4-FFF2-40B4-BE49-F238E27FC236}">
                    <a16:creationId xmlns:a16="http://schemas.microsoft.com/office/drawing/2014/main" id="{5BC577A3-1897-4BDA-A2D7-F69943DAFAF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 rot="5400000">
                <a:off x="5285869" y="4123819"/>
                <a:ext cx="432048" cy="33855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/>
                    <a:ea typeface="나눔바른고딕"/>
                  </a:rPr>
                  <a:t>&lt;</a:t>
                </a: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38FE7AE-85C6-4695-83B1-CD36A24C4A83}"/>
              </a:ext>
            </a:extLst>
          </p:cNvPr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bg1"/>
                </a:solidFill>
                <a:latin typeface="나눔명조"/>
                <a:ea typeface="나눔명조"/>
              </a:rPr>
              <a:t>‘02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827A87-FBB3-472C-8AAB-5096338CFC8F}"/>
              </a:ext>
            </a:extLst>
          </p:cNvPr>
          <p:cNvSpPr txBox="1"/>
          <p:nvPr/>
        </p:nvSpPr>
        <p:spPr>
          <a:xfrm>
            <a:off x="7164288" y="692696"/>
            <a:ext cx="1728192" cy="5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Special</a:t>
            </a:r>
          </a:p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3DBF91A-40E4-4724-B715-66F0BEEB3556}"/>
              </a:ext>
            </a:extLst>
          </p:cNvPr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551F36F-8077-4B14-9461-EC0BBC4441CE}"/>
              </a:ext>
            </a:extLst>
          </p:cNvPr>
          <p:cNvSpPr txBox="1"/>
          <p:nvPr/>
        </p:nvSpPr>
        <p:spPr>
          <a:xfrm>
            <a:off x="4689441" y="229076"/>
            <a:ext cx="4824536" cy="51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나눔바른고딕"/>
                <a:ea typeface="나눔바른고딕"/>
              </a:rPr>
              <a:t>Bussiness Need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1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err="1">
                <a:solidFill>
                  <a:schemeClr val="bg1"/>
                </a:solidFill>
                <a:latin typeface="나눔바른고딕"/>
                <a:ea typeface="나눔바른고딕"/>
              </a:rPr>
              <a:t>Bussiness</a:t>
            </a: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 Value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bg1"/>
                </a:solidFill>
                <a:latin typeface="나눔명조"/>
                <a:ea typeface="나눔명조"/>
              </a:rPr>
              <a:t>‘02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Special</a:t>
            </a:r>
          </a:p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333E75-BC2D-440F-9F1B-D100DEF223C6}"/>
              </a:ext>
            </a:extLst>
          </p:cNvPr>
          <p:cNvSpPr txBox="1"/>
          <p:nvPr/>
        </p:nvSpPr>
        <p:spPr>
          <a:xfrm>
            <a:off x="3437986" y="1386926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endParaRPr lang="ko-KR" altLang="en-US" sz="4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2C8842F-6E3A-487A-9D7F-C3DA65B0CA43}"/>
              </a:ext>
            </a:extLst>
          </p:cNvPr>
          <p:cNvGrpSpPr/>
          <p:nvPr/>
        </p:nvGrpSpPr>
        <p:grpSpPr>
          <a:xfrm>
            <a:off x="1804488" y="1232166"/>
            <a:ext cx="1053746" cy="1371254"/>
            <a:chOff x="5220072" y="3789040"/>
            <a:chExt cx="563668" cy="72008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8F5C0DD-5C4F-4CDF-A33F-4E5E00885512}"/>
                </a:ext>
              </a:extLst>
            </p:cNvPr>
            <p:cNvSpPr/>
            <p:nvPr/>
          </p:nvSpPr>
          <p:spPr>
            <a:xfrm rot="18900000">
              <a:off x="5220072" y="3789040"/>
              <a:ext cx="563668" cy="5637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FE35895-10B0-4CD4-A806-8EC407B69AB6}"/>
                </a:ext>
              </a:extLst>
            </p:cNvPr>
            <p:cNvGrpSpPr/>
            <p:nvPr/>
          </p:nvGrpSpPr>
          <p:grpSpPr>
            <a:xfrm>
              <a:off x="5247878" y="3999136"/>
              <a:ext cx="389330" cy="509984"/>
              <a:chOff x="5247878" y="3999136"/>
              <a:chExt cx="389330" cy="509984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3B0185C-DDA2-42DF-8A80-CE36C777C816}"/>
                  </a:ext>
                </a:extLst>
              </p:cNvPr>
              <p:cNvSpPr/>
              <p:nvPr/>
            </p:nvSpPr>
            <p:spPr>
              <a:xfrm rot="18900000">
                <a:off x="5349184" y="3999136"/>
                <a:ext cx="72000" cy="7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6569584-9FA5-4F98-A09F-1BCBD64D70A7}"/>
                  </a:ext>
                </a:extLst>
              </p:cNvPr>
              <p:cNvSpPr/>
              <p:nvPr/>
            </p:nvSpPr>
            <p:spPr>
              <a:xfrm rot="18900000">
                <a:off x="5565208" y="3999136"/>
                <a:ext cx="72000" cy="7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25">
                <a:extLst>
                  <a:ext uri="{FF2B5EF4-FFF2-40B4-BE49-F238E27FC236}">
                    <a16:creationId xmlns:a16="http://schemas.microsoft.com/office/drawing/2014/main" id="{BF594AB4-F952-40C2-BB0A-9BA3C612B9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5201131" y="4123819"/>
                <a:ext cx="4320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&lt;</a:t>
                </a: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97C19E-A32B-4DEC-97BB-F1CACCEBC4D7}"/>
              </a:ext>
            </a:extLst>
          </p:cNvPr>
          <p:cNvGrpSpPr/>
          <p:nvPr/>
        </p:nvGrpSpPr>
        <p:grpSpPr>
          <a:xfrm>
            <a:off x="5364231" y="1052736"/>
            <a:ext cx="1296001" cy="1296144"/>
            <a:chOff x="3059832" y="3065885"/>
            <a:chExt cx="563668" cy="56373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0845F3-BAC2-4FBD-BE2F-172593927491}"/>
                </a:ext>
              </a:extLst>
            </p:cNvPr>
            <p:cNvSpPr/>
            <p:nvPr/>
          </p:nvSpPr>
          <p:spPr>
            <a:xfrm rot="18900000">
              <a:off x="3059832" y="3065885"/>
              <a:ext cx="563668" cy="563730"/>
            </a:xfrm>
            <a:prstGeom prst="ellipse">
              <a:avLst/>
            </a:prstGeom>
            <a:solidFill>
              <a:srgbClr val="2DBA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BF47766-FAD7-4926-BFC9-0CECF2D7F273}"/>
                </a:ext>
              </a:extLst>
            </p:cNvPr>
            <p:cNvGrpSpPr/>
            <p:nvPr/>
          </p:nvGrpSpPr>
          <p:grpSpPr>
            <a:xfrm>
              <a:off x="3188944" y="3097204"/>
              <a:ext cx="288024" cy="432048"/>
              <a:chOff x="2900912" y="3097204"/>
              <a:chExt cx="288024" cy="432048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F8C5711D-DA93-41DC-855F-7822067449CB}"/>
                  </a:ext>
                </a:extLst>
              </p:cNvPr>
              <p:cNvSpPr/>
              <p:nvPr/>
            </p:nvSpPr>
            <p:spPr>
              <a:xfrm rot="18900000">
                <a:off x="2900912" y="327598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A51A0D7E-A3A5-4183-885E-6E69E1417FE0}"/>
                  </a:ext>
                </a:extLst>
              </p:cNvPr>
              <p:cNvSpPr/>
              <p:nvPr/>
            </p:nvSpPr>
            <p:spPr>
              <a:xfrm rot="18900000">
                <a:off x="3116936" y="327598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5">
                <a:extLst>
                  <a:ext uri="{FF2B5EF4-FFF2-40B4-BE49-F238E27FC236}">
                    <a16:creationId xmlns:a16="http://schemas.microsoft.com/office/drawing/2014/main" id="{EF4073F8-5EFD-49CC-95DC-43C30F925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2837597" y="3239604"/>
                <a:ext cx="432048" cy="147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&lt;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C87CDEC-3B98-48DC-B6A1-9D0206901E90}"/>
              </a:ext>
            </a:extLst>
          </p:cNvPr>
          <p:cNvSpPr txBox="1"/>
          <p:nvPr/>
        </p:nvSpPr>
        <p:spPr>
          <a:xfrm>
            <a:off x="755576" y="2564904"/>
            <a:ext cx="3177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바른고딕"/>
                <a:ea typeface="나눔바른고딕"/>
              </a:rPr>
              <a:t>물리적으로 </a:t>
            </a:r>
            <a:endParaRPr lang="en-US" altLang="ko-KR" sz="24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바른고딕"/>
                <a:ea typeface="나눔바른고딕"/>
              </a:rPr>
              <a:t>식당 밖에서 줄 서기</a:t>
            </a:r>
            <a:endParaRPr lang="en-US" altLang="ko-KR" sz="24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바른고딕"/>
                <a:ea typeface="나눔바른고딕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나눔바른고딕"/>
                <a:ea typeface="나눔바른고딕"/>
              </a:rPr>
              <a:t>시간 낭비</a:t>
            </a:r>
            <a:endParaRPr lang="en-US" altLang="ko-KR" sz="24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 algn="ctr">
              <a:defRPr/>
            </a:pPr>
            <a:endParaRPr lang="en-US" altLang="ko-KR" sz="24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바른고딕"/>
                <a:ea typeface="나눔바른고딕"/>
              </a:rPr>
              <a:t>번호표 발급을 위한</a:t>
            </a:r>
            <a:endParaRPr lang="en-US" altLang="ko-KR" sz="24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바른고딕"/>
                <a:ea typeface="나눔바른고딕"/>
              </a:rPr>
              <a:t>불필요한 방문</a:t>
            </a:r>
            <a:endParaRPr lang="en-US" altLang="ko-KR" sz="24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1958BA-4850-49C2-AC2F-D532F3B1F45E}"/>
              </a:ext>
            </a:extLst>
          </p:cNvPr>
          <p:cNvSpPr txBox="1"/>
          <p:nvPr/>
        </p:nvSpPr>
        <p:spPr>
          <a:xfrm>
            <a:off x="3707904" y="2420888"/>
            <a:ext cx="482453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dirty="0">
                <a:solidFill>
                  <a:schemeClr val="bg1"/>
                </a:solidFill>
                <a:latin typeface="나눔바른고딕"/>
                <a:ea typeface="나눔바른고딕"/>
              </a:rPr>
              <a:t>프로그램 상에서</a:t>
            </a:r>
            <a:endParaRPr lang="en-US" altLang="ko-KR" sz="32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 algn="ctr">
              <a:defRPr/>
            </a:pPr>
            <a:r>
              <a:rPr lang="ko-KR" altLang="en-US" sz="3200" dirty="0">
                <a:solidFill>
                  <a:schemeClr val="bg1"/>
                </a:solidFill>
                <a:latin typeface="나눔바른고딕"/>
                <a:ea typeface="나눔바른고딕"/>
              </a:rPr>
              <a:t>번호표 발급</a:t>
            </a:r>
            <a:endParaRPr lang="en-US" altLang="ko-KR" sz="32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바른고딕"/>
                <a:ea typeface="나눔바른고딕"/>
              </a:rPr>
              <a:t>: </a:t>
            </a:r>
            <a:r>
              <a:rPr lang="ko-KR" altLang="en-US" sz="2400" dirty="0" err="1">
                <a:solidFill>
                  <a:schemeClr val="bg1"/>
                </a:solidFill>
                <a:latin typeface="나눔바른고딕"/>
                <a:ea typeface="나눔바른고딕"/>
              </a:rPr>
              <a:t>웨이팅</a:t>
            </a:r>
            <a:r>
              <a:rPr lang="ko-KR" altLang="en-US" sz="2400" dirty="0">
                <a:solidFill>
                  <a:schemeClr val="bg1"/>
                </a:solidFill>
                <a:latin typeface="나눔바른고딕"/>
                <a:ea typeface="나눔바른고딕"/>
              </a:rPr>
              <a:t> 시간의 </a:t>
            </a:r>
            <a:endParaRPr lang="en-US" altLang="ko-KR" sz="24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바른고딕"/>
                <a:ea typeface="나눔바른고딕"/>
              </a:rPr>
              <a:t>자유로운 이용</a:t>
            </a:r>
            <a:endParaRPr lang="en-US" altLang="ko-KR" sz="24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 algn="ctr">
              <a:defRPr/>
            </a:pPr>
            <a:endParaRPr lang="en-US" altLang="ko-KR" sz="20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 algn="ctr">
              <a:defRPr/>
            </a:pPr>
            <a:r>
              <a:rPr lang="ko-KR" altLang="en-US" sz="3200" dirty="0">
                <a:solidFill>
                  <a:schemeClr val="bg1"/>
                </a:solidFill>
                <a:latin typeface="나눔바른고딕"/>
                <a:ea typeface="나눔바른고딕"/>
              </a:rPr>
              <a:t>불필요한 방문 </a:t>
            </a:r>
            <a:r>
              <a:rPr lang="en-US" altLang="ko-KR" sz="3200" dirty="0">
                <a:solidFill>
                  <a:schemeClr val="bg1"/>
                </a:solidFill>
                <a:latin typeface="나눔바른고딕"/>
                <a:ea typeface="나눔바른고딕"/>
              </a:rPr>
              <a:t>X</a:t>
            </a:r>
          </a:p>
          <a:p>
            <a:pPr lvl="0" algn="ctr">
              <a:defRPr/>
            </a:pPr>
            <a:endParaRPr lang="en-US" altLang="ko-KR" sz="20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 algn="ctr">
              <a:defRPr/>
            </a:pPr>
            <a:r>
              <a:rPr lang="ko-KR" altLang="en-US" sz="3200" dirty="0">
                <a:solidFill>
                  <a:schemeClr val="bg1"/>
                </a:solidFill>
                <a:latin typeface="나눔바른고딕"/>
                <a:ea typeface="나눔바른고딕"/>
              </a:rPr>
              <a:t>식당 혼잡도</a:t>
            </a:r>
            <a:r>
              <a:rPr lang="en-US" altLang="ko-KR" sz="3200" dirty="0">
                <a:solidFill>
                  <a:schemeClr val="bg1"/>
                </a:solidFill>
                <a:latin typeface="나눔바른고딕"/>
                <a:ea typeface="나눔바른고딕"/>
              </a:rPr>
              <a:t>, </a:t>
            </a:r>
          </a:p>
          <a:p>
            <a:pPr lvl="0" algn="ctr">
              <a:defRPr/>
            </a:pPr>
            <a:r>
              <a:rPr lang="ko-KR" altLang="en-US" sz="3200" dirty="0">
                <a:solidFill>
                  <a:schemeClr val="bg1"/>
                </a:solidFill>
                <a:latin typeface="나눔바른고딕"/>
                <a:ea typeface="나눔바른고딕"/>
              </a:rPr>
              <a:t>대기시간 예측  가능</a:t>
            </a:r>
            <a:endParaRPr lang="en-US" altLang="ko-KR" sz="32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Business Requirement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bg1"/>
                </a:solidFill>
                <a:latin typeface="나눔명조"/>
                <a:ea typeface="나눔명조"/>
              </a:rPr>
              <a:t>‘02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Special</a:t>
            </a:r>
          </a:p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7F60719-B826-46F2-ABE3-9B0E9A8BC631}"/>
              </a:ext>
            </a:extLst>
          </p:cNvPr>
          <p:cNvSpPr/>
          <p:nvPr/>
        </p:nvSpPr>
        <p:spPr>
          <a:xfrm>
            <a:off x="2843808" y="1556792"/>
            <a:ext cx="3240360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FB1701-7566-4269-B69B-4093A1E4073E}"/>
              </a:ext>
            </a:extLst>
          </p:cNvPr>
          <p:cNvSpPr txBox="1"/>
          <p:nvPr/>
        </p:nvSpPr>
        <p:spPr>
          <a:xfrm>
            <a:off x="2051720" y="2564904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Free</a:t>
            </a: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Waiting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977859B-4A98-4727-86D4-1A212A4E070B}"/>
              </a:ext>
            </a:extLst>
          </p:cNvPr>
          <p:cNvSpPr/>
          <p:nvPr/>
        </p:nvSpPr>
        <p:spPr>
          <a:xfrm>
            <a:off x="3707904" y="3645024"/>
            <a:ext cx="1512168" cy="45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DEF3B7D-BD02-42BF-AC2D-685A1B14864E}"/>
              </a:ext>
            </a:extLst>
          </p:cNvPr>
          <p:cNvSpPr/>
          <p:nvPr/>
        </p:nvSpPr>
        <p:spPr>
          <a:xfrm>
            <a:off x="3707904" y="4345940"/>
            <a:ext cx="1512168" cy="45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B9F7A24-52DD-4261-A72E-EF9B0B7E400B}"/>
              </a:ext>
            </a:extLst>
          </p:cNvPr>
          <p:cNvCxnSpPr/>
          <p:nvPr/>
        </p:nvCxnSpPr>
        <p:spPr>
          <a:xfrm>
            <a:off x="1187624" y="2398364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305B279-B7A5-4627-B712-7A3882BEE6D5}"/>
              </a:ext>
            </a:extLst>
          </p:cNvPr>
          <p:cNvSpPr txBox="1"/>
          <p:nvPr/>
        </p:nvSpPr>
        <p:spPr>
          <a:xfrm>
            <a:off x="899592" y="182566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  <a:latin typeface="나눔바른고딕"/>
                <a:ea typeface="나눔바른고딕"/>
              </a:rPr>
              <a:t>시작 화면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Business Requirement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bg1"/>
                </a:solidFill>
                <a:latin typeface="나눔명조"/>
                <a:ea typeface="나눔명조"/>
              </a:rPr>
              <a:t>‘02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Special</a:t>
            </a:r>
          </a:p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878C7-2429-4662-B25D-8161550CD44D}"/>
              </a:ext>
            </a:extLst>
          </p:cNvPr>
          <p:cNvSpPr/>
          <p:nvPr/>
        </p:nvSpPr>
        <p:spPr>
          <a:xfrm>
            <a:off x="3085916" y="2195500"/>
            <a:ext cx="2592288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F6944FB-C679-4635-85A4-962FD83BC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221486"/>
            <a:ext cx="2546364" cy="33780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EA9EA90-8463-489C-A08E-9C19F8143EA4}"/>
              </a:ext>
            </a:extLst>
          </p:cNvPr>
          <p:cNvSpPr/>
          <p:nvPr/>
        </p:nvSpPr>
        <p:spPr>
          <a:xfrm>
            <a:off x="3085916" y="5344688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C60A3D2-D99E-44AB-8B93-6AEEEF99F7AD}"/>
              </a:ext>
            </a:extLst>
          </p:cNvPr>
          <p:cNvSpPr/>
          <p:nvPr/>
        </p:nvSpPr>
        <p:spPr>
          <a:xfrm>
            <a:off x="4829792" y="5354052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my</a:t>
            </a:r>
          </a:p>
          <a:p>
            <a:pPr algn="ctr"/>
            <a:r>
              <a:rPr lang="en-US" altLang="ko-KR" sz="1400" dirty="0"/>
              <a:t>page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C857CA1-A331-4B03-8C1E-CC2574B6567C}"/>
              </a:ext>
            </a:extLst>
          </p:cNvPr>
          <p:cNvSpPr/>
          <p:nvPr/>
        </p:nvSpPr>
        <p:spPr>
          <a:xfrm>
            <a:off x="4022020" y="5354052"/>
            <a:ext cx="720080" cy="51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2A8AA5-E8CB-450B-B334-040C01CED919}"/>
              </a:ext>
            </a:extLst>
          </p:cNvPr>
          <p:cNvSpPr/>
          <p:nvPr/>
        </p:nvSpPr>
        <p:spPr>
          <a:xfrm>
            <a:off x="5030132" y="28435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D089B50-4853-45D7-900A-15F61EBD156F}"/>
              </a:ext>
            </a:extLst>
          </p:cNvPr>
          <p:cNvSpPr/>
          <p:nvPr/>
        </p:nvSpPr>
        <p:spPr>
          <a:xfrm>
            <a:off x="3517964" y="47422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EDCEA35-F4E1-499A-9262-3BACB1DD9211}"/>
              </a:ext>
            </a:extLst>
          </p:cNvPr>
          <p:cNvSpPr/>
          <p:nvPr/>
        </p:nvSpPr>
        <p:spPr>
          <a:xfrm>
            <a:off x="5227539" y="4019684"/>
            <a:ext cx="144016" cy="1440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A996BA8-967C-4890-94AD-17B024AF70CE}"/>
              </a:ext>
            </a:extLst>
          </p:cNvPr>
          <p:cNvSpPr/>
          <p:nvPr/>
        </p:nvSpPr>
        <p:spPr>
          <a:xfrm>
            <a:off x="4893875" y="481421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71CAB11-40F0-4205-A941-83E3B7F13BCF}"/>
              </a:ext>
            </a:extLst>
          </p:cNvPr>
          <p:cNvSpPr/>
          <p:nvPr/>
        </p:nvSpPr>
        <p:spPr>
          <a:xfrm>
            <a:off x="3356833" y="3330363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1690A73-50A3-4026-B09E-32E66E869E4A}"/>
              </a:ext>
            </a:extLst>
          </p:cNvPr>
          <p:cNvSpPr/>
          <p:nvPr/>
        </p:nvSpPr>
        <p:spPr>
          <a:xfrm>
            <a:off x="4302305" y="3875668"/>
            <a:ext cx="144016" cy="1440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852E4E5-F5AB-47D5-8E40-4BA6CAF90D4E}"/>
              </a:ext>
            </a:extLst>
          </p:cNvPr>
          <p:cNvCxnSpPr/>
          <p:nvPr/>
        </p:nvCxnSpPr>
        <p:spPr>
          <a:xfrm>
            <a:off x="1187624" y="2398364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CA5BC30-2AEF-4448-83C8-A65BF7424641}"/>
              </a:ext>
            </a:extLst>
          </p:cNvPr>
          <p:cNvSpPr txBox="1"/>
          <p:nvPr/>
        </p:nvSpPr>
        <p:spPr>
          <a:xfrm>
            <a:off x="251520" y="176541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지도에 식당 표시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60A816D-BE78-4496-85FF-B3A201AC854E}"/>
              </a:ext>
            </a:extLst>
          </p:cNvPr>
          <p:cNvCxnSpPr/>
          <p:nvPr/>
        </p:nvCxnSpPr>
        <p:spPr>
          <a:xfrm>
            <a:off x="5174148" y="2898659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67C5BCD-B73B-4D77-8DBA-238C2E3C94E9}"/>
              </a:ext>
            </a:extLst>
          </p:cNvPr>
          <p:cNvSpPr txBox="1"/>
          <p:nvPr/>
        </p:nvSpPr>
        <p:spPr>
          <a:xfrm>
            <a:off x="6012160" y="2372955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색으로 포화도 표시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31534B5-09F7-4941-BA8C-7B9001765736}"/>
              </a:ext>
            </a:extLst>
          </p:cNvPr>
          <p:cNvSpPr/>
          <p:nvPr/>
        </p:nvSpPr>
        <p:spPr>
          <a:xfrm>
            <a:off x="6294392" y="31184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D6228E0-8F5C-4EDF-B7C9-0F3CEE02E9E4}"/>
              </a:ext>
            </a:extLst>
          </p:cNvPr>
          <p:cNvSpPr/>
          <p:nvPr/>
        </p:nvSpPr>
        <p:spPr>
          <a:xfrm>
            <a:off x="6300192" y="3608721"/>
            <a:ext cx="144016" cy="1440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8784EC3-C3A2-44F9-9B8F-4CF581CC493F}"/>
              </a:ext>
            </a:extLst>
          </p:cNvPr>
          <p:cNvSpPr/>
          <p:nvPr/>
        </p:nvSpPr>
        <p:spPr>
          <a:xfrm>
            <a:off x="6300192" y="40545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7A1EE2-51C3-46A5-B948-71862464C2D8}"/>
              </a:ext>
            </a:extLst>
          </p:cNvPr>
          <p:cNvSpPr txBox="1"/>
          <p:nvPr/>
        </p:nvSpPr>
        <p:spPr>
          <a:xfrm>
            <a:off x="6559544" y="2956882"/>
            <a:ext cx="4824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대기 순번 </a:t>
            </a:r>
            <a:r>
              <a:rPr lang="en-US" altLang="ko-KR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~ 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1E9179-E41B-4BB4-9B70-33E7B45EE422}"/>
              </a:ext>
            </a:extLst>
          </p:cNvPr>
          <p:cNvSpPr txBox="1"/>
          <p:nvPr/>
        </p:nvSpPr>
        <p:spPr>
          <a:xfrm>
            <a:off x="6542300" y="3431190"/>
            <a:ext cx="4824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대기 순번 </a:t>
            </a:r>
            <a:r>
              <a:rPr lang="en-US" altLang="ko-KR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~ 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4B6889-17A4-4E32-9BE7-883685D220C7}"/>
              </a:ext>
            </a:extLst>
          </p:cNvPr>
          <p:cNvSpPr txBox="1"/>
          <p:nvPr/>
        </p:nvSpPr>
        <p:spPr>
          <a:xfrm>
            <a:off x="6588224" y="3933056"/>
            <a:ext cx="4824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대기 순번 </a:t>
            </a:r>
            <a:r>
              <a:rPr lang="en-US" altLang="ko-KR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 10</a:t>
            </a:r>
            <a:r>
              <a:rPr lang="ko-KR" altLang="en-US" sz="2000" dirty="0">
                <a:solidFill>
                  <a:schemeClr val="bg1"/>
                </a:solidFill>
                <a:latin typeface="나눔바른고딕"/>
                <a:ea typeface="나눔바른고딕"/>
              </a:rPr>
              <a:t>번 이상</a:t>
            </a:r>
            <a:endParaRPr lang="en-US" altLang="ko-KR" sz="20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2" name="화살표: 위쪽 71">
            <a:extLst>
              <a:ext uri="{FF2B5EF4-FFF2-40B4-BE49-F238E27FC236}">
                <a16:creationId xmlns:a16="http://schemas.microsoft.com/office/drawing/2014/main" id="{01D0992A-5E14-45F8-8D1B-0B7347F391D2}"/>
              </a:ext>
            </a:extLst>
          </p:cNvPr>
          <p:cNvSpPr/>
          <p:nvPr/>
        </p:nvSpPr>
        <p:spPr>
          <a:xfrm>
            <a:off x="5030132" y="3047118"/>
            <a:ext cx="197407" cy="763763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40B141-BA1C-4346-9A05-3A38B1EB2526}"/>
              </a:ext>
            </a:extLst>
          </p:cNvPr>
          <p:cNvSpPr txBox="1"/>
          <p:nvPr/>
        </p:nvSpPr>
        <p:spPr>
          <a:xfrm>
            <a:off x="5124928" y="3346604"/>
            <a:ext cx="4824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바른고딕"/>
                <a:ea typeface="나눔바른고딕"/>
              </a:rPr>
              <a:t>터치</a:t>
            </a:r>
            <a:endParaRPr lang="en-US" altLang="ko-KR" sz="2000" dirty="0">
              <a:solidFill>
                <a:srgbClr val="FF0000"/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B10665D-42FA-427E-803D-481CCBE6796D}"/>
              </a:ext>
            </a:extLst>
          </p:cNvPr>
          <p:cNvSpPr/>
          <p:nvPr/>
        </p:nvSpPr>
        <p:spPr>
          <a:xfrm>
            <a:off x="3078169" y="920663"/>
            <a:ext cx="2592288" cy="8163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/>
                <a:ea typeface="나눔바른고딕"/>
              </a:rPr>
              <a:t>User</a:t>
            </a:r>
            <a:r>
              <a:rPr lang="ko-KR" altLang="en-US" dirty="0">
                <a:solidFill>
                  <a:schemeClr val="bg1"/>
                </a:solidFill>
                <a:latin typeface="나눔바른고딕"/>
                <a:ea typeface="나눔바른고딕"/>
              </a:rPr>
              <a:t>로 로그인한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4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Business Requirement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6904" y="107921"/>
            <a:ext cx="104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bg1"/>
                </a:solidFill>
                <a:latin typeface="나눔명조"/>
                <a:ea typeface="나눔명조"/>
              </a:rPr>
              <a:t>‘02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4288" y="692696"/>
            <a:ext cx="1728192" cy="57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Special</a:t>
            </a:r>
          </a:p>
          <a:p>
            <a:pPr algn="r">
              <a:defRPr/>
            </a:pPr>
            <a:r>
              <a:rPr lang="en-US" altLang="ko-KR" sz="1600" b="1">
                <a:solidFill>
                  <a:schemeClr val="bg1"/>
                </a:solidFill>
                <a:latin typeface="나눔바른고딕"/>
                <a:ea typeface="나눔바른고딕"/>
              </a:rPr>
              <a:t>Requirement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7452320" y="260648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878C7-2429-4662-B25D-8161550CD44D}"/>
              </a:ext>
            </a:extLst>
          </p:cNvPr>
          <p:cNvSpPr/>
          <p:nvPr/>
        </p:nvSpPr>
        <p:spPr>
          <a:xfrm>
            <a:off x="3059832" y="2195500"/>
            <a:ext cx="2592288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A9EA90-8463-489C-A08E-9C19F8143EA4}"/>
              </a:ext>
            </a:extLst>
          </p:cNvPr>
          <p:cNvSpPr/>
          <p:nvPr/>
        </p:nvSpPr>
        <p:spPr>
          <a:xfrm>
            <a:off x="3060068" y="5344688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C60A3D2-D99E-44AB-8B93-6AEEEF99F7AD}"/>
              </a:ext>
            </a:extLst>
          </p:cNvPr>
          <p:cNvSpPr/>
          <p:nvPr/>
        </p:nvSpPr>
        <p:spPr>
          <a:xfrm>
            <a:off x="4803944" y="5354052"/>
            <a:ext cx="86409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my</a:t>
            </a:r>
          </a:p>
          <a:p>
            <a:pPr algn="ctr"/>
            <a:r>
              <a:rPr lang="en-US" altLang="ko-KR" sz="1400" dirty="0"/>
              <a:t>page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C857CA1-A331-4B03-8C1E-CC2574B6567C}"/>
              </a:ext>
            </a:extLst>
          </p:cNvPr>
          <p:cNvSpPr/>
          <p:nvPr/>
        </p:nvSpPr>
        <p:spPr>
          <a:xfrm>
            <a:off x="3996172" y="5354052"/>
            <a:ext cx="720080" cy="51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C0FDB5-506A-4685-8145-C3042B0AE4D0}"/>
              </a:ext>
            </a:extLst>
          </p:cNvPr>
          <p:cNvSpPr/>
          <p:nvPr/>
        </p:nvSpPr>
        <p:spPr>
          <a:xfrm>
            <a:off x="3167844" y="2306934"/>
            <a:ext cx="2376264" cy="281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테이블, 건물, 빨간색, 방이(가) 표시된 사진&#10;&#10;자동 생성된 설명">
            <a:extLst>
              <a:ext uri="{FF2B5EF4-FFF2-40B4-BE49-F238E27FC236}">
                <a16:creationId xmlns:a16="http://schemas.microsoft.com/office/drawing/2014/main" id="{01B4366A-4AF4-402B-87BC-F6A51ECE8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92" y="2411524"/>
            <a:ext cx="1031722" cy="1013933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CA5BC30-2AEF-4448-83C8-A65BF7424641}"/>
              </a:ext>
            </a:extLst>
          </p:cNvPr>
          <p:cNvSpPr txBox="1"/>
          <p:nvPr/>
        </p:nvSpPr>
        <p:spPr>
          <a:xfrm>
            <a:off x="4500228" y="2411524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err="1">
                <a:latin typeface="나눔바른고딕"/>
                <a:ea typeface="나눔바른고딕"/>
              </a:rPr>
              <a:t>종이밥</a:t>
            </a:r>
            <a:endParaRPr lang="en-US" altLang="ko-KR" sz="2000" dirty="0">
              <a:latin typeface="나눔바른고딕"/>
              <a:ea typeface="나눔바른고딕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DEA5D98-AA18-46F3-8D24-E05AEEBA35F0}"/>
              </a:ext>
            </a:extLst>
          </p:cNvPr>
          <p:cNvSpPr/>
          <p:nvPr/>
        </p:nvSpPr>
        <p:spPr>
          <a:xfrm>
            <a:off x="3347511" y="4139716"/>
            <a:ext cx="192060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번호표 발급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15F7D5-F34E-46D5-B535-6C346F39E7C1}"/>
              </a:ext>
            </a:extLst>
          </p:cNvPr>
          <p:cNvSpPr txBox="1"/>
          <p:nvPr/>
        </p:nvSpPr>
        <p:spPr>
          <a:xfrm>
            <a:off x="3204084" y="3488894"/>
            <a:ext cx="2592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나눔바른고딕"/>
                <a:ea typeface="나눔바른고딕"/>
              </a:rPr>
              <a:t>현재 순번 </a:t>
            </a:r>
            <a:r>
              <a:rPr lang="en-US" altLang="ko-KR" sz="2000" dirty="0">
                <a:latin typeface="나눔바른고딕"/>
                <a:ea typeface="나눔바른고딕"/>
              </a:rPr>
              <a:t>: 6</a:t>
            </a:r>
            <a:r>
              <a:rPr lang="ko-KR" altLang="en-US" sz="2000" dirty="0">
                <a:latin typeface="나눔바른고딕"/>
                <a:ea typeface="나눔바른고딕"/>
              </a:rPr>
              <a:t>번</a:t>
            </a:r>
            <a:endParaRPr lang="en-US" altLang="ko-KR" sz="2000" dirty="0"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ko-KR" altLang="en-US" sz="2000" dirty="0">
                <a:latin typeface="나눔바른고딕"/>
                <a:ea typeface="나눔바른고딕"/>
              </a:rPr>
              <a:t>예상 대기 시간 </a:t>
            </a:r>
            <a:r>
              <a:rPr lang="en-US" altLang="ko-KR" sz="2000" dirty="0">
                <a:latin typeface="나눔바른고딕"/>
                <a:ea typeface="나눔바른고딕"/>
              </a:rPr>
              <a:t>: 30</a:t>
            </a:r>
            <a:r>
              <a:rPr lang="ko-KR" altLang="en-US" sz="2000" dirty="0">
                <a:latin typeface="나눔바른고딕"/>
                <a:ea typeface="나눔바른고딕"/>
              </a:rPr>
              <a:t>분</a:t>
            </a:r>
            <a:r>
              <a:rPr lang="en-US" altLang="ko-KR" sz="2000" dirty="0">
                <a:latin typeface="나눔바른고딕"/>
                <a:ea typeface="나눔바른고딕"/>
              </a:rPr>
              <a:t>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8C8983-41C1-403A-8232-84AFFA12A3D2}"/>
              </a:ext>
            </a:extLst>
          </p:cNvPr>
          <p:cNvCxnSpPr/>
          <p:nvPr/>
        </p:nvCxnSpPr>
        <p:spPr>
          <a:xfrm>
            <a:off x="977621" y="2521258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448191E-CE99-4EEF-9893-9FDCCB37825C}"/>
              </a:ext>
            </a:extLst>
          </p:cNvPr>
          <p:cNvSpPr txBox="1"/>
          <p:nvPr/>
        </p:nvSpPr>
        <p:spPr>
          <a:xfrm>
            <a:off x="395536" y="1888304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식당 정보 표시 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A875243-34C9-424C-A103-EA930EBC5271}"/>
              </a:ext>
            </a:extLst>
          </p:cNvPr>
          <p:cNvCxnSpPr/>
          <p:nvPr/>
        </p:nvCxnSpPr>
        <p:spPr>
          <a:xfrm>
            <a:off x="5076056" y="3779676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9E1D2C-3E30-41ED-81D1-1AF7778B184D}"/>
              </a:ext>
            </a:extLst>
          </p:cNvPr>
          <p:cNvSpPr txBox="1"/>
          <p:nvPr/>
        </p:nvSpPr>
        <p:spPr>
          <a:xfrm>
            <a:off x="6084168" y="2762925"/>
            <a:ext cx="4824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현재 순번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예상 대기 시간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A24F6EB-6253-4344-89CC-66FB5C37A345}"/>
              </a:ext>
            </a:extLst>
          </p:cNvPr>
          <p:cNvCxnSpPr/>
          <p:nvPr/>
        </p:nvCxnSpPr>
        <p:spPr>
          <a:xfrm>
            <a:off x="899828" y="5003812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C9AD049-056A-43B1-BDDB-0A88BA15614B}"/>
              </a:ext>
            </a:extLst>
          </p:cNvPr>
          <p:cNvSpPr txBox="1"/>
          <p:nvPr/>
        </p:nvSpPr>
        <p:spPr>
          <a:xfrm>
            <a:off x="411456" y="4424875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  <a:latin typeface="나눔바른고딕"/>
                <a:ea typeface="나눔바른고딕"/>
              </a:rPr>
              <a:t>포화도에 따른 색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65E454B1-1AF1-4F3A-BF77-D40AF2F6FD5C}"/>
              </a:ext>
            </a:extLst>
          </p:cNvPr>
          <p:cNvSpPr/>
          <p:nvPr/>
        </p:nvSpPr>
        <p:spPr>
          <a:xfrm>
            <a:off x="4888932" y="4495784"/>
            <a:ext cx="197407" cy="763763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675099-C87E-44F3-A7D7-FE7FC4D4AA02}"/>
              </a:ext>
            </a:extLst>
          </p:cNvPr>
          <p:cNvSpPr txBox="1"/>
          <p:nvPr/>
        </p:nvSpPr>
        <p:spPr>
          <a:xfrm>
            <a:off x="4983728" y="4795270"/>
            <a:ext cx="4824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FF0000"/>
                </a:solidFill>
                <a:latin typeface="나눔바른고딕"/>
                <a:ea typeface="나눔바른고딕"/>
              </a:rPr>
              <a:t>터치</a:t>
            </a:r>
            <a:endParaRPr lang="en-US" altLang="ko-KR" sz="2000" dirty="0">
              <a:solidFill>
                <a:srgbClr val="FF0000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6F8916B-74DA-445A-BC8B-DB089F8FB874}"/>
              </a:ext>
            </a:extLst>
          </p:cNvPr>
          <p:cNvCxnSpPr/>
          <p:nvPr/>
        </p:nvCxnSpPr>
        <p:spPr>
          <a:xfrm>
            <a:off x="5148064" y="4643772"/>
            <a:ext cx="2592288" cy="0"/>
          </a:xfrm>
          <a:prstGeom prst="line">
            <a:avLst/>
          </a:prstGeom>
          <a:ln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E02B52-F2D9-43F1-A42C-476C6327D9E9}"/>
              </a:ext>
            </a:extLst>
          </p:cNvPr>
          <p:cNvSpPr txBox="1"/>
          <p:nvPr/>
        </p:nvSpPr>
        <p:spPr>
          <a:xfrm>
            <a:off x="6246440" y="4705980"/>
            <a:ext cx="4824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바른고딕"/>
                <a:ea typeface="나눔바른고딕"/>
              </a:rPr>
              <a:t>번호표 발급 </a:t>
            </a:r>
            <a:endParaRPr lang="en-US" altLang="ko-KR" sz="2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BAA9305-41E5-496C-90B5-ACBD6F24EE71}"/>
              </a:ext>
            </a:extLst>
          </p:cNvPr>
          <p:cNvSpPr/>
          <p:nvPr/>
        </p:nvSpPr>
        <p:spPr>
          <a:xfrm>
            <a:off x="3078169" y="956502"/>
            <a:ext cx="2592288" cy="8163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/>
                <a:ea typeface="나눔바른고딕"/>
              </a:rPr>
              <a:t>User</a:t>
            </a:r>
            <a:r>
              <a:rPr lang="ko-KR" altLang="en-US" dirty="0">
                <a:solidFill>
                  <a:schemeClr val="bg1"/>
                </a:solidFill>
                <a:latin typeface="나눔바른고딕"/>
                <a:ea typeface="나눔바른고딕"/>
              </a:rPr>
              <a:t>로 로그인한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2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679</Words>
  <Application>Microsoft Office PowerPoint</Application>
  <PresentationFormat>화면 슬라이드 쇼(4:3)</PresentationFormat>
  <Paragraphs>341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나눔명조</vt:lpstr>
      <vt:lpstr>함초롬바탕</vt:lpstr>
      <vt:lpstr>Arial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준호 박</cp:lastModifiedBy>
  <cp:revision>75</cp:revision>
  <dcterms:created xsi:type="dcterms:W3CDTF">2014-04-03T07:49:51Z</dcterms:created>
  <dcterms:modified xsi:type="dcterms:W3CDTF">2019-10-10T02:00:46Z</dcterms:modified>
  <cp:version>1000.0000.01</cp:version>
</cp:coreProperties>
</file>