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49"/>
  </p:notesMasterIdLst>
  <p:handoutMasterIdLst>
    <p:handoutMasterId r:id="rId50"/>
  </p:handoutMasterIdLst>
  <p:sldIdLst>
    <p:sldId id="257" r:id="rId2"/>
    <p:sldId id="265" r:id="rId3"/>
    <p:sldId id="266" r:id="rId4"/>
    <p:sldId id="278" r:id="rId5"/>
    <p:sldId id="285" r:id="rId6"/>
    <p:sldId id="286" r:id="rId7"/>
    <p:sldId id="287" r:id="rId8"/>
    <p:sldId id="314" r:id="rId9"/>
    <p:sldId id="267" r:id="rId10"/>
    <p:sldId id="268" r:id="rId11"/>
    <p:sldId id="269" r:id="rId12"/>
    <p:sldId id="279" r:id="rId13"/>
    <p:sldId id="280" r:id="rId14"/>
    <p:sldId id="281" r:id="rId15"/>
    <p:sldId id="282" r:id="rId16"/>
    <p:sldId id="283" r:id="rId17"/>
    <p:sldId id="284" r:id="rId18"/>
    <p:sldId id="315" r:id="rId19"/>
    <p:sldId id="303" r:id="rId20"/>
    <p:sldId id="304" r:id="rId21"/>
    <p:sldId id="305" r:id="rId22"/>
    <p:sldId id="306"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16" r:id="rId39"/>
    <p:sldId id="309" r:id="rId40"/>
    <p:sldId id="310" r:id="rId41"/>
    <p:sldId id="311" r:id="rId42"/>
    <p:sldId id="312" r:id="rId43"/>
    <p:sldId id="313" r:id="rId44"/>
    <p:sldId id="276" r:id="rId45"/>
    <p:sldId id="277" r:id="rId46"/>
    <p:sldId id="307" r:id="rId47"/>
    <p:sldId id="308" r:id="rId48"/>
  </p:sldIdLst>
  <p:sldSz cx="9144000" cy="6858000" type="screen4x3"/>
  <p:notesSz cx="6858000" cy="9144000"/>
  <p:custDataLst>
    <p:tags r:id="rId51"/>
  </p:custDataLst>
  <p:defaultTextStyle>
    <a:defPPr>
      <a:defRPr lang="en-US"/>
    </a:defPPr>
    <a:lvl1pPr algn="l" rtl="0" fontAlgn="base">
      <a:spcBef>
        <a:spcPct val="0"/>
      </a:spcBef>
      <a:spcAft>
        <a:spcPct val="0"/>
      </a:spcAft>
      <a:defRPr sz="3600" kern="1200">
        <a:solidFill>
          <a:schemeClr val="tx1"/>
        </a:solidFill>
        <a:latin typeface="Tahoma" pitchFamily="34" charset="0"/>
        <a:ea typeface="+mn-ea"/>
        <a:cs typeface="+mn-cs"/>
      </a:defRPr>
    </a:lvl1pPr>
    <a:lvl2pPr marL="457200" algn="l" rtl="0" fontAlgn="base">
      <a:spcBef>
        <a:spcPct val="0"/>
      </a:spcBef>
      <a:spcAft>
        <a:spcPct val="0"/>
      </a:spcAft>
      <a:defRPr sz="3600" kern="1200">
        <a:solidFill>
          <a:schemeClr val="tx1"/>
        </a:solidFill>
        <a:latin typeface="Tahoma" pitchFamily="34" charset="0"/>
        <a:ea typeface="+mn-ea"/>
        <a:cs typeface="+mn-cs"/>
      </a:defRPr>
    </a:lvl2pPr>
    <a:lvl3pPr marL="914400" algn="l" rtl="0" fontAlgn="base">
      <a:spcBef>
        <a:spcPct val="0"/>
      </a:spcBef>
      <a:spcAft>
        <a:spcPct val="0"/>
      </a:spcAft>
      <a:defRPr sz="3600" kern="1200">
        <a:solidFill>
          <a:schemeClr val="tx1"/>
        </a:solidFill>
        <a:latin typeface="Tahoma" pitchFamily="34" charset="0"/>
        <a:ea typeface="+mn-ea"/>
        <a:cs typeface="+mn-cs"/>
      </a:defRPr>
    </a:lvl3pPr>
    <a:lvl4pPr marL="1371600" algn="l" rtl="0" fontAlgn="base">
      <a:spcBef>
        <a:spcPct val="0"/>
      </a:spcBef>
      <a:spcAft>
        <a:spcPct val="0"/>
      </a:spcAft>
      <a:defRPr sz="3600" kern="1200">
        <a:solidFill>
          <a:schemeClr val="tx1"/>
        </a:solidFill>
        <a:latin typeface="Tahoma" pitchFamily="34" charset="0"/>
        <a:ea typeface="+mn-ea"/>
        <a:cs typeface="+mn-cs"/>
      </a:defRPr>
    </a:lvl4pPr>
    <a:lvl5pPr marL="1828800" algn="l" rtl="0" fontAlgn="base">
      <a:spcBef>
        <a:spcPct val="0"/>
      </a:spcBef>
      <a:spcAft>
        <a:spcPct val="0"/>
      </a:spcAft>
      <a:defRPr sz="3600" kern="1200">
        <a:solidFill>
          <a:schemeClr val="tx1"/>
        </a:solidFill>
        <a:latin typeface="Tahoma" pitchFamily="34" charset="0"/>
        <a:ea typeface="+mn-ea"/>
        <a:cs typeface="+mn-cs"/>
      </a:defRPr>
    </a:lvl5pPr>
    <a:lvl6pPr marL="2286000" algn="l" defTabSz="914400" rtl="0" eaLnBrk="1" latinLnBrk="1" hangingPunct="1">
      <a:defRPr sz="3600" kern="1200">
        <a:solidFill>
          <a:schemeClr val="tx1"/>
        </a:solidFill>
        <a:latin typeface="Tahoma" pitchFamily="34" charset="0"/>
        <a:ea typeface="+mn-ea"/>
        <a:cs typeface="+mn-cs"/>
      </a:defRPr>
    </a:lvl6pPr>
    <a:lvl7pPr marL="2743200" algn="l" defTabSz="914400" rtl="0" eaLnBrk="1" latinLnBrk="1" hangingPunct="1">
      <a:defRPr sz="3600" kern="1200">
        <a:solidFill>
          <a:schemeClr val="tx1"/>
        </a:solidFill>
        <a:latin typeface="Tahoma" pitchFamily="34" charset="0"/>
        <a:ea typeface="+mn-ea"/>
        <a:cs typeface="+mn-cs"/>
      </a:defRPr>
    </a:lvl7pPr>
    <a:lvl8pPr marL="3200400" algn="l" defTabSz="914400" rtl="0" eaLnBrk="1" latinLnBrk="1" hangingPunct="1">
      <a:defRPr sz="3600" kern="1200">
        <a:solidFill>
          <a:schemeClr val="tx1"/>
        </a:solidFill>
        <a:latin typeface="Tahoma" pitchFamily="34" charset="0"/>
        <a:ea typeface="+mn-ea"/>
        <a:cs typeface="+mn-cs"/>
      </a:defRPr>
    </a:lvl8pPr>
    <a:lvl9pPr marL="3657600" algn="l" defTabSz="914400" rtl="0" eaLnBrk="1" latinLnBrk="1" hangingPunct="1">
      <a:defRPr sz="36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FF99"/>
    <a:srgbClr val="660066"/>
    <a:srgbClr val="006600"/>
    <a:srgbClr val="EAEAEA"/>
    <a:srgbClr val="DDDDDD"/>
    <a:srgbClr val="3333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82872" autoAdjust="0"/>
  </p:normalViewPr>
  <p:slideViewPr>
    <p:cSldViewPr>
      <p:cViewPr varScale="1">
        <p:scale>
          <a:sx n="71" d="100"/>
          <a:sy n="71" d="100"/>
        </p:scale>
        <p:origin x="17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4116"/>
    </p:cViewPr>
  </p:sorterViewPr>
  <p:notesViewPr>
    <p:cSldViewPr>
      <p:cViewPr>
        <p:scale>
          <a:sx n="75" d="100"/>
          <a:sy n="75" d="100"/>
        </p:scale>
        <p:origin x="-264" y="114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00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a:ln>
          <a:effectLst/>
        </p:spPr>
        <p:txBody>
          <a:bodyPr vert="horz" wrap="none" lIns="91440" tIns="45720" rIns="91440" bIns="45720" numCol="1" anchor="t" anchorCtr="0" compatLnSpc="1">
            <a:prstTxWarp prst="textNoShape">
              <a:avLst/>
            </a:prstTxWarp>
          </a:bodyPr>
          <a:lstStyle>
            <a:lvl1pPr>
              <a:defRPr sz="1200">
                <a:ea typeface="굴림" pitchFamily="50" charset="-127"/>
              </a:defRPr>
            </a:lvl1pPr>
          </a:lstStyle>
          <a:p>
            <a:pPr>
              <a:defRPr/>
            </a:pPr>
            <a:endParaRPr lang="en-US" altLang="ko-KR"/>
          </a:p>
        </p:txBody>
      </p:sp>
      <p:sp>
        <p:nvSpPr>
          <p:cNvPr id="942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a:ln>
          <a:effectLst/>
        </p:spPr>
        <p:txBody>
          <a:bodyPr vert="horz" wrap="none" lIns="91440" tIns="45720" rIns="91440" bIns="45720" numCol="1" anchor="t" anchorCtr="0" compatLnSpc="1">
            <a:prstTxWarp prst="textNoShape">
              <a:avLst/>
            </a:prstTxWarp>
          </a:bodyPr>
          <a:lstStyle>
            <a:lvl1pPr algn="r">
              <a:defRPr sz="1200">
                <a:ea typeface="굴림" pitchFamily="50" charset="-127"/>
              </a:defRPr>
            </a:lvl1pPr>
          </a:lstStyle>
          <a:p>
            <a:pPr>
              <a:defRPr/>
            </a:pPr>
            <a:endParaRPr lang="en-US" altLang="ko-KR"/>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a:ln>
          <a:effectLst/>
        </p:spPr>
        <p:txBody>
          <a:bodyPr vert="horz" wrap="non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942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a:ln>
          <a:effectLst/>
        </p:spPr>
        <p:txBody>
          <a:bodyPr vert="horz" wrap="none" lIns="91440" tIns="45720" rIns="91440" bIns="45720" numCol="1" anchor="b" anchorCtr="0" compatLnSpc="1">
            <a:prstTxWarp prst="textNoShape">
              <a:avLst/>
            </a:prstTxWarp>
          </a:bodyPr>
          <a:lstStyle>
            <a:lvl1pPr>
              <a:defRPr sz="1200">
                <a:ea typeface="굴림" pitchFamily="50" charset="-127"/>
              </a:defRPr>
            </a:lvl1pPr>
          </a:lstStyle>
          <a:p>
            <a:pPr>
              <a:defRPr/>
            </a:pPr>
            <a:endParaRPr lang="en-US" altLang="ko-KR"/>
          </a:p>
        </p:txBody>
      </p:sp>
      <p:sp>
        <p:nvSpPr>
          <p:cNvPr id="942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a:ln>
          <a:effectLst/>
        </p:spPr>
        <p:txBody>
          <a:bodyPr vert="horz" wrap="none" lIns="91440" tIns="45720" rIns="91440" bIns="45720" numCol="1" anchor="b" anchorCtr="0" compatLnSpc="1">
            <a:prstTxWarp prst="textNoShape">
              <a:avLst/>
            </a:prstTxWarp>
          </a:bodyPr>
          <a:lstStyle>
            <a:lvl1pPr algn="r">
              <a:defRPr sz="1200">
                <a:ea typeface="굴림" pitchFamily="50" charset="-127"/>
              </a:defRPr>
            </a:lvl1pPr>
          </a:lstStyle>
          <a:p>
            <a:pPr>
              <a:defRPr/>
            </a:pPr>
            <a:fld id="{D47EA968-52D8-40BB-9368-EBB86090A6F5}" type="slidenum">
              <a:rPr lang="ko-KR" altLang="en-US"/>
              <a:pPr>
                <a:defRPr/>
              </a:pPr>
              <a:t>‹#›</a:t>
            </a:fld>
            <a:endParaRPr lang="en-US" altLang="ko-KR"/>
          </a:p>
        </p:txBody>
      </p:sp>
    </p:spTree>
    <p:extLst>
      <p:ext uri="{BB962C8B-B14F-4D97-AF65-F5344CB8AC3E}">
        <p14:creationId xmlns:p14="http://schemas.microsoft.com/office/powerpoint/2010/main" val="3521846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Client class : </a:t>
            </a:r>
            <a:r>
              <a:rPr lang="ko-KR" altLang="en-US" dirty="0"/>
              <a:t>조명   </a:t>
            </a:r>
            <a:r>
              <a:rPr lang="en-US" altLang="ko-KR" dirty="0"/>
              <a:t>-&gt; </a:t>
            </a:r>
            <a:r>
              <a:rPr lang="en-US" altLang="ko-KR" dirty="0" err="1"/>
              <a:t>clas</a:t>
            </a:r>
            <a:r>
              <a:rPr lang="en-US" altLang="ko-KR" dirty="0"/>
              <a:t> </a:t>
            </a:r>
            <a:r>
              <a:rPr lang="ko-KR" altLang="en-US" dirty="0"/>
              <a:t>조명</a:t>
            </a:r>
            <a:r>
              <a:rPr lang="en-US" altLang="ko-KR" dirty="0"/>
              <a:t>(){ public ISW </a:t>
            </a:r>
            <a:r>
              <a:rPr lang="en-US" altLang="ko-KR" dirty="0" err="1"/>
              <a:t>sw</a:t>
            </a:r>
            <a:r>
              <a:rPr lang="en-US" altLang="ko-KR" dirty="0"/>
              <a:t>; </a:t>
            </a:r>
            <a:r>
              <a:rPr lang="ko-KR" altLang="en-US" dirty="0"/>
              <a:t>조명</a:t>
            </a:r>
            <a:r>
              <a:rPr lang="en-US" altLang="ko-KR" dirty="0"/>
              <a:t>(</a:t>
            </a:r>
            <a:r>
              <a:rPr lang="en-US" altLang="ko-KR" dirty="0" err="1"/>
              <a:t>sw</a:t>
            </a:r>
            <a:r>
              <a:rPr lang="en-US" altLang="ko-KR" dirty="0"/>
              <a:t>){}</a:t>
            </a:r>
          </a:p>
          <a:p>
            <a:r>
              <a:rPr lang="en-US" altLang="ko-KR" dirty="0"/>
              <a:t>Parent class : Interface  </a:t>
            </a:r>
            <a:r>
              <a:rPr lang="en-US" altLang="ko-KR" dirty="0" err="1"/>
              <a:t>isw</a:t>
            </a:r>
            <a:r>
              <a:rPr lang="en-US" altLang="ko-KR" dirty="0"/>
              <a:t>{ on(), off()}</a:t>
            </a:r>
          </a:p>
          <a:p>
            <a:r>
              <a:rPr lang="en-US" altLang="ko-KR" dirty="0"/>
              <a:t>Child class A : switch{ public void on() public void off()}</a:t>
            </a:r>
          </a:p>
          <a:p>
            <a:r>
              <a:rPr lang="en-US" altLang="ko-KR" dirty="0"/>
              <a:t>Child class B</a:t>
            </a:r>
            <a:r>
              <a:rPr lang="ko-KR" altLang="en-US" dirty="0"/>
              <a:t>가 없어도 </a:t>
            </a:r>
            <a:r>
              <a:rPr lang="en-US" altLang="ko-KR" dirty="0"/>
              <a:t>client class</a:t>
            </a:r>
            <a:r>
              <a:rPr lang="ko-KR" altLang="en-US" dirty="0"/>
              <a:t>는 인터페이스를 통해서 사용 가능하다 </a:t>
            </a:r>
            <a:r>
              <a:rPr lang="en-US" altLang="ko-KR" dirty="0"/>
              <a:t>-&gt; </a:t>
            </a:r>
            <a:r>
              <a:rPr lang="ko-KR" altLang="en-US" dirty="0"/>
              <a:t>상속을 통해 내부 은폐</a:t>
            </a:r>
            <a:r>
              <a:rPr lang="en-US" altLang="ko-KR" dirty="0"/>
              <a:t>(</a:t>
            </a:r>
            <a:r>
              <a:rPr lang="ko-KR" altLang="en-US" dirty="0"/>
              <a:t>서버 시스템 커뮤니케이션에서 많이 사용됨</a:t>
            </a:r>
            <a:r>
              <a:rPr lang="en-US" altLang="ko-KR" dirty="0"/>
              <a:t>)</a:t>
            </a:r>
          </a:p>
        </p:txBody>
      </p:sp>
      <p:sp>
        <p:nvSpPr>
          <p:cNvPr id="4" name="슬라이드 번호 개체 틀 3"/>
          <p:cNvSpPr>
            <a:spLocks noGrp="1"/>
          </p:cNvSpPr>
          <p:nvPr>
            <p:ph type="sldNum" sz="quarter" idx="5"/>
          </p:nvPr>
        </p:nvSpPr>
        <p:spPr/>
        <p:txBody>
          <a:bodyPr/>
          <a:lstStyle/>
          <a:p>
            <a:pPr>
              <a:defRPr/>
            </a:pPr>
            <a:fld id="{D47EA968-52D8-40BB-9368-EBB86090A6F5}" type="slidenum">
              <a:rPr lang="ko-KR" altLang="en-US" smtClean="0"/>
              <a:pPr>
                <a:defRPr/>
              </a:pPr>
              <a:t>5</a:t>
            </a:fld>
            <a:endParaRPr lang="en-US" altLang="ko-KR"/>
          </a:p>
        </p:txBody>
      </p:sp>
    </p:spTree>
    <p:extLst>
      <p:ext uri="{BB962C8B-B14F-4D97-AF65-F5344CB8AC3E}">
        <p14:creationId xmlns:p14="http://schemas.microsoft.com/office/powerpoint/2010/main" val="2525888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클래스의</a:t>
            </a:r>
            <a:r>
              <a:rPr lang="ko-KR" altLang="en-US" baseline="0" dirty="0"/>
              <a:t>  </a:t>
            </a:r>
            <a:r>
              <a:rPr lang="en-US" altLang="ko-KR" baseline="0" dirty="0"/>
              <a:t>concrete product</a:t>
            </a:r>
            <a:r>
              <a:rPr lang="ko-KR" altLang="en-US" baseline="0" dirty="0"/>
              <a:t>를</a:t>
            </a:r>
            <a:r>
              <a:rPr lang="en-US" altLang="ko-KR" baseline="0" dirty="0"/>
              <a:t> </a:t>
            </a:r>
            <a:r>
              <a:rPr lang="ko-KR" altLang="en-US" baseline="0" dirty="0"/>
              <a:t>사용자에게 숨긴다</a:t>
            </a:r>
            <a:r>
              <a:rPr lang="en-US" altLang="ko-KR" baseline="0" dirty="0"/>
              <a:t>.    </a:t>
            </a:r>
          </a:p>
          <a:p>
            <a:endParaRPr lang="en-US" altLang="ko-KR" baseline="0" dirty="0"/>
          </a:p>
          <a:p>
            <a:r>
              <a:rPr lang="ko-KR" altLang="en-US" baseline="0" dirty="0" err="1"/>
              <a:t>팩토리에서</a:t>
            </a:r>
            <a:r>
              <a:rPr lang="ko-KR" altLang="en-US" baseline="0" dirty="0"/>
              <a:t> 생성될 때 보다 적은 정보를 이용하여 생성할 수 있다</a:t>
            </a:r>
            <a:r>
              <a:rPr lang="en-US" altLang="ko-KR" baseline="0" dirty="0"/>
              <a:t>. </a:t>
            </a:r>
          </a:p>
          <a:p>
            <a:endParaRPr lang="en-US" altLang="ko-KR" baseline="0" dirty="0"/>
          </a:p>
          <a:p>
            <a:r>
              <a:rPr lang="ko-KR" altLang="en-US" baseline="0" dirty="0"/>
              <a:t>실제 제품이 굉장히 복잡해서  </a:t>
            </a:r>
            <a:endParaRPr lang="en-US" altLang="ko-KR" baseline="0" dirty="0"/>
          </a:p>
          <a:p>
            <a:r>
              <a:rPr lang="en-US" altLang="ko-KR" dirty="0"/>
              <a:t>Deep copy</a:t>
            </a:r>
            <a:r>
              <a:rPr lang="ko-KR" altLang="en-US" dirty="0"/>
              <a:t>를 해주는 패턴</a:t>
            </a:r>
          </a:p>
        </p:txBody>
      </p:sp>
      <p:sp>
        <p:nvSpPr>
          <p:cNvPr id="4" name="슬라이드 번호 개체 틀 3"/>
          <p:cNvSpPr>
            <a:spLocks noGrp="1"/>
          </p:cNvSpPr>
          <p:nvPr>
            <p:ph type="sldNum" sz="quarter" idx="10"/>
          </p:nvPr>
        </p:nvSpPr>
        <p:spPr/>
        <p:txBody>
          <a:bodyPr/>
          <a:lstStyle/>
          <a:p>
            <a:pPr>
              <a:defRPr/>
            </a:pPr>
            <a:fld id="{D47EA968-52D8-40BB-9368-EBB86090A6F5}" type="slidenum">
              <a:rPr lang="ko-KR" altLang="en-US" smtClean="0"/>
              <a:pPr>
                <a:defRPr/>
              </a:pPr>
              <a:t>15</a:t>
            </a:fld>
            <a:endParaRPr lang="en-US" altLang="ko-KR"/>
          </a:p>
        </p:txBody>
      </p:sp>
    </p:spTree>
    <p:extLst>
      <p:ext uri="{BB962C8B-B14F-4D97-AF65-F5344CB8AC3E}">
        <p14:creationId xmlns:p14="http://schemas.microsoft.com/office/powerpoint/2010/main" val="178158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영화보기  </a:t>
            </a:r>
            <a:r>
              <a:rPr lang="en-US" altLang="ko-KR" dirty="0">
                <a:sym typeface="Wingdings" panose="05000000000000000000" pitchFamily="2" charset="2"/>
              </a:rPr>
              <a:t> </a:t>
            </a:r>
            <a:r>
              <a:rPr lang="en-US" altLang="ko-KR" dirty="0" err="1">
                <a:sym typeface="Wingdings" panose="05000000000000000000" pitchFamily="2" charset="2"/>
              </a:rPr>
              <a:t>tv</a:t>
            </a:r>
            <a:r>
              <a:rPr lang="en-US" altLang="ko-KR" dirty="0">
                <a:sym typeface="Wingdings" panose="05000000000000000000" pitchFamily="2" charset="2"/>
              </a:rPr>
              <a:t> on/  amp on/ </a:t>
            </a:r>
            <a:r>
              <a:rPr lang="en-US" altLang="ko-KR" dirty="0" err="1">
                <a:sym typeface="Wingdings" panose="05000000000000000000" pitchFamily="2" charset="2"/>
              </a:rPr>
              <a:t>dvd</a:t>
            </a:r>
            <a:r>
              <a:rPr lang="en-US" altLang="ko-KR" baseline="0" dirty="0">
                <a:sym typeface="Wingdings" panose="05000000000000000000" pitchFamily="2" charset="2"/>
              </a:rPr>
              <a:t> on/ </a:t>
            </a:r>
            <a:r>
              <a:rPr lang="en-US" altLang="ko-KR" baseline="0" dirty="0" err="1">
                <a:sym typeface="Wingdings" panose="05000000000000000000" pitchFamily="2" charset="2"/>
              </a:rPr>
              <a:t>tv</a:t>
            </a:r>
            <a:r>
              <a:rPr lang="en-US" altLang="ko-KR" baseline="0" dirty="0">
                <a:sym typeface="Wingdings" panose="05000000000000000000" pitchFamily="2" charset="2"/>
              </a:rPr>
              <a:t> aux </a:t>
            </a:r>
            <a:r>
              <a:rPr lang="ko-KR" altLang="en-US" baseline="0" dirty="0">
                <a:sym typeface="Wingdings" panose="05000000000000000000" pitchFamily="2" charset="2"/>
              </a:rPr>
              <a:t>선택</a:t>
            </a:r>
            <a:r>
              <a:rPr lang="en-US" altLang="ko-KR" baseline="0" dirty="0">
                <a:sym typeface="Wingdings" panose="05000000000000000000" pitchFamily="2" charset="2"/>
              </a:rPr>
              <a:t>/ amp </a:t>
            </a:r>
            <a:r>
              <a:rPr lang="en-US" altLang="ko-KR" baseline="0" dirty="0" err="1">
                <a:sym typeface="Wingdings" panose="05000000000000000000" pitchFamily="2" charset="2"/>
              </a:rPr>
              <a:t>dvd</a:t>
            </a:r>
            <a:r>
              <a:rPr lang="en-US" altLang="ko-KR" baseline="0" dirty="0">
                <a:sym typeface="Wingdings" panose="05000000000000000000" pitchFamily="2" charset="2"/>
              </a:rPr>
              <a:t> </a:t>
            </a:r>
            <a:r>
              <a:rPr lang="ko-KR" altLang="en-US" baseline="0" dirty="0">
                <a:sym typeface="Wingdings" panose="05000000000000000000" pitchFamily="2" charset="2"/>
              </a:rPr>
              <a:t>선택</a:t>
            </a:r>
            <a:r>
              <a:rPr lang="en-US" altLang="ko-KR" baseline="0" dirty="0">
                <a:sym typeface="Wingdings" panose="05000000000000000000" pitchFamily="2" charset="2"/>
              </a:rPr>
              <a:t>/ </a:t>
            </a:r>
            <a:r>
              <a:rPr lang="en-US" altLang="ko-KR" baseline="0" dirty="0" err="1">
                <a:sym typeface="Wingdings" panose="05000000000000000000" pitchFamily="2" charset="2"/>
              </a:rPr>
              <a:t>tv</a:t>
            </a:r>
            <a:r>
              <a:rPr lang="en-US" altLang="ko-KR" baseline="0" dirty="0">
                <a:sym typeface="Wingdings" panose="05000000000000000000" pitchFamily="2" charset="2"/>
              </a:rPr>
              <a:t> </a:t>
            </a:r>
            <a:r>
              <a:rPr lang="ko-KR" altLang="en-US" baseline="0" dirty="0">
                <a:sym typeface="Wingdings" panose="05000000000000000000" pitchFamily="2" charset="2"/>
              </a:rPr>
              <a:t>소리 최소</a:t>
            </a:r>
            <a:r>
              <a:rPr lang="en-US" altLang="ko-KR" baseline="0" dirty="0">
                <a:sym typeface="Wingdings" panose="05000000000000000000" pitchFamily="2" charset="2"/>
              </a:rPr>
              <a:t>/ amp </a:t>
            </a:r>
            <a:r>
              <a:rPr lang="ko-KR" altLang="en-US" baseline="0" dirty="0">
                <a:sym typeface="Wingdings" panose="05000000000000000000" pitchFamily="2" charset="2"/>
              </a:rPr>
              <a:t>소리</a:t>
            </a:r>
            <a:r>
              <a:rPr lang="en-US" altLang="ko-KR" baseline="0" dirty="0">
                <a:sym typeface="Wingdings" panose="05000000000000000000" pitchFamily="2" charset="2"/>
              </a:rPr>
              <a:t> </a:t>
            </a:r>
            <a:r>
              <a:rPr lang="ko-KR" altLang="en-US" baseline="0" dirty="0">
                <a:sym typeface="Wingdings" panose="05000000000000000000" pitchFamily="2" charset="2"/>
              </a:rPr>
              <a:t>조절</a:t>
            </a:r>
            <a:r>
              <a:rPr lang="en-US" altLang="ko-KR" baseline="0" dirty="0">
                <a:sym typeface="Wingdings" panose="05000000000000000000" pitchFamily="2" charset="2"/>
              </a:rPr>
              <a:t>/ </a:t>
            </a:r>
            <a:r>
              <a:rPr lang="en-US" altLang="ko-KR" baseline="0" dirty="0" err="1">
                <a:sym typeface="Wingdings" panose="05000000000000000000" pitchFamily="2" charset="2"/>
              </a:rPr>
              <a:t>dvd</a:t>
            </a:r>
            <a:r>
              <a:rPr lang="en-US" altLang="ko-KR" baseline="0" dirty="0">
                <a:sym typeface="Wingdings" panose="05000000000000000000" pitchFamily="2" charset="2"/>
              </a:rPr>
              <a:t> play  </a:t>
            </a:r>
          </a:p>
          <a:p>
            <a:endParaRPr lang="en-US" altLang="ko-KR" baseline="0" dirty="0">
              <a:sym typeface="Wingdings" panose="05000000000000000000" pitchFamily="2" charset="2"/>
            </a:endParaRPr>
          </a:p>
          <a:p>
            <a:r>
              <a:rPr lang="ko-KR" altLang="en-US" baseline="0" dirty="0">
                <a:sym typeface="Wingdings" panose="05000000000000000000" pitchFamily="2" charset="2"/>
              </a:rPr>
              <a:t>복잡한 과정을 </a:t>
            </a:r>
            <a:r>
              <a:rPr lang="en-US" altLang="ko-KR" baseline="0" dirty="0">
                <a:sym typeface="Wingdings" panose="05000000000000000000" pitchFamily="2" charset="2"/>
              </a:rPr>
              <a:t>façade</a:t>
            </a:r>
            <a:r>
              <a:rPr lang="ko-KR" altLang="en-US" baseline="0" dirty="0">
                <a:sym typeface="Wingdings" panose="05000000000000000000" pitchFamily="2" charset="2"/>
              </a:rPr>
              <a:t>의 영화보기</a:t>
            </a:r>
            <a:r>
              <a:rPr lang="en-US" altLang="ko-KR" baseline="0" dirty="0">
                <a:sym typeface="Wingdings" panose="05000000000000000000" pitchFamily="2" charset="2"/>
              </a:rPr>
              <a:t>()</a:t>
            </a:r>
            <a:r>
              <a:rPr lang="ko-KR" altLang="en-US" baseline="0" dirty="0">
                <a:sym typeface="Wingdings" panose="05000000000000000000" pitchFamily="2" charset="2"/>
              </a:rPr>
              <a:t>에서</a:t>
            </a:r>
            <a:r>
              <a:rPr lang="en-US" altLang="ko-KR" baseline="0" dirty="0">
                <a:sym typeface="Wingdings" panose="05000000000000000000" pitchFamily="2" charset="2"/>
              </a:rPr>
              <a:t> </a:t>
            </a:r>
            <a:r>
              <a:rPr lang="ko-KR" altLang="en-US" baseline="0" dirty="0">
                <a:sym typeface="Wingdings" panose="05000000000000000000" pitchFamily="2" charset="2"/>
              </a:rPr>
              <a:t>모두 수행해버립니다</a:t>
            </a:r>
            <a:r>
              <a:rPr lang="en-US" altLang="ko-KR" baseline="0" dirty="0">
                <a:sym typeface="Wingdings" panose="05000000000000000000" pitchFamily="2" charset="2"/>
              </a:rPr>
              <a:t>. </a:t>
            </a:r>
            <a:endParaRPr lang="ko-KR" altLang="en-US" dirty="0"/>
          </a:p>
        </p:txBody>
      </p:sp>
      <p:sp>
        <p:nvSpPr>
          <p:cNvPr id="4" name="슬라이드 번호 개체 틀 3"/>
          <p:cNvSpPr>
            <a:spLocks noGrp="1"/>
          </p:cNvSpPr>
          <p:nvPr>
            <p:ph type="sldNum" sz="quarter" idx="10"/>
          </p:nvPr>
        </p:nvSpPr>
        <p:spPr/>
        <p:txBody>
          <a:bodyPr/>
          <a:lstStyle/>
          <a:p>
            <a:pPr>
              <a:defRPr/>
            </a:pPr>
            <a:fld id="{D47EA968-52D8-40BB-9368-EBB86090A6F5}" type="slidenum">
              <a:rPr lang="ko-KR" altLang="en-US" smtClean="0"/>
              <a:pPr>
                <a:defRPr/>
              </a:pPr>
              <a:t>19</a:t>
            </a:fld>
            <a:endParaRPr lang="en-US" altLang="ko-KR"/>
          </a:p>
        </p:txBody>
      </p:sp>
    </p:spTree>
    <p:extLst>
      <p:ext uri="{BB962C8B-B14F-4D97-AF65-F5344CB8AC3E}">
        <p14:creationId xmlns:p14="http://schemas.microsoft.com/office/powerpoint/2010/main" val="57639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sz="1200">
                <a:solidFill>
                  <a:schemeClr val="tx1"/>
                </a:solidFill>
                <a:latin typeface="Times New Roman" pitchFamily="18" charset="0"/>
              </a:defRPr>
            </a:lvl1pPr>
            <a:lvl2pPr marL="742950" indent="-285750" defTabSz="955675" eaLnBrk="0" hangingPunct="0">
              <a:spcBef>
                <a:spcPct val="30000"/>
              </a:spcBef>
              <a:defRPr sz="1200">
                <a:solidFill>
                  <a:schemeClr val="tx1"/>
                </a:solidFill>
                <a:latin typeface="Times New Roman" pitchFamily="18" charset="0"/>
              </a:defRPr>
            </a:lvl2pPr>
            <a:lvl3pPr marL="1143000" indent="-228600" defTabSz="955675" eaLnBrk="0" hangingPunct="0">
              <a:spcBef>
                <a:spcPct val="30000"/>
              </a:spcBef>
              <a:defRPr sz="1200">
                <a:solidFill>
                  <a:schemeClr val="tx1"/>
                </a:solidFill>
                <a:latin typeface="Times New Roman" pitchFamily="18" charset="0"/>
              </a:defRPr>
            </a:lvl3pPr>
            <a:lvl4pPr marL="1600200" indent="-228600" defTabSz="955675" eaLnBrk="0" hangingPunct="0">
              <a:spcBef>
                <a:spcPct val="30000"/>
              </a:spcBef>
              <a:defRPr sz="1200">
                <a:solidFill>
                  <a:schemeClr val="tx1"/>
                </a:solidFill>
                <a:latin typeface="Times New Roman" pitchFamily="18" charset="0"/>
              </a:defRPr>
            </a:lvl4pPr>
            <a:lvl5pPr marL="2057400" indent="-228600" defTabSz="955675" eaLnBrk="0" hangingPunct="0">
              <a:spcBef>
                <a:spcPct val="30000"/>
              </a:spcBef>
              <a:defRPr sz="1200">
                <a:solidFill>
                  <a:schemeClr val="tx1"/>
                </a:solidFill>
                <a:latin typeface="Times New Roman" pitchFamily="18" charset="0"/>
              </a:defRPr>
            </a:lvl5pPr>
            <a:lvl6pPr marL="2514600" indent="-228600" defTabSz="955675" eaLnBrk="0" fontAlgn="base" hangingPunct="0">
              <a:spcBef>
                <a:spcPct val="30000"/>
              </a:spcBef>
              <a:spcAft>
                <a:spcPct val="0"/>
              </a:spcAft>
              <a:defRPr sz="1200">
                <a:solidFill>
                  <a:schemeClr val="tx1"/>
                </a:solidFill>
                <a:latin typeface="Times New Roman" pitchFamily="18" charset="0"/>
              </a:defRPr>
            </a:lvl6pPr>
            <a:lvl7pPr marL="2971800" indent="-228600" defTabSz="955675" eaLnBrk="0" fontAlgn="base" hangingPunct="0">
              <a:spcBef>
                <a:spcPct val="30000"/>
              </a:spcBef>
              <a:spcAft>
                <a:spcPct val="0"/>
              </a:spcAft>
              <a:defRPr sz="1200">
                <a:solidFill>
                  <a:schemeClr val="tx1"/>
                </a:solidFill>
                <a:latin typeface="Times New Roman" pitchFamily="18" charset="0"/>
              </a:defRPr>
            </a:lvl7pPr>
            <a:lvl8pPr marL="3429000" indent="-228600" defTabSz="955675" eaLnBrk="0" fontAlgn="base" hangingPunct="0">
              <a:spcBef>
                <a:spcPct val="30000"/>
              </a:spcBef>
              <a:spcAft>
                <a:spcPct val="0"/>
              </a:spcAft>
              <a:defRPr sz="1200">
                <a:solidFill>
                  <a:schemeClr val="tx1"/>
                </a:solidFill>
                <a:latin typeface="Times New Roman" pitchFamily="18" charset="0"/>
              </a:defRPr>
            </a:lvl8pPr>
            <a:lvl9pPr marL="3886200" indent="-228600" defTabSz="95567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839FDF8B-1996-4610-A8E0-D5D2B03FD122}" type="slidenum">
              <a:rPr kumimoji="1" lang="ko-KR" altLang="en-US" sz="1300" smtClean="0">
                <a:latin typeface="Arial" pitchFamily="34" charset="0"/>
              </a:rPr>
              <a:pPr eaLnBrk="1" hangingPunct="1">
                <a:spcBef>
                  <a:spcPct val="0"/>
                </a:spcBef>
              </a:pPr>
              <a:t>20</a:t>
            </a:fld>
            <a:endParaRPr kumimoji="1" lang="en-US" altLang="ko-KR" sz="1300">
              <a:latin typeface="Arial" pitchFamily="34" charset="0"/>
            </a:endParaRPr>
          </a:p>
        </p:txBody>
      </p:sp>
      <p:sp>
        <p:nvSpPr>
          <p:cNvPr id="55299" name="Rectangle 2"/>
          <p:cNvSpPr>
            <a:spLocks noGrp="1" noChangeArrowheads="1"/>
          </p:cNvSpPr>
          <p:nvPr>
            <p:ph type="body" idx="1"/>
          </p:nvPr>
        </p:nvSpPr>
        <p:spPr>
          <a:xfrm>
            <a:off x="914400" y="4341813"/>
            <a:ext cx="5029200" cy="41163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a14:hiddenLine>
            </a:ext>
          </a:extLst>
        </p:spPr>
        <p:txBody>
          <a:bodyPr lIns="97237" tIns="48619" rIns="97237" bIns="48619"/>
          <a:lstStyle/>
          <a:p>
            <a:endParaRPr lang="ko-KR" altLang="en-US">
              <a:latin typeface="Arial" pitchFamily="34" charset="0"/>
            </a:endParaRPr>
          </a:p>
        </p:txBody>
      </p:sp>
      <p:sp>
        <p:nvSpPr>
          <p:cNvPr id="55300" name="Rectangle 3"/>
          <p:cNvSpPr>
            <a:spLocks noGrp="1" noRot="1" noChangeAspect="1" noChangeArrowheads="1" noTextEdit="1"/>
          </p:cNvSpPr>
          <p:nvPr>
            <p:ph type="sldImg"/>
          </p:nvPr>
        </p:nvSpPr>
        <p:spPr>
          <a:xfrm>
            <a:off x="1144588" y="685800"/>
            <a:ext cx="4570412" cy="3427413"/>
          </a:xfrm>
          <a:ln w="12700" cap="flat">
            <a:solidFill>
              <a:schemeClr val="tx1"/>
            </a:solidFill>
          </a:ln>
        </p:spPr>
      </p:sp>
    </p:spTree>
    <p:extLst>
      <p:ext uri="{BB962C8B-B14F-4D97-AF65-F5344CB8AC3E}">
        <p14:creationId xmlns:p14="http://schemas.microsoft.com/office/powerpoint/2010/main" val="3910097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인터페이스 변환</a:t>
            </a:r>
          </a:p>
        </p:txBody>
      </p:sp>
      <p:sp>
        <p:nvSpPr>
          <p:cNvPr id="4" name="슬라이드 번호 개체 틀 3"/>
          <p:cNvSpPr>
            <a:spLocks noGrp="1"/>
          </p:cNvSpPr>
          <p:nvPr>
            <p:ph type="sldNum" sz="quarter" idx="5"/>
          </p:nvPr>
        </p:nvSpPr>
        <p:spPr/>
        <p:txBody>
          <a:bodyPr/>
          <a:lstStyle/>
          <a:p>
            <a:pPr>
              <a:defRPr/>
            </a:pPr>
            <a:fld id="{D47EA968-52D8-40BB-9368-EBB86090A6F5}" type="slidenum">
              <a:rPr lang="ko-KR" altLang="en-US" smtClean="0"/>
              <a:pPr>
                <a:defRPr/>
              </a:pPr>
              <a:t>23</a:t>
            </a:fld>
            <a:endParaRPr lang="en-US" altLang="ko-KR"/>
          </a:p>
        </p:txBody>
      </p:sp>
    </p:spTree>
    <p:extLst>
      <p:ext uri="{BB962C8B-B14F-4D97-AF65-F5344CB8AC3E}">
        <p14:creationId xmlns:p14="http://schemas.microsoft.com/office/powerpoint/2010/main" val="38889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sz="1200">
                <a:solidFill>
                  <a:schemeClr val="tx1"/>
                </a:solidFill>
                <a:latin typeface="Times New Roman" pitchFamily="18" charset="0"/>
              </a:defRPr>
            </a:lvl1pPr>
            <a:lvl2pPr marL="742950" indent="-285750" defTabSz="955675" eaLnBrk="0" hangingPunct="0">
              <a:spcBef>
                <a:spcPct val="30000"/>
              </a:spcBef>
              <a:defRPr sz="1200">
                <a:solidFill>
                  <a:schemeClr val="tx1"/>
                </a:solidFill>
                <a:latin typeface="Times New Roman" pitchFamily="18" charset="0"/>
              </a:defRPr>
            </a:lvl2pPr>
            <a:lvl3pPr marL="1143000" indent="-228600" defTabSz="955675" eaLnBrk="0" hangingPunct="0">
              <a:spcBef>
                <a:spcPct val="30000"/>
              </a:spcBef>
              <a:defRPr sz="1200">
                <a:solidFill>
                  <a:schemeClr val="tx1"/>
                </a:solidFill>
                <a:latin typeface="Times New Roman" pitchFamily="18" charset="0"/>
              </a:defRPr>
            </a:lvl3pPr>
            <a:lvl4pPr marL="1600200" indent="-228600" defTabSz="955675" eaLnBrk="0" hangingPunct="0">
              <a:spcBef>
                <a:spcPct val="30000"/>
              </a:spcBef>
              <a:defRPr sz="1200">
                <a:solidFill>
                  <a:schemeClr val="tx1"/>
                </a:solidFill>
                <a:latin typeface="Times New Roman" pitchFamily="18" charset="0"/>
              </a:defRPr>
            </a:lvl4pPr>
            <a:lvl5pPr marL="2057400" indent="-228600" defTabSz="955675" eaLnBrk="0" hangingPunct="0">
              <a:spcBef>
                <a:spcPct val="30000"/>
              </a:spcBef>
              <a:defRPr sz="1200">
                <a:solidFill>
                  <a:schemeClr val="tx1"/>
                </a:solidFill>
                <a:latin typeface="Times New Roman" pitchFamily="18" charset="0"/>
              </a:defRPr>
            </a:lvl5pPr>
            <a:lvl6pPr marL="2514600" indent="-228600" defTabSz="955675" eaLnBrk="0" fontAlgn="base" hangingPunct="0">
              <a:spcBef>
                <a:spcPct val="30000"/>
              </a:spcBef>
              <a:spcAft>
                <a:spcPct val="0"/>
              </a:spcAft>
              <a:defRPr sz="1200">
                <a:solidFill>
                  <a:schemeClr val="tx1"/>
                </a:solidFill>
                <a:latin typeface="Times New Roman" pitchFamily="18" charset="0"/>
              </a:defRPr>
            </a:lvl6pPr>
            <a:lvl7pPr marL="2971800" indent="-228600" defTabSz="955675" eaLnBrk="0" fontAlgn="base" hangingPunct="0">
              <a:spcBef>
                <a:spcPct val="30000"/>
              </a:spcBef>
              <a:spcAft>
                <a:spcPct val="0"/>
              </a:spcAft>
              <a:defRPr sz="1200">
                <a:solidFill>
                  <a:schemeClr val="tx1"/>
                </a:solidFill>
                <a:latin typeface="Times New Roman" pitchFamily="18" charset="0"/>
              </a:defRPr>
            </a:lvl7pPr>
            <a:lvl8pPr marL="3429000" indent="-228600" defTabSz="955675" eaLnBrk="0" fontAlgn="base" hangingPunct="0">
              <a:spcBef>
                <a:spcPct val="30000"/>
              </a:spcBef>
              <a:spcAft>
                <a:spcPct val="0"/>
              </a:spcAft>
              <a:defRPr sz="1200">
                <a:solidFill>
                  <a:schemeClr val="tx1"/>
                </a:solidFill>
                <a:latin typeface="Times New Roman" pitchFamily="18" charset="0"/>
              </a:defRPr>
            </a:lvl8pPr>
            <a:lvl9pPr marL="3886200" indent="-228600" defTabSz="95567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490F372-E817-4C38-9FBE-7128A3487B9A}" type="slidenum">
              <a:rPr kumimoji="1" lang="ko-KR" altLang="en-US" sz="1300" smtClean="0">
                <a:latin typeface="Arial" pitchFamily="34" charset="0"/>
              </a:rPr>
              <a:pPr eaLnBrk="1" hangingPunct="1">
                <a:spcBef>
                  <a:spcPct val="0"/>
                </a:spcBef>
              </a:pPr>
              <a:t>25</a:t>
            </a:fld>
            <a:endParaRPr kumimoji="1" lang="en-US" altLang="ko-KR" sz="1300">
              <a:latin typeface="Arial" pitchFamily="34" charset="0"/>
            </a:endParaRPr>
          </a:p>
        </p:txBody>
      </p:sp>
      <p:sp>
        <p:nvSpPr>
          <p:cNvPr id="56323" name="Rectangle 2"/>
          <p:cNvSpPr>
            <a:spLocks noGrp="1" noChangeArrowheads="1"/>
          </p:cNvSpPr>
          <p:nvPr>
            <p:ph type="body" idx="1"/>
          </p:nvPr>
        </p:nvSpPr>
        <p:spPr>
          <a:xfrm>
            <a:off x="914400" y="4341813"/>
            <a:ext cx="5029200" cy="41163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a14:hiddenLine>
            </a:ext>
          </a:extLst>
        </p:spPr>
        <p:txBody>
          <a:bodyPr lIns="97237" tIns="48619" rIns="97237" bIns="48619"/>
          <a:lstStyle/>
          <a:p>
            <a:endParaRPr lang="ko-KR" altLang="en-US">
              <a:latin typeface="Arial" pitchFamily="34" charset="0"/>
            </a:endParaRPr>
          </a:p>
        </p:txBody>
      </p:sp>
      <p:sp>
        <p:nvSpPr>
          <p:cNvPr id="56324" name="Rectangle 3"/>
          <p:cNvSpPr>
            <a:spLocks noGrp="1" noRot="1" noChangeAspect="1" noChangeArrowheads="1" noTextEdit="1"/>
          </p:cNvSpPr>
          <p:nvPr>
            <p:ph type="sldImg"/>
          </p:nvPr>
        </p:nvSpPr>
        <p:spPr>
          <a:xfrm>
            <a:off x="1144588" y="685800"/>
            <a:ext cx="4570412" cy="3427413"/>
          </a:xfrm>
          <a:ln w="12700" cap="flat">
            <a:solidFill>
              <a:schemeClr val="tx1"/>
            </a:solidFill>
          </a:ln>
        </p:spPr>
      </p:sp>
    </p:spTree>
    <p:extLst>
      <p:ext uri="{BB962C8B-B14F-4D97-AF65-F5344CB8AC3E}">
        <p14:creationId xmlns:p14="http://schemas.microsoft.com/office/powerpoint/2010/main" val="1845099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sz="1200">
                <a:solidFill>
                  <a:schemeClr val="tx1"/>
                </a:solidFill>
                <a:latin typeface="Times New Roman" pitchFamily="18" charset="0"/>
              </a:defRPr>
            </a:lvl1pPr>
            <a:lvl2pPr marL="742950" indent="-285750" defTabSz="955675" eaLnBrk="0" hangingPunct="0">
              <a:spcBef>
                <a:spcPct val="30000"/>
              </a:spcBef>
              <a:defRPr sz="1200">
                <a:solidFill>
                  <a:schemeClr val="tx1"/>
                </a:solidFill>
                <a:latin typeface="Times New Roman" pitchFamily="18" charset="0"/>
              </a:defRPr>
            </a:lvl2pPr>
            <a:lvl3pPr marL="1143000" indent="-228600" defTabSz="955675" eaLnBrk="0" hangingPunct="0">
              <a:spcBef>
                <a:spcPct val="30000"/>
              </a:spcBef>
              <a:defRPr sz="1200">
                <a:solidFill>
                  <a:schemeClr val="tx1"/>
                </a:solidFill>
                <a:latin typeface="Times New Roman" pitchFamily="18" charset="0"/>
              </a:defRPr>
            </a:lvl3pPr>
            <a:lvl4pPr marL="1600200" indent="-228600" defTabSz="955675" eaLnBrk="0" hangingPunct="0">
              <a:spcBef>
                <a:spcPct val="30000"/>
              </a:spcBef>
              <a:defRPr sz="1200">
                <a:solidFill>
                  <a:schemeClr val="tx1"/>
                </a:solidFill>
                <a:latin typeface="Times New Roman" pitchFamily="18" charset="0"/>
              </a:defRPr>
            </a:lvl4pPr>
            <a:lvl5pPr marL="2057400" indent="-228600" defTabSz="955675" eaLnBrk="0" hangingPunct="0">
              <a:spcBef>
                <a:spcPct val="30000"/>
              </a:spcBef>
              <a:defRPr sz="1200">
                <a:solidFill>
                  <a:schemeClr val="tx1"/>
                </a:solidFill>
                <a:latin typeface="Times New Roman" pitchFamily="18" charset="0"/>
              </a:defRPr>
            </a:lvl5pPr>
            <a:lvl6pPr marL="2514600" indent="-228600" defTabSz="955675" eaLnBrk="0" fontAlgn="base" hangingPunct="0">
              <a:spcBef>
                <a:spcPct val="30000"/>
              </a:spcBef>
              <a:spcAft>
                <a:spcPct val="0"/>
              </a:spcAft>
              <a:defRPr sz="1200">
                <a:solidFill>
                  <a:schemeClr val="tx1"/>
                </a:solidFill>
                <a:latin typeface="Times New Roman" pitchFamily="18" charset="0"/>
              </a:defRPr>
            </a:lvl6pPr>
            <a:lvl7pPr marL="2971800" indent="-228600" defTabSz="955675" eaLnBrk="0" fontAlgn="base" hangingPunct="0">
              <a:spcBef>
                <a:spcPct val="30000"/>
              </a:spcBef>
              <a:spcAft>
                <a:spcPct val="0"/>
              </a:spcAft>
              <a:defRPr sz="1200">
                <a:solidFill>
                  <a:schemeClr val="tx1"/>
                </a:solidFill>
                <a:latin typeface="Times New Roman" pitchFamily="18" charset="0"/>
              </a:defRPr>
            </a:lvl7pPr>
            <a:lvl8pPr marL="3429000" indent="-228600" defTabSz="955675" eaLnBrk="0" fontAlgn="base" hangingPunct="0">
              <a:spcBef>
                <a:spcPct val="30000"/>
              </a:spcBef>
              <a:spcAft>
                <a:spcPct val="0"/>
              </a:spcAft>
              <a:defRPr sz="1200">
                <a:solidFill>
                  <a:schemeClr val="tx1"/>
                </a:solidFill>
                <a:latin typeface="Times New Roman" pitchFamily="18" charset="0"/>
              </a:defRPr>
            </a:lvl8pPr>
            <a:lvl9pPr marL="3886200" indent="-228600" defTabSz="95567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47951EA0-8068-4579-92B7-E4C3CD729231}" type="slidenum">
              <a:rPr kumimoji="1" lang="ko-KR" altLang="en-US" sz="1300" smtClean="0">
                <a:latin typeface="Arial" pitchFamily="34" charset="0"/>
              </a:rPr>
              <a:pPr eaLnBrk="1" hangingPunct="1">
                <a:spcBef>
                  <a:spcPct val="0"/>
                </a:spcBef>
              </a:pPr>
              <a:t>26</a:t>
            </a:fld>
            <a:endParaRPr kumimoji="1" lang="en-US" altLang="ko-KR" sz="1300">
              <a:latin typeface="Arial" pitchFamily="34" charset="0"/>
            </a:endParaRPr>
          </a:p>
        </p:txBody>
      </p:sp>
      <p:sp>
        <p:nvSpPr>
          <p:cNvPr id="57347" name="Rectangle 2"/>
          <p:cNvSpPr>
            <a:spLocks noGrp="1" noChangeArrowheads="1"/>
          </p:cNvSpPr>
          <p:nvPr>
            <p:ph type="body" idx="1"/>
          </p:nvPr>
        </p:nvSpPr>
        <p:spPr>
          <a:xfrm>
            <a:off x="914400" y="4341813"/>
            <a:ext cx="5029200" cy="41163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a14:hiddenLine>
            </a:ext>
          </a:extLst>
        </p:spPr>
        <p:txBody>
          <a:bodyPr lIns="97237" tIns="48619" rIns="97237" bIns="48619"/>
          <a:lstStyle/>
          <a:p>
            <a:endParaRPr lang="ko-KR" altLang="en-US">
              <a:latin typeface="Arial" pitchFamily="34" charset="0"/>
            </a:endParaRPr>
          </a:p>
        </p:txBody>
      </p:sp>
      <p:sp>
        <p:nvSpPr>
          <p:cNvPr id="57348" name="Rectangle 3"/>
          <p:cNvSpPr>
            <a:spLocks noGrp="1" noRot="1" noChangeAspect="1" noChangeArrowheads="1" noTextEdit="1"/>
          </p:cNvSpPr>
          <p:nvPr>
            <p:ph type="sldImg"/>
          </p:nvPr>
        </p:nvSpPr>
        <p:spPr>
          <a:xfrm>
            <a:off x="1144588" y="685800"/>
            <a:ext cx="4570412" cy="3427413"/>
          </a:xfrm>
          <a:ln w="12700" cap="flat">
            <a:solidFill>
              <a:schemeClr val="tx1"/>
            </a:solidFill>
          </a:ln>
        </p:spPr>
      </p:sp>
    </p:spTree>
    <p:extLst>
      <p:ext uri="{BB962C8B-B14F-4D97-AF65-F5344CB8AC3E}">
        <p14:creationId xmlns:p14="http://schemas.microsoft.com/office/powerpoint/2010/main" val="105491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sz="1200">
                <a:solidFill>
                  <a:schemeClr val="tx1"/>
                </a:solidFill>
                <a:latin typeface="Times New Roman" pitchFamily="18" charset="0"/>
              </a:defRPr>
            </a:lvl1pPr>
            <a:lvl2pPr marL="742950" indent="-285750" defTabSz="955675" eaLnBrk="0" hangingPunct="0">
              <a:spcBef>
                <a:spcPct val="30000"/>
              </a:spcBef>
              <a:defRPr sz="1200">
                <a:solidFill>
                  <a:schemeClr val="tx1"/>
                </a:solidFill>
                <a:latin typeface="Times New Roman" pitchFamily="18" charset="0"/>
              </a:defRPr>
            </a:lvl2pPr>
            <a:lvl3pPr marL="1143000" indent="-228600" defTabSz="955675" eaLnBrk="0" hangingPunct="0">
              <a:spcBef>
                <a:spcPct val="30000"/>
              </a:spcBef>
              <a:defRPr sz="1200">
                <a:solidFill>
                  <a:schemeClr val="tx1"/>
                </a:solidFill>
                <a:latin typeface="Times New Roman" pitchFamily="18" charset="0"/>
              </a:defRPr>
            </a:lvl3pPr>
            <a:lvl4pPr marL="1600200" indent="-228600" defTabSz="955675" eaLnBrk="0" hangingPunct="0">
              <a:spcBef>
                <a:spcPct val="30000"/>
              </a:spcBef>
              <a:defRPr sz="1200">
                <a:solidFill>
                  <a:schemeClr val="tx1"/>
                </a:solidFill>
                <a:latin typeface="Times New Roman" pitchFamily="18" charset="0"/>
              </a:defRPr>
            </a:lvl4pPr>
            <a:lvl5pPr marL="2057400" indent="-228600" defTabSz="955675" eaLnBrk="0" hangingPunct="0">
              <a:spcBef>
                <a:spcPct val="30000"/>
              </a:spcBef>
              <a:defRPr sz="1200">
                <a:solidFill>
                  <a:schemeClr val="tx1"/>
                </a:solidFill>
                <a:latin typeface="Times New Roman" pitchFamily="18" charset="0"/>
              </a:defRPr>
            </a:lvl5pPr>
            <a:lvl6pPr marL="2514600" indent="-228600" defTabSz="955675" eaLnBrk="0" fontAlgn="base" hangingPunct="0">
              <a:spcBef>
                <a:spcPct val="30000"/>
              </a:spcBef>
              <a:spcAft>
                <a:spcPct val="0"/>
              </a:spcAft>
              <a:defRPr sz="1200">
                <a:solidFill>
                  <a:schemeClr val="tx1"/>
                </a:solidFill>
                <a:latin typeface="Times New Roman" pitchFamily="18" charset="0"/>
              </a:defRPr>
            </a:lvl6pPr>
            <a:lvl7pPr marL="2971800" indent="-228600" defTabSz="955675" eaLnBrk="0" fontAlgn="base" hangingPunct="0">
              <a:spcBef>
                <a:spcPct val="30000"/>
              </a:spcBef>
              <a:spcAft>
                <a:spcPct val="0"/>
              </a:spcAft>
              <a:defRPr sz="1200">
                <a:solidFill>
                  <a:schemeClr val="tx1"/>
                </a:solidFill>
                <a:latin typeface="Times New Roman" pitchFamily="18" charset="0"/>
              </a:defRPr>
            </a:lvl7pPr>
            <a:lvl8pPr marL="3429000" indent="-228600" defTabSz="955675" eaLnBrk="0" fontAlgn="base" hangingPunct="0">
              <a:spcBef>
                <a:spcPct val="30000"/>
              </a:spcBef>
              <a:spcAft>
                <a:spcPct val="0"/>
              </a:spcAft>
              <a:defRPr sz="1200">
                <a:solidFill>
                  <a:schemeClr val="tx1"/>
                </a:solidFill>
                <a:latin typeface="Times New Roman" pitchFamily="18" charset="0"/>
              </a:defRPr>
            </a:lvl8pPr>
            <a:lvl9pPr marL="3886200" indent="-228600" defTabSz="95567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4303395-52B5-44C8-AA72-1D4C9338082B}" type="slidenum">
              <a:rPr kumimoji="1" lang="ko-KR" altLang="en-US" sz="1300" smtClean="0">
                <a:latin typeface="Arial" pitchFamily="34" charset="0"/>
              </a:rPr>
              <a:pPr eaLnBrk="1" hangingPunct="1">
                <a:spcBef>
                  <a:spcPct val="0"/>
                </a:spcBef>
              </a:pPr>
              <a:t>29</a:t>
            </a:fld>
            <a:endParaRPr kumimoji="1" lang="en-US" altLang="ko-KR" sz="1300">
              <a:latin typeface="Arial" pitchFamily="34" charset="0"/>
            </a:endParaRPr>
          </a:p>
        </p:txBody>
      </p:sp>
      <p:sp>
        <p:nvSpPr>
          <p:cNvPr id="58371" name="Rectangle 2"/>
          <p:cNvSpPr>
            <a:spLocks noGrp="1" noChangeArrowheads="1"/>
          </p:cNvSpPr>
          <p:nvPr>
            <p:ph type="body" idx="1"/>
          </p:nvPr>
        </p:nvSpPr>
        <p:spPr>
          <a:xfrm>
            <a:off x="914400" y="4341813"/>
            <a:ext cx="5029200" cy="41163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a14:hiddenLine>
            </a:ext>
          </a:extLst>
        </p:spPr>
        <p:txBody>
          <a:bodyPr lIns="97237" tIns="48619" rIns="97237" bIns="48619"/>
          <a:lstStyle/>
          <a:p>
            <a:endParaRPr lang="ko-KR" altLang="en-US">
              <a:latin typeface="Arial" pitchFamily="34" charset="0"/>
            </a:endParaRPr>
          </a:p>
        </p:txBody>
      </p:sp>
      <p:sp>
        <p:nvSpPr>
          <p:cNvPr id="58372" name="Rectangle 3"/>
          <p:cNvSpPr>
            <a:spLocks noGrp="1" noRot="1" noChangeAspect="1" noChangeArrowheads="1" noTextEdit="1"/>
          </p:cNvSpPr>
          <p:nvPr>
            <p:ph type="sldImg"/>
          </p:nvPr>
        </p:nvSpPr>
        <p:spPr>
          <a:xfrm>
            <a:off x="1144588" y="685800"/>
            <a:ext cx="4570412" cy="3427413"/>
          </a:xfrm>
          <a:ln w="12700" cap="flat">
            <a:solidFill>
              <a:schemeClr val="tx1"/>
            </a:solidFill>
          </a:ln>
        </p:spPr>
      </p:sp>
    </p:spTree>
    <p:extLst>
      <p:ext uri="{BB962C8B-B14F-4D97-AF65-F5344CB8AC3E}">
        <p14:creationId xmlns:p14="http://schemas.microsoft.com/office/powerpoint/2010/main" val="586593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spcBef>
                <a:spcPct val="30000"/>
              </a:spcBef>
              <a:defRPr sz="1200">
                <a:solidFill>
                  <a:schemeClr val="tx1"/>
                </a:solidFill>
                <a:latin typeface="Times New Roman" pitchFamily="18" charset="0"/>
              </a:defRPr>
            </a:lvl1pPr>
            <a:lvl2pPr marL="742950" indent="-285750" defTabSz="955675" eaLnBrk="0" hangingPunct="0">
              <a:spcBef>
                <a:spcPct val="30000"/>
              </a:spcBef>
              <a:defRPr sz="1200">
                <a:solidFill>
                  <a:schemeClr val="tx1"/>
                </a:solidFill>
                <a:latin typeface="Times New Roman" pitchFamily="18" charset="0"/>
              </a:defRPr>
            </a:lvl2pPr>
            <a:lvl3pPr marL="1143000" indent="-228600" defTabSz="955675" eaLnBrk="0" hangingPunct="0">
              <a:spcBef>
                <a:spcPct val="30000"/>
              </a:spcBef>
              <a:defRPr sz="1200">
                <a:solidFill>
                  <a:schemeClr val="tx1"/>
                </a:solidFill>
                <a:latin typeface="Times New Roman" pitchFamily="18" charset="0"/>
              </a:defRPr>
            </a:lvl3pPr>
            <a:lvl4pPr marL="1600200" indent="-228600" defTabSz="955675" eaLnBrk="0" hangingPunct="0">
              <a:spcBef>
                <a:spcPct val="30000"/>
              </a:spcBef>
              <a:defRPr sz="1200">
                <a:solidFill>
                  <a:schemeClr val="tx1"/>
                </a:solidFill>
                <a:latin typeface="Times New Roman" pitchFamily="18" charset="0"/>
              </a:defRPr>
            </a:lvl4pPr>
            <a:lvl5pPr marL="2057400" indent="-228600" defTabSz="955675" eaLnBrk="0" hangingPunct="0">
              <a:spcBef>
                <a:spcPct val="30000"/>
              </a:spcBef>
              <a:defRPr sz="1200">
                <a:solidFill>
                  <a:schemeClr val="tx1"/>
                </a:solidFill>
                <a:latin typeface="Times New Roman" pitchFamily="18" charset="0"/>
              </a:defRPr>
            </a:lvl5pPr>
            <a:lvl6pPr marL="2514600" indent="-228600" defTabSz="955675" eaLnBrk="0" fontAlgn="base" hangingPunct="0">
              <a:spcBef>
                <a:spcPct val="30000"/>
              </a:spcBef>
              <a:spcAft>
                <a:spcPct val="0"/>
              </a:spcAft>
              <a:defRPr sz="1200">
                <a:solidFill>
                  <a:schemeClr val="tx1"/>
                </a:solidFill>
                <a:latin typeface="Times New Roman" pitchFamily="18" charset="0"/>
              </a:defRPr>
            </a:lvl6pPr>
            <a:lvl7pPr marL="2971800" indent="-228600" defTabSz="955675" eaLnBrk="0" fontAlgn="base" hangingPunct="0">
              <a:spcBef>
                <a:spcPct val="30000"/>
              </a:spcBef>
              <a:spcAft>
                <a:spcPct val="0"/>
              </a:spcAft>
              <a:defRPr sz="1200">
                <a:solidFill>
                  <a:schemeClr val="tx1"/>
                </a:solidFill>
                <a:latin typeface="Times New Roman" pitchFamily="18" charset="0"/>
              </a:defRPr>
            </a:lvl7pPr>
            <a:lvl8pPr marL="3429000" indent="-228600" defTabSz="955675" eaLnBrk="0" fontAlgn="base" hangingPunct="0">
              <a:spcBef>
                <a:spcPct val="30000"/>
              </a:spcBef>
              <a:spcAft>
                <a:spcPct val="0"/>
              </a:spcAft>
              <a:defRPr sz="1200">
                <a:solidFill>
                  <a:schemeClr val="tx1"/>
                </a:solidFill>
                <a:latin typeface="Times New Roman" pitchFamily="18" charset="0"/>
              </a:defRPr>
            </a:lvl8pPr>
            <a:lvl9pPr marL="3886200" indent="-228600" defTabSz="955675"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FB0A459B-AFF6-44D1-AC7A-77AEEFD409CC}" type="slidenum">
              <a:rPr kumimoji="1" lang="ko-KR" altLang="en-US" sz="1300" smtClean="0">
                <a:latin typeface="Arial" pitchFamily="34" charset="0"/>
              </a:rPr>
              <a:pPr eaLnBrk="1" hangingPunct="1">
                <a:spcBef>
                  <a:spcPct val="0"/>
                </a:spcBef>
              </a:pPr>
              <a:t>34</a:t>
            </a:fld>
            <a:endParaRPr kumimoji="1" lang="en-US" altLang="ko-KR" sz="1300">
              <a:latin typeface="Arial" pitchFamily="34" charset="0"/>
            </a:endParaRPr>
          </a:p>
        </p:txBody>
      </p:sp>
      <p:sp>
        <p:nvSpPr>
          <p:cNvPr id="59395" name="Rectangle 2"/>
          <p:cNvSpPr>
            <a:spLocks noGrp="1" noChangeArrowheads="1"/>
          </p:cNvSpPr>
          <p:nvPr>
            <p:ph type="body" idx="1"/>
          </p:nvPr>
        </p:nvSpPr>
        <p:spPr>
          <a:xfrm>
            <a:off x="914400" y="4341813"/>
            <a:ext cx="5029200" cy="41163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a14:hiddenLine>
            </a:ext>
          </a:extLst>
        </p:spPr>
        <p:txBody>
          <a:bodyPr lIns="97237" tIns="48619" rIns="97237" bIns="48619"/>
          <a:lstStyle/>
          <a:p>
            <a:endParaRPr lang="ko-KR" altLang="en-US">
              <a:latin typeface="Arial" pitchFamily="34" charset="0"/>
            </a:endParaRPr>
          </a:p>
        </p:txBody>
      </p:sp>
      <p:sp>
        <p:nvSpPr>
          <p:cNvPr id="59396" name="Rectangle 3"/>
          <p:cNvSpPr>
            <a:spLocks noGrp="1" noRot="1" noChangeAspect="1" noChangeArrowheads="1" noTextEdit="1"/>
          </p:cNvSpPr>
          <p:nvPr>
            <p:ph type="sldImg"/>
          </p:nvPr>
        </p:nvSpPr>
        <p:spPr>
          <a:xfrm>
            <a:off x="1144588" y="685800"/>
            <a:ext cx="4570412" cy="3427413"/>
          </a:xfrm>
          <a:ln w="12700" cap="flat">
            <a:solidFill>
              <a:schemeClr val="tx1"/>
            </a:solidFill>
          </a:ln>
        </p:spPr>
      </p:sp>
    </p:spTree>
    <p:extLst>
      <p:ext uri="{BB962C8B-B14F-4D97-AF65-F5344CB8AC3E}">
        <p14:creationId xmlns:p14="http://schemas.microsoft.com/office/powerpoint/2010/main" val="106793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많이 나오는 구조</a:t>
            </a:r>
            <a:endParaRPr lang="en-US" altLang="ko-KR" dirty="0"/>
          </a:p>
          <a:p>
            <a:r>
              <a:rPr lang="en-US" altLang="ko-KR" dirty="0"/>
              <a:t>File</a:t>
            </a:r>
            <a:r>
              <a:rPr lang="ko-KR" altLang="en-US" dirty="0"/>
              <a:t>도 파일이지만 </a:t>
            </a:r>
            <a:r>
              <a:rPr lang="en-US" altLang="ko-KR" dirty="0"/>
              <a:t>directory</a:t>
            </a:r>
            <a:r>
              <a:rPr lang="ko-KR" altLang="en-US" dirty="0"/>
              <a:t>도 파일이다</a:t>
            </a:r>
            <a:endParaRPr lang="en-US" altLang="ko-KR" dirty="0"/>
          </a:p>
          <a:p>
            <a:r>
              <a:rPr lang="en-US" altLang="ko-KR" dirty="0"/>
              <a:t>Directory</a:t>
            </a:r>
            <a:r>
              <a:rPr lang="ko-KR" altLang="en-US" dirty="0"/>
              <a:t>는 파일들을 여러 개 가지고있다</a:t>
            </a:r>
            <a:r>
              <a:rPr lang="en-US" altLang="ko-KR" dirty="0"/>
              <a:t>. Directory</a:t>
            </a:r>
            <a:r>
              <a:rPr lang="ko-KR" altLang="en-US" dirty="0"/>
              <a:t>는 </a:t>
            </a:r>
            <a:r>
              <a:rPr lang="en-US" altLang="ko-KR" dirty="0"/>
              <a:t>director</a:t>
            </a:r>
            <a:r>
              <a:rPr lang="ko-KR" altLang="en-US" dirty="0"/>
              <a:t>를 가질 수 있다</a:t>
            </a:r>
            <a:r>
              <a:rPr lang="en-US" altLang="ko-KR" dirty="0"/>
              <a:t>. (</a:t>
            </a:r>
            <a:r>
              <a:rPr lang="ko-KR" altLang="en-US" dirty="0"/>
              <a:t>근데 파일이 디렉토리이니까 굳이 디렉토리에서 재귀적으로 구조 할 필요가 없다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D47EA968-52D8-40BB-9368-EBB86090A6F5}" type="slidenum">
              <a:rPr lang="ko-KR" altLang="en-US" smtClean="0"/>
              <a:pPr>
                <a:defRPr/>
              </a:pPr>
              <a:t>6</a:t>
            </a:fld>
            <a:endParaRPr lang="en-US" altLang="ko-KR"/>
          </a:p>
        </p:txBody>
      </p:sp>
    </p:spTree>
    <p:extLst>
      <p:ext uri="{BB962C8B-B14F-4D97-AF65-F5344CB8AC3E}">
        <p14:creationId xmlns:p14="http://schemas.microsoft.com/office/powerpoint/2010/main" val="243571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Client</a:t>
            </a:r>
            <a:r>
              <a:rPr lang="ko-KR" altLang="en-US" dirty="0"/>
              <a:t>가 파일을 가지고 작업하는데 </a:t>
            </a:r>
            <a:r>
              <a:rPr lang="en-US" altLang="ko-KR" dirty="0"/>
              <a:t>file</a:t>
            </a:r>
            <a:r>
              <a:rPr lang="ko-KR" altLang="en-US" dirty="0"/>
              <a:t>은 </a:t>
            </a:r>
            <a:r>
              <a:rPr lang="en-US" altLang="ko-KR" dirty="0"/>
              <a:t>text file </a:t>
            </a:r>
            <a:r>
              <a:rPr lang="ko-KR" altLang="en-US" dirty="0"/>
              <a:t>이거나 </a:t>
            </a:r>
            <a:r>
              <a:rPr lang="en-US" altLang="ko-KR" dirty="0"/>
              <a:t>director</a:t>
            </a:r>
            <a:r>
              <a:rPr lang="ko-KR" altLang="en-US" dirty="0"/>
              <a:t>인데 </a:t>
            </a:r>
            <a:r>
              <a:rPr lang="en-US" altLang="ko-KR" dirty="0"/>
              <a:t>directory</a:t>
            </a:r>
            <a:r>
              <a:rPr lang="ko-KR" altLang="en-US" dirty="0"/>
              <a:t>는 파일을 여러 개 가질 수 있다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pPr>
              <a:defRPr/>
            </a:pPr>
            <a:fld id="{D47EA968-52D8-40BB-9368-EBB86090A6F5}" type="slidenum">
              <a:rPr lang="ko-KR" altLang="en-US" smtClean="0"/>
              <a:pPr>
                <a:defRPr/>
              </a:pPr>
              <a:t>7</a:t>
            </a:fld>
            <a:endParaRPr lang="en-US" altLang="ko-KR"/>
          </a:p>
        </p:txBody>
      </p:sp>
    </p:spTree>
    <p:extLst>
      <p:ext uri="{BB962C8B-B14F-4D97-AF65-F5344CB8AC3E}">
        <p14:creationId xmlns:p14="http://schemas.microsoft.com/office/powerpoint/2010/main" val="229472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Class Some{</a:t>
            </a:r>
          </a:p>
          <a:p>
            <a:r>
              <a:rPr lang="en-US" altLang="ko-KR" dirty="0"/>
              <a:t>   ….</a:t>
            </a:r>
          </a:p>
          <a:p>
            <a:r>
              <a:rPr lang="en-US" altLang="ko-KR" dirty="0"/>
              <a:t>   static private Some t;</a:t>
            </a:r>
          </a:p>
          <a:p>
            <a:r>
              <a:rPr lang="en-US" altLang="ko-KR" dirty="0"/>
              <a:t>   private or protect </a:t>
            </a:r>
            <a:r>
              <a:rPr lang="ko-KR" altLang="en-US" dirty="0"/>
              <a:t>생성자</a:t>
            </a:r>
            <a:r>
              <a:rPr lang="en-US" altLang="ko-KR" dirty="0"/>
              <a:t>;  (-&gt; </a:t>
            </a:r>
            <a:r>
              <a:rPr lang="ko-KR" altLang="en-US" dirty="0"/>
              <a:t>밖에서 </a:t>
            </a:r>
            <a:r>
              <a:rPr lang="en-US" altLang="ko-KR" dirty="0"/>
              <a:t>s= new Some() </a:t>
            </a:r>
            <a:r>
              <a:rPr lang="ko-KR" altLang="en-US" dirty="0"/>
              <a:t>이게 안됨</a:t>
            </a:r>
            <a:r>
              <a:rPr lang="en-US" altLang="ko-KR" dirty="0"/>
              <a:t>)</a:t>
            </a:r>
          </a:p>
          <a:p>
            <a:endParaRPr lang="en-US" altLang="ko-KR" dirty="0"/>
          </a:p>
          <a:p>
            <a:r>
              <a:rPr lang="en-US" altLang="ko-KR" dirty="0"/>
              <a:t>   get....();</a:t>
            </a:r>
          </a:p>
          <a:p>
            <a:r>
              <a:rPr lang="en-US" altLang="ko-KR" dirty="0"/>
              <a:t>}</a:t>
            </a:r>
          </a:p>
          <a:p>
            <a:r>
              <a:rPr lang="en-US" altLang="ko-KR" dirty="0"/>
              <a:t>Some s = new Some();</a:t>
            </a:r>
          </a:p>
          <a:p>
            <a:r>
              <a:rPr lang="en-US" altLang="ko-KR" dirty="0"/>
              <a:t>Some t = new Some();</a:t>
            </a:r>
          </a:p>
          <a:p>
            <a:endParaRPr lang="en-US" altLang="ko-KR" dirty="0"/>
          </a:p>
          <a:p>
            <a:r>
              <a:rPr lang="en-US" altLang="ko-KR" dirty="0"/>
              <a:t>Class</a:t>
            </a:r>
            <a:r>
              <a:rPr lang="ko-KR" altLang="en-US" dirty="0"/>
              <a:t>를 정의했는데 유일하게 </a:t>
            </a:r>
            <a:r>
              <a:rPr lang="en-US" altLang="ko-KR" dirty="0"/>
              <a:t>instance</a:t>
            </a:r>
            <a:r>
              <a:rPr lang="ko-KR" altLang="en-US" dirty="0"/>
              <a:t>가 하나만 만들고 </a:t>
            </a:r>
            <a:r>
              <a:rPr lang="ko-KR" altLang="en-US" dirty="0" err="1"/>
              <a:t>싶을때의</a:t>
            </a:r>
            <a:r>
              <a:rPr lang="ko-KR" altLang="en-US" dirty="0"/>
              <a:t> 패턴 </a:t>
            </a:r>
            <a:r>
              <a:rPr lang="en-US" altLang="ko-KR" dirty="0"/>
              <a:t>: singleton</a:t>
            </a:r>
          </a:p>
        </p:txBody>
      </p:sp>
      <p:sp>
        <p:nvSpPr>
          <p:cNvPr id="4" name="슬라이드 번호 개체 틀 3"/>
          <p:cNvSpPr>
            <a:spLocks noGrp="1"/>
          </p:cNvSpPr>
          <p:nvPr>
            <p:ph type="sldNum" sz="quarter" idx="5"/>
          </p:nvPr>
        </p:nvSpPr>
        <p:spPr/>
        <p:txBody>
          <a:bodyPr/>
          <a:lstStyle/>
          <a:p>
            <a:pPr>
              <a:defRPr/>
            </a:pPr>
            <a:fld id="{D47EA968-52D8-40BB-9368-EBB86090A6F5}" type="slidenum">
              <a:rPr lang="ko-KR" altLang="en-US" smtClean="0"/>
              <a:pPr>
                <a:defRPr/>
              </a:pPr>
              <a:t>9</a:t>
            </a:fld>
            <a:endParaRPr lang="en-US" altLang="ko-KR"/>
          </a:p>
        </p:txBody>
      </p:sp>
    </p:spTree>
    <p:extLst>
      <p:ext uri="{BB962C8B-B14F-4D97-AF65-F5344CB8AC3E}">
        <p14:creationId xmlns:p14="http://schemas.microsoft.com/office/powerpoint/2010/main" val="206602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D47EA968-52D8-40BB-9368-EBB86090A6F5}" type="slidenum">
              <a:rPr lang="ko-KR" altLang="en-US" smtClean="0"/>
              <a:pPr>
                <a:defRPr/>
              </a:pPr>
              <a:t>10</a:t>
            </a:fld>
            <a:endParaRPr lang="en-US" altLang="ko-KR"/>
          </a:p>
        </p:txBody>
      </p:sp>
    </p:spTree>
    <p:extLst>
      <p:ext uri="{BB962C8B-B14F-4D97-AF65-F5344CB8AC3E}">
        <p14:creationId xmlns:p14="http://schemas.microsoft.com/office/powerpoint/2010/main" val="15269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07BCBB6-654D-4A8C-9317-9F0070784003}" type="slidenum">
              <a:rPr lang="ko-KR" altLang="en-US" smtClean="0">
                <a:latin typeface="Tahoma" pitchFamily="34" charset="0"/>
              </a:rPr>
              <a:pPr eaLnBrk="1" hangingPunct="1">
                <a:spcBef>
                  <a:spcPct val="0"/>
                </a:spcBef>
              </a:pPr>
              <a:t>11</a:t>
            </a:fld>
            <a:endParaRPr lang="en-US" altLang="ko-KR">
              <a:latin typeface="Tahoma" pitchFamily="34" charset="0"/>
            </a:endParaRPr>
          </a:p>
        </p:txBody>
      </p:sp>
      <p:sp>
        <p:nvSpPr>
          <p:cNvPr id="53251" name="Rectangle 2"/>
          <p:cNvSpPr>
            <a:spLocks noGrp="1" noChangeArrowheads="1"/>
          </p:cNvSpPr>
          <p:nvPr>
            <p:ph type="body" idx="1"/>
          </p:nvPr>
        </p:nvSpPr>
        <p:spPr>
          <a:xfrm>
            <a:off x="914400" y="4341813"/>
            <a:ext cx="5029200" cy="41163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a14:hiddenLine>
            </a:ext>
          </a:extLst>
        </p:spPr>
        <p:txBody>
          <a:bodyPr wrap="square" lIns="93051" tIns="46526" rIns="93051" bIns="46526"/>
          <a:lstStyle/>
          <a:p>
            <a:r>
              <a:rPr lang="en-US" altLang="ko-KR" dirty="0">
                <a:ea typeface="굴림" pitchFamily="50" charset="-127"/>
              </a:rPr>
              <a:t>&amp;self : Singleton*   -&gt; </a:t>
            </a:r>
            <a:r>
              <a:rPr lang="ko-KR" altLang="en-US" dirty="0">
                <a:ea typeface="굴림" pitchFamily="50" charset="-127"/>
              </a:rPr>
              <a:t>자기 자신을 가지는 변수</a:t>
            </a:r>
            <a:endParaRPr lang="en-US" altLang="ko-KR" dirty="0">
              <a:ea typeface="굴림" pitchFamily="50" charset="-127"/>
            </a:endParaRPr>
          </a:p>
          <a:p>
            <a:endParaRPr lang="en-US" altLang="ko-KR" dirty="0">
              <a:ea typeface="굴림" pitchFamily="50" charset="-127"/>
            </a:endParaRPr>
          </a:p>
          <a:p>
            <a:r>
              <a:rPr lang="en-US" altLang="ko-KR" dirty="0">
                <a:ea typeface="굴림" pitchFamily="50" charset="-127"/>
              </a:rPr>
              <a:t>New</a:t>
            </a:r>
            <a:r>
              <a:rPr lang="ko-KR" altLang="en-US" dirty="0">
                <a:ea typeface="굴림" pitchFamily="50" charset="-127"/>
              </a:rPr>
              <a:t>는 외부에서 접근 못함</a:t>
            </a:r>
            <a:r>
              <a:rPr lang="en-US" altLang="ko-KR" dirty="0">
                <a:ea typeface="굴림" pitchFamily="50" charset="-127"/>
              </a:rPr>
              <a:t>(private) </a:t>
            </a:r>
            <a:r>
              <a:rPr lang="ko-KR" altLang="en-US" dirty="0">
                <a:ea typeface="굴림" pitchFamily="50" charset="-127"/>
              </a:rPr>
              <a:t>내부에서 </a:t>
            </a:r>
            <a:r>
              <a:rPr lang="ko-KR" altLang="en-US" dirty="0" err="1">
                <a:ea typeface="굴림" pitchFamily="50" charset="-127"/>
              </a:rPr>
              <a:t>접근해야함</a:t>
            </a:r>
            <a:r>
              <a:rPr lang="en-US" altLang="ko-KR" dirty="0">
                <a:ea typeface="굴림" pitchFamily="50" charset="-127"/>
              </a:rPr>
              <a:t>($instance())</a:t>
            </a:r>
            <a:endParaRPr lang="ko-KR" altLang="en-US" dirty="0">
              <a:ea typeface="굴림" pitchFamily="50" charset="-127"/>
            </a:endParaRPr>
          </a:p>
        </p:txBody>
      </p:sp>
      <p:sp>
        <p:nvSpPr>
          <p:cNvPr id="53252" name="Rectangle 3"/>
          <p:cNvSpPr>
            <a:spLocks noGrp="1" noRot="1" noChangeAspect="1" noChangeArrowheads="1" noTextEdit="1"/>
          </p:cNvSpPr>
          <p:nvPr>
            <p:ph type="sldImg"/>
          </p:nvPr>
        </p:nvSpPr>
        <p:spPr>
          <a:xfrm>
            <a:off x="1144588" y="685800"/>
            <a:ext cx="4570412" cy="3427413"/>
          </a:xfrm>
          <a:ln w="12700" cap="flat">
            <a:solidFill>
              <a:schemeClr val="tx1"/>
            </a:solidFill>
          </a:ln>
        </p:spPr>
      </p:sp>
    </p:spTree>
    <p:extLst>
      <p:ext uri="{BB962C8B-B14F-4D97-AF65-F5344CB8AC3E}">
        <p14:creationId xmlns:p14="http://schemas.microsoft.com/office/powerpoint/2010/main" val="2297439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프린터 스캐너 같은 장치 관련 클래스의 인스턴스는 </a:t>
            </a:r>
            <a:r>
              <a:rPr lang="en-US" altLang="ko-KR" dirty="0"/>
              <a:t>1</a:t>
            </a:r>
            <a:r>
              <a:rPr lang="ko-KR" altLang="en-US" dirty="0"/>
              <a:t>개만 존재</a:t>
            </a:r>
            <a:endParaRPr lang="en-US" altLang="ko-KR" dirty="0"/>
          </a:p>
          <a:p>
            <a:r>
              <a:rPr lang="ko-KR" altLang="en-US" dirty="0"/>
              <a:t>인스턴스가 </a:t>
            </a:r>
            <a:r>
              <a:rPr lang="en-US" altLang="ko-KR" dirty="0"/>
              <a:t>1</a:t>
            </a:r>
            <a:r>
              <a:rPr lang="ko-KR" altLang="en-US" dirty="0"/>
              <a:t>개만 존재하는 클래스를 만드는 방법</a:t>
            </a:r>
            <a:endParaRPr lang="en-US" altLang="ko-KR" dirty="0"/>
          </a:p>
          <a:p>
            <a:r>
              <a:rPr lang="ko-KR" altLang="en-US" dirty="0" err="1"/>
              <a:t>멀티쓰레드</a:t>
            </a:r>
            <a:r>
              <a:rPr lang="ko-KR" altLang="en-US" dirty="0"/>
              <a:t> 환경에서 두개 </a:t>
            </a:r>
            <a:r>
              <a:rPr lang="ko-KR" altLang="en-US" dirty="0" err="1"/>
              <a:t>발생가능함</a:t>
            </a:r>
            <a:endParaRPr lang="en-US" altLang="ko-KR" dirty="0"/>
          </a:p>
          <a:p>
            <a:r>
              <a:rPr lang="en-US" altLang="ko-KR" dirty="0"/>
              <a:t>Static </a:t>
            </a:r>
            <a:r>
              <a:rPr lang="ko-KR" altLang="en-US" dirty="0"/>
              <a:t>변수와 </a:t>
            </a:r>
            <a:r>
              <a:rPr lang="en-US" altLang="ko-KR" dirty="0" err="1"/>
              <a:t>metho</a:t>
            </a:r>
            <a:r>
              <a:rPr lang="ko-KR" altLang="en-US" dirty="0"/>
              <a:t>를 이용하여 해결하면 상속이 </a:t>
            </a:r>
            <a:r>
              <a:rPr lang="ko-KR" altLang="en-US" dirty="0" err="1"/>
              <a:t>않됨</a:t>
            </a:r>
            <a:endParaRPr lang="en-US" altLang="ko-KR" dirty="0"/>
          </a:p>
          <a:p>
            <a:r>
              <a:rPr lang="ko-KR" altLang="en-US" dirty="0" err="1"/>
              <a:t>싱글톤</a:t>
            </a:r>
            <a:r>
              <a:rPr lang="ko-KR" altLang="en-US" dirty="0"/>
              <a:t> 패턴은 상속 가능   </a:t>
            </a:r>
            <a:endParaRPr lang="en-US" altLang="ko-KR" dirty="0"/>
          </a:p>
          <a:p>
            <a:endParaRPr lang="en-US" altLang="ko-KR" dirty="0"/>
          </a:p>
          <a:p>
            <a:r>
              <a:rPr lang="ko-KR" altLang="en-US" dirty="0"/>
              <a:t>그래도 결국은 </a:t>
            </a:r>
            <a:r>
              <a:rPr lang="en-US" altLang="ko-KR" dirty="0"/>
              <a:t>global</a:t>
            </a:r>
            <a:r>
              <a:rPr lang="en-US" altLang="ko-KR" baseline="0" dirty="0"/>
              <a:t> </a:t>
            </a:r>
            <a:r>
              <a:rPr lang="ko-KR" altLang="en-US" baseline="0" dirty="0"/>
              <a:t>변수 형국이니 사용 시 </a:t>
            </a:r>
            <a:r>
              <a:rPr lang="ko-KR" altLang="en-US" baseline="0" dirty="0" err="1"/>
              <a:t>조심필요</a:t>
            </a:r>
            <a:endParaRPr lang="en-US" altLang="ko-KR" baseline="0" dirty="0"/>
          </a:p>
          <a:p>
            <a:endParaRPr lang="en-US" altLang="ko-KR" baseline="0" dirty="0"/>
          </a:p>
          <a:p>
            <a:r>
              <a:rPr lang="ko-KR" altLang="en-US" baseline="0" dirty="0"/>
              <a:t>세계에서 유일한 클래스</a:t>
            </a:r>
            <a:endParaRPr lang="en-US" altLang="ko-KR" baseline="0" dirty="0"/>
          </a:p>
          <a:p>
            <a:endParaRPr lang="en-US" altLang="ko-KR" baseline="0" dirty="0"/>
          </a:p>
          <a:p>
            <a:endParaRPr lang="en-US" altLang="ko-KR" dirty="0"/>
          </a:p>
          <a:p>
            <a:r>
              <a:rPr lang="en-US" altLang="ko-KR" dirty="0" err="1"/>
              <a:t>MazeFactory.instance</a:t>
            </a:r>
            <a:r>
              <a:rPr lang="en-US" altLang="ko-KR" dirty="0"/>
              <a:t>(); </a:t>
            </a:r>
            <a:r>
              <a:rPr lang="ko-KR" altLang="en-US" dirty="0"/>
              <a:t>로 호출 가능</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pPr>
              <a:defRPr/>
            </a:pPr>
            <a:fld id="{D47EA968-52D8-40BB-9368-EBB86090A6F5}" type="slidenum">
              <a:rPr lang="ko-KR" altLang="en-US" smtClean="0"/>
              <a:pPr>
                <a:defRPr/>
              </a:pPr>
              <a:t>12</a:t>
            </a:fld>
            <a:endParaRPr lang="en-US" altLang="ko-KR"/>
          </a:p>
        </p:txBody>
      </p:sp>
    </p:spTree>
    <p:extLst>
      <p:ext uri="{BB962C8B-B14F-4D97-AF65-F5344CB8AC3E}">
        <p14:creationId xmlns:p14="http://schemas.microsoft.com/office/powerpoint/2010/main" val="1596499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객체를 복사하여 객체를 생성한다</a:t>
            </a:r>
            <a:r>
              <a:rPr lang="en-US" altLang="ko-KR" dirty="0"/>
              <a:t>…. </a:t>
            </a:r>
            <a:r>
              <a:rPr lang="ko-KR" altLang="en-US" dirty="0"/>
              <a:t>춘향이 닮은 여자를 데려와라  </a:t>
            </a:r>
            <a:r>
              <a:rPr lang="en-US" altLang="ko-KR" dirty="0"/>
              <a:t>!!</a:t>
            </a:r>
          </a:p>
          <a:p>
            <a:endParaRPr lang="en-US" altLang="ko-KR" dirty="0"/>
          </a:p>
          <a:p>
            <a:r>
              <a:rPr lang="ko-KR" altLang="en-US" dirty="0"/>
              <a:t>트리 구조 생각하기</a:t>
            </a:r>
            <a:endParaRPr lang="en-US" altLang="ko-KR" dirty="0"/>
          </a:p>
          <a:p>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pPr>
              <a:defRPr/>
            </a:pPr>
            <a:fld id="{D47EA968-52D8-40BB-9368-EBB86090A6F5}" type="slidenum">
              <a:rPr lang="ko-KR" altLang="en-US" smtClean="0"/>
              <a:pPr>
                <a:defRPr/>
              </a:pPr>
              <a:t>13</a:t>
            </a:fld>
            <a:endParaRPr lang="en-US" altLang="ko-KR"/>
          </a:p>
        </p:txBody>
      </p:sp>
    </p:spTree>
    <p:extLst>
      <p:ext uri="{BB962C8B-B14F-4D97-AF65-F5344CB8AC3E}">
        <p14:creationId xmlns:p14="http://schemas.microsoft.com/office/powerpoint/2010/main" val="54460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685800" indent="-263525" eaLnBrk="0" hangingPunct="0">
              <a:spcBef>
                <a:spcPct val="30000"/>
              </a:spcBef>
              <a:defRPr sz="1200">
                <a:solidFill>
                  <a:schemeClr val="tx1"/>
                </a:solidFill>
                <a:latin typeface="Times New Roman" pitchFamily="18" charset="0"/>
              </a:defRPr>
            </a:lvl2pPr>
            <a:lvl3pPr marL="1054100" indent="-209550" eaLnBrk="0" hangingPunct="0">
              <a:spcBef>
                <a:spcPct val="30000"/>
              </a:spcBef>
              <a:defRPr sz="1200">
                <a:solidFill>
                  <a:schemeClr val="tx1"/>
                </a:solidFill>
                <a:latin typeface="Times New Roman" pitchFamily="18" charset="0"/>
              </a:defRPr>
            </a:lvl3pPr>
            <a:lvl4pPr marL="1476375" indent="-209550" eaLnBrk="0" hangingPunct="0">
              <a:spcBef>
                <a:spcPct val="30000"/>
              </a:spcBef>
              <a:defRPr sz="1200">
                <a:solidFill>
                  <a:schemeClr val="tx1"/>
                </a:solidFill>
                <a:latin typeface="Times New Roman" pitchFamily="18" charset="0"/>
              </a:defRPr>
            </a:lvl4pPr>
            <a:lvl5pPr marL="1898650" indent="-209550" eaLnBrk="0" hangingPunct="0">
              <a:spcBef>
                <a:spcPct val="30000"/>
              </a:spcBef>
              <a:defRPr sz="1200">
                <a:solidFill>
                  <a:schemeClr val="tx1"/>
                </a:solidFill>
                <a:latin typeface="Times New Roman" pitchFamily="18" charset="0"/>
              </a:defRPr>
            </a:lvl5pPr>
            <a:lvl6pPr marL="2355850" indent="-209550" eaLnBrk="0" fontAlgn="base" hangingPunct="0">
              <a:spcBef>
                <a:spcPct val="30000"/>
              </a:spcBef>
              <a:spcAft>
                <a:spcPct val="0"/>
              </a:spcAft>
              <a:defRPr sz="1200">
                <a:solidFill>
                  <a:schemeClr val="tx1"/>
                </a:solidFill>
                <a:latin typeface="Times New Roman" pitchFamily="18" charset="0"/>
              </a:defRPr>
            </a:lvl6pPr>
            <a:lvl7pPr marL="2813050" indent="-209550" eaLnBrk="0" fontAlgn="base" hangingPunct="0">
              <a:spcBef>
                <a:spcPct val="30000"/>
              </a:spcBef>
              <a:spcAft>
                <a:spcPct val="0"/>
              </a:spcAft>
              <a:defRPr sz="1200">
                <a:solidFill>
                  <a:schemeClr val="tx1"/>
                </a:solidFill>
                <a:latin typeface="Times New Roman" pitchFamily="18" charset="0"/>
              </a:defRPr>
            </a:lvl7pPr>
            <a:lvl8pPr marL="3270250" indent="-209550" eaLnBrk="0" fontAlgn="base" hangingPunct="0">
              <a:spcBef>
                <a:spcPct val="30000"/>
              </a:spcBef>
              <a:spcAft>
                <a:spcPct val="0"/>
              </a:spcAft>
              <a:defRPr sz="1200">
                <a:solidFill>
                  <a:schemeClr val="tx1"/>
                </a:solidFill>
                <a:latin typeface="Times New Roman" pitchFamily="18" charset="0"/>
              </a:defRPr>
            </a:lvl8pPr>
            <a:lvl9pPr marL="3727450" indent="-20955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D2D5FCC8-4F3E-4774-A35C-649BC4D13BAB}" type="slidenum">
              <a:rPr kumimoji="1" lang="ko-KR" altLang="en-US" smtClean="0">
                <a:latin typeface="Arial" pitchFamily="34" charset="0"/>
              </a:rPr>
              <a:pPr eaLnBrk="1" hangingPunct="1">
                <a:spcBef>
                  <a:spcPct val="0"/>
                </a:spcBef>
              </a:pPr>
              <a:t>14</a:t>
            </a:fld>
            <a:endParaRPr kumimoji="1" lang="en-US" altLang="ko-KR">
              <a:latin typeface="Arial" pitchFamily="34" charset="0"/>
            </a:endParaRPr>
          </a:p>
        </p:txBody>
      </p:sp>
      <p:sp>
        <p:nvSpPr>
          <p:cNvPr id="54275" name="Rectangle 2"/>
          <p:cNvSpPr>
            <a:spLocks noGrp="1" noChangeArrowheads="1"/>
          </p:cNvSpPr>
          <p:nvPr>
            <p:ph type="body" idx="1"/>
          </p:nvPr>
        </p:nvSpPr>
        <p:spPr>
          <a:xfrm>
            <a:off x="914400" y="4341813"/>
            <a:ext cx="5029200" cy="41163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a14:hiddenLine>
            </a:ext>
          </a:extLst>
        </p:spPr>
        <p:txBody>
          <a:bodyPr lIns="93035" tIns="46518" rIns="93035" bIns="46518"/>
          <a:lstStyle/>
          <a:p>
            <a:r>
              <a:rPr lang="en-US" altLang="ko-KR" dirty="0">
                <a:latin typeface="Arial" pitchFamily="34" charset="0"/>
              </a:rPr>
              <a:t>Class tree(){</a:t>
            </a:r>
          </a:p>
          <a:p>
            <a:r>
              <a:rPr lang="en-US" altLang="ko-KR" dirty="0">
                <a:latin typeface="Arial" pitchFamily="34" charset="0"/>
              </a:rPr>
              <a:t>   node</a:t>
            </a:r>
          </a:p>
          <a:p>
            <a:r>
              <a:rPr lang="en-US" altLang="ko-KR" dirty="0">
                <a:latin typeface="Arial" pitchFamily="34" charset="0"/>
              </a:rPr>
              <a:t>   node</a:t>
            </a:r>
          </a:p>
          <a:p>
            <a:r>
              <a:rPr lang="en-US" altLang="ko-KR" dirty="0">
                <a:latin typeface="Arial" pitchFamily="34" charset="0"/>
              </a:rPr>
              <a:t>   clone();</a:t>
            </a:r>
          </a:p>
          <a:p>
            <a:r>
              <a:rPr lang="en-US" altLang="ko-KR" dirty="0">
                <a:latin typeface="Arial" pitchFamily="34" charset="0"/>
              </a:rPr>
              <a:t>}</a:t>
            </a:r>
            <a:endParaRPr lang="ko-KR" altLang="en-US" dirty="0">
              <a:latin typeface="Arial" pitchFamily="34" charset="0"/>
            </a:endParaRPr>
          </a:p>
        </p:txBody>
      </p:sp>
      <p:sp>
        <p:nvSpPr>
          <p:cNvPr id="54276" name="Rectangle 3"/>
          <p:cNvSpPr>
            <a:spLocks noGrp="1" noRot="1" noChangeAspect="1" noChangeArrowheads="1" noTextEdit="1"/>
          </p:cNvSpPr>
          <p:nvPr>
            <p:ph type="sldImg"/>
          </p:nvPr>
        </p:nvSpPr>
        <p:spPr>
          <a:xfrm>
            <a:off x="1144588" y="685800"/>
            <a:ext cx="4570412" cy="3427413"/>
          </a:xfrm>
          <a:ln w="12700" cap="flat">
            <a:solidFill>
              <a:schemeClr val="tx1"/>
            </a:solidFill>
          </a:ln>
        </p:spPr>
      </p:sp>
    </p:spTree>
    <p:extLst>
      <p:ext uri="{BB962C8B-B14F-4D97-AF65-F5344CB8AC3E}">
        <p14:creationId xmlns:p14="http://schemas.microsoft.com/office/powerpoint/2010/main" val="1713675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제목 슬라이드">
    <p:spTree>
      <p:nvGrpSpPr>
        <p:cNvPr id="1" name=""/>
        <p:cNvGrpSpPr/>
        <p:nvPr/>
      </p:nvGrpSpPr>
      <p:grpSpPr>
        <a:xfrm>
          <a:off x="0" y="0"/>
          <a:ext cx="0" cy="0"/>
          <a:chOff x="0" y="0"/>
          <a:chExt cx="0" cy="0"/>
        </a:xfrm>
      </p:grpSpPr>
      <p:pic>
        <p:nvPicPr>
          <p:cNvPr id="4" name="Picture 3074" descr="leftbarb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8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3075"/>
          <p:cNvGrpSpPr>
            <a:grpSpLocks/>
          </p:cNvGrpSpPr>
          <p:nvPr/>
        </p:nvGrpSpPr>
        <p:grpSpPr bwMode="auto">
          <a:xfrm>
            <a:off x="2349500" y="3098800"/>
            <a:ext cx="6045200" cy="3271838"/>
            <a:chOff x="1480" y="1952"/>
            <a:chExt cx="3808" cy="2061"/>
          </a:xfrm>
        </p:grpSpPr>
        <p:sp>
          <p:nvSpPr>
            <p:cNvPr id="6" name="Line 3076"/>
            <p:cNvSpPr>
              <a:spLocks noChangeShapeType="1"/>
            </p:cNvSpPr>
            <p:nvPr/>
          </p:nvSpPr>
          <p:spPr bwMode="ltGray">
            <a:xfrm flipV="1">
              <a:off x="1480" y="3442"/>
              <a:ext cx="380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7" name="Line 3077"/>
            <p:cNvSpPr>
              <a:spLocks noChangeShapeType="1"/>
            </p:cNvSpPr>
            <p:nvPr/>
          </p:nvSpPr>
          <p:spPr bwMode="ltGray">
            <a:xfrm flipH="1">
              <a:off x="5172" y="1952"/>
              <a:ext cx="0" cy="2061"/>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8" name="Arc 3078"/>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grpSp>
      <p:pic>
        <p:nvPicPr>
          <p:cNvPr id="9" name="Picture 3081" descr="global"/>
          <p:cNvPicPr>
            <a:picLocks noChangeAspect="1" noChangeArrowheads="1"/>
          </p:cNvPicPr>
          <p:nvPr/>
        </p:nvPicPr>
        <p:blipFill>
          <a:blip r:embed="rId3">
            <a:extLst>
              <a:ext uri="{28A0092B-C50C-407E-A947-70E740481C1C}">
                <a14:useLocalDpi xmlns:a14="http://schemas.microsoft.com/office/drawing/2010/main" val="0"/>
              </a:ext>
            </a:extLst>
          </a:blip>
          <a:srcRect l="13483" t="5405" r="12360" b="13513"/>
          <a:stretch>
            <a:fillRect/>
          </a:stretch>
        </p:blipFill>
        <p:spPr bwMode="auto">
          <a:xfrm>
            <a:off x="8420100" y="6045200"/>
            <a:ext cx="558800" cy="762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Line 3085"/>
          <p:cNvSpPr>
            <a:spLocks noChangeShapeType="1"/>
          </p:cNvSpPr>
          <p:nvPr/>
        </p:nvSpPr>
        <p:spPr bwMode="ltGray">
          <a:xfrm flipH="1" flipV="1">
            <a:off x="990600" y="6248400"/>
            <a:ext cx="7086600"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grpSp>
        <p:nvGrpSpPr>
          <p:cNvPr id="11" name="Group 3086"/>
          <p:cNvGrpSpPr>
            <a:grpSpLocks/>
          </p:cNvGrpSpPr>
          <p:nvPr userDrawn="1"/>
        </p:nvGrpSpPr>
        <p:grpSpPr bwMode="auto">
          <a:xfrm>
            <a:off x="990600" y="2819400"/>
            <a:ext cx="7572375" cy="169863"/>
            <a:chOff x="504" y="3670"/>
            <a:chExt cx="4770" cy="107"/>
          </a:xfrm>
        </p:grpSpPr>
        <p:sp>
          <p:nvSpPr>
            <p:cNvPr id="12" name="Rectangle 3087"/>
            <p:cNvSpPr>
              <a:spLocks noChangeArrowheads="1"/>
            </p:cNvSpPr>
            <p:nvPr/>
          </p:nvSpPr>
          <p:spPr bwMode="auto">
            <a:xfrm>
              <a:off x="504" y="3696"/>
              <a:ext cx="4752" cy="48"/>
            </a:xfrm>
            <a:prstGeom prst="rect">
              <a:avLst/>
            </a:prstGeom>
            <a:gradFill rotWithShape="0">
              <a:gsLst>
                <a:gs pos="0">
                  <a:srgbClr val="B0B6E0"/>
                </a:gs>
                <a:gs pos="100000">
                  <a:srgbClr val="868FD0"/>
                </a:gs>
              </a:gsLst>
              <a:lin ang="0" scaled="1"/>
            </a:gradFill>
            <a:ln>
              <a:noFill/>
            </a:ln>
            <a:effectLst>
              <a:outerShdw dist="74053" dir="3542175" algn="ctr" rotWithShape="0">
                <a:srgbClr val="00006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endParaRPr lang="ko-KR" altLang="en-US">
                <a:ea typeface="굴림" pitchFamily="50" charset="-127"/>
              </a:endParaRPr>
            </a:p>
          </p:txBody>
        </p:sp>
        <p:sp>
          <p:nvSpPr>
            <p:cNvPr id="13" name="AutoShape 3088"/>
            <p:cNvSpPr>
              <a:spLocks noChangeAspect="1" noChangeArrowheads="1"/>
            </p:cNvSpPr>
            <p:nvPr/>
          </p:nvSpPr>
          <p:spPr bwMode="auto">
            <a:xfrm rot="-7499842">
              <a:off x="5142" y="3646"/>
              <a:ext cx="107" cy="156"/>
            </a:xfrm>
            <a:prstGeom prst="triangle">
              <a:avLst>
                <a:gd name="adj" fmla="val 0"/>
              </a:avLst>
            </a:prstGeom>
            <a:solidFill>
              <a:srgbClr val="868FD0"/>
            </a:solidFill>
            <a:ln>
              <a:noFill/>
            </a:ln>
            <a:effectLst>
              <a:outerShdw dist="74053" dir="3542175" algn="ctr" rotWithShape="0">
                <a:srgbClr val="00006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endParaRPr lang="ko-KR" altLang="en-US">
                <a:ea typeface="굴림" pitchFamily="50" charset="-127"/>
              </a:endParaRPr>
            </a:p>
          </p:txBody>
        </p:sp>
      </p:grpSp>
      <p:sp>
        <p:nvSpPr>
          <p:cNvPr id="92167" name="Rectangle 3079"/>
          <p:cNvSpPr>
            <a:spLocks noGrp="1" noChangeArrowheads="1"/>
          </p:cNvSpPr>
          <p:nvPr>
            <p:ph type="ctrTitle"/>
          </p:nvPr>
        </p:nvSpPr>
        <p:spPr>
          <a:xfrm>
            <a:off x="990600" y="1447800"/>
            <a:ext cx="7467600" cy="1295400"/>
          </a:xfrm>
        </p:spPr>
        <p:txBody>
          <a:bodyPr/>
          <a:lstStyle>
            <a:lvl1pPr>
              <a:defRPr/>
            </a:lvl1pPr>
          </a:lstStyle>
          <a:p>
            <a:r>
              <a:rPr lang="en-US" altLang="ko-KR"/>
              <a:t>Click to edit Master title style</a:t>
            </a:r>
          </a:p>
        </p:txBody>
      </p:sp>
      <p:sp>
        <p:nvSpPr>
          <p:cNvPr id="92168" name="Rectangle 3080" descr="Rectangle: Click to edit Master text styles&#10;Second level&#10;Third level&#10;Fourth level&#10;Fifth level"/>
          <p:cNvSpPr>
            <a:spLocks noGrp="1" noChangeArrowheads="1"/>
          </p:cNvSpPr>
          <p:nvPr>
            <p:ph type="subTitle" idx="1"/>
          </p:nvPr>
        </p:nvSpPr>
        <p:spPr>
          <a:xfrm>
            <a:off x="990600" y="3200400"/>
            <a:ext cx="7239000" cy="2286000"/>
          </a:xfrm>
        </p:spPr>
        <p:txBody>
          <a:bodyPr/>
          <a:lstStyle>
            <a:lvl1pPr marL="0" indent="0">
              <a:buFont typeface="Wingdings" pitchFamily="2" charset="2"/>
              <a:buNone/>
              <a:defRPr sz="2400"/>
            </a:lvl1pPr>
          </a:lstStyle>
          <a:p>
            <a:r>
              <a:rPr lang="en-US" altLang="ko-KR"/>
              <a:t>Click to edit Master subtitle style</a:t>
            </a:r>
          </a:p>
        </p:txBody>
      </p:sp>
      <p:sp>
        <p:nvSpPr>
          <p:cNvPr id="14" name="Rectangle 3083"/>
          <p:cNvSpPr>
            <a:spLocks noGrp="1" noChangeArrowheads="1"/>
          </p:cNvSpPr>
          <p:nvPr>
            <p:ph type="ftr" sz="quarter" idx="10"/>
          </p:nvPr>
        </p:nvSpPr>
        <p:spPr bwMode="auto">
          <a:xfrm>
            <a:off x="2362200" y="6248400"/>
            <a:ext cx="571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000">
                <a:ea typeface="굴림" pitchFamily="50" charset="-127"/>
              </a:defRPr>
            </a:lvl1pPr>
          </a:lstStyle>
          <a:p>
            <a:pPr>
              <a:defRPr/>
            </a:pPr>
            <a:r>
              <a:rPr lang="en-US" altLang="ko-KR"/>
              <a:t>PowerPoint Presentation for Dennis, Wixom &amp; Tegarden       </a:t>
            </a:r>
            <a:r>
              <a:rPr lang="en-US" altLang="ko-KR" i="1"/>
              <a:t>Systems Analysis and Design</a:t>
            </a:r>
          </a:p>
          <a:p>
            <a:pPr>
              <a:defRPr/>
            </a:pPr>
            <a:r>
              <a:rPr lang="en-US" altLang="ko-KR"/>
              <a:t>Copyright </a:t>
            </a:r>
            <a:r>
              <a:rPr lang="en-US" altLang="ko-KR">
                <a:cs typeface="Tahoma" pitchFamily="34" charset="0"/>
              </a:rPr>
              <a:t>2001 © John Wiley &amp; Sons, Inc.  All rights reserved.</a:t>
            </a:r>
          </a:p>
        </p:txBody>
      </p:sp>
      <p:sp>
        <p:nvSpPr>
          <p:cNvPr id="15" name="Rectangle 3084"/>
          <p:cNvSpPr>
            <a:spLocks noGrp="1" noChangeArrowheads="1"/>
          </p:cNvSpPr>
          <p:nvPr>
            <p:ph type="sldNum" sz="quarter" idx="11"/>
          </p:nvPr>
        </p:nvSpPr>
        <p:spPr/>
        <p:txBody>
          <a:bodyPr/>
          <a:lstStyle>
            <a:lvl1pPr>
              <a:defRPr/>
            </a:lvl1pPr>
          </a:lstStyle>
          <a:p>
            <a:pPr>
              <a:defRPr/>
            </a:pPr>
            <a:r>
              <a:rPr lang="en-US" altLang="ko-KR"/>
              <a:t>Slide </a:t>
            </a:r>
            <a:fld id="{30AFF3F8-D3EA-41F0-A8A6-AA766DF13D47}" type="slidenum">
              <a:rPr lang="en-US" altLang="ko-KR"/>
              <a:pPr>
                <a:defRPr/>
              </a:pPr>
              <a:t>‹#›</a:t>
            </a:fld>
            <a:endParaRPr lang="en-US" altLang="ko-KR"/>
          </a:p>
          <a:p>
            <a:pPr>
              <a:defRPr/>
            </a:pPr>
            <a:endParaRPr lang="ko-KR" altLang="en-US"/>
          </a:p>
        </p:txBody>
      </p:sp>
    </p:spTree>
    <p:extLst>
      <p:ext uri="{BB962C8B-B14F-4D97-AF65-F5344CB8AC3E}">
        <p14:creationId xmlns:p14="http://schemas.microsoft.com/office/powerpoint/2010/main" val="347097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033"/>
          <p:cNvSpPr>
            <a:spLocks noGrp="1" noChangeArrowheads="1"/>
          </p:cNvSpPr>
          <p:nvPr>
            <p:ph type="sldNum" sz="quarter" idx="10"/>
          </p:nvPr>
        </p:nvSpPr>
        <p:spPr>
          <a:ln/>
        </p:spPr>
        <p:txBody>
          <a:bodyPr/>
          <a:lstStyle>
            <a:lvl1pPr>
              <a:defRPr/>
            </a:lvl1pPr>
          </a:lstStyle>
          <a:p>
            <a:pPr>
              <a:defRPr/>
            </a:pPr>
            <a:r>
              <a:rPr lang="en-US" altLang="ko-KR"/>
              <a:t>Slide </a:t>
            </a:r>
            <a:fld id="{6F7120C9-98B5-412D-A66D-4897CA5A93EE}" type="slidenum">
              <a:rPr lang="en-US" altLang="ko-KR"/>
              <a:pPr>
                <a:defRPr/>
              </a:pPr>
              <a:t>‹#›</a:t>
            </a:fld>
            <a:endParaRPr lang="ko-KR" altLang="en-US"/>
          </a:p>
        </p:txBody>
      </p:sp>
    </p:spTree>
    <p:extLst>
      <p:ext uri="{BB962C8B-B14F-4D97-AF65-F5344CB8AC3E}">
        <p14:creationId xmlns:p14="http://schemas.microsoft.com/office/powerpoint/2010/main" val="246169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2250" y="152400"/>
            <a:ext cx="2000250" cy="601980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571500" y="152400"/>
            <a:ext cx="5848350" cy="60198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033"/>
          <p:cNvSpPr>
            <a:spLocks noGrp="1" noChangeArrowheads="1"/>
          </p:cNvSpPr>
          <p:nvPr>
            <p:ph type="sldNum" sz="quarter" idx="10"/>
          </p:nvPr>
        </p:nvSpPr>
        <p:spPr>
          <a:ln/>
        </p:spPr>
        <p:txBody>
          <a:bodyPr/>
          <a:lstStyle>
            <a:lvl1pPr>
              <a:defRPr/>
            </a:lvl1pPr>
          </a:lstStyle>
          <a:p>
            <a:pPr>
              <a:defRPr/>
            </a:pPr>
            <a:r>
              <a:rPr lang="en-US" altLang="ko-KR"/>
              <a:t>Slide </a:t>
            </a:r>
            <a:fld id="{4E19CBE6-A0EB-440D-B59A-AFC0866005FA}" type="slidenum">
              <a:rPr lang="en-US" altLang="ko-KR"/>
              <a:pPr>
                <a:defRPr/>
              </a:pPr>
              <a:t>‹#›</a:t>
            </a:fld>
            <a:endParaRPr lang="ko-KR" altLang="en-US"/>
          </a:p>
        </p:txBody>
      </p:sp>
    </p:spTree>
    <p:extLst>
      <p:ext uri="{BB962C8B-B14F-4D97-AF65-F5344CB8AC3E}">
        <p14:creationId xmlns:p14="http://schemas.microsoft.com/office/powerpoint/2010/main" val="3652233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552450" y="533400"/>
            <a:ext cx="6838950" cy="563563"/>
          </a:xfrm>
        </p:spPr>
        <p:txBody>
          <a:bodyPr/>
          <a:lstStyle/>
          <a:p>
            <a:r>
              <a:rPr lang="ko-KR" altLang="en-US"/>
              <a:t>마스터 제목 스타일 편집</a:t>
            </a:r>
          </a:p>
        </p:txBody>
      </p:sp>
      <p:sp>
        <p:nvSpPr>
          <p:cNvPr id="3" name="텍스트 개체 틀 2"/>
          <p:cNvSpPr>
            <a:spLocks noGrp="1"/>
          </p:cNvSpPr>
          <p:nvPr>
            <p:ph type="body" sz="half" idx="1"/>
          </p:nvPr>
        </p:nvSpPr>
        <p:spPr>
          <a:xfrm>
            <a:off x="381000" y="1447800"/>
            <a:ext cx="4038600" cy="471646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572000" y="1447800"/>
            <a:ext cx="4038600" cy="471646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4"/>
          <p:cNvSpPr>
            <a:spLocks noGrp="1" noChangeArrowheads="1"/>
          </p:cNvSpPr>
          <p:nvPr>
            <p:ph type="dt" sz="half" idx="10"/>
          </p:nvPr>
        </p:nvSpPr>
        <p:spPr>
          <a:xfrm>
            <a:off x="685800" y="6405563"/>
            <a:ext cx="2209800" cy="381000"/>
          </a:xfrm>
          <a:prstGeom prst="rect">
            <a:avLst/>
          </a:prstGeom>
        </p:spPr>
        <p:txBody>
          <a:bodyPr vert="horz" wrap="square" lIns="91440" tIns="45720" rIns="91440" bIns="45720" numCol="1" anchor="t" anchorCtr="0" compatLnSpc="1">
            <a:prstTxWarp prst="textNoShape">
              <a:avLst/>
            </a:prstTxWarp>
          </a:bodyPr>
          <a:lstStyle>
            <a:lvl1pPr>
              <a:defRPr>
                <a:ea typeface="굴림" pitchFamily="50" charset="-127"/>
              </a:defRPr>
            </a:lvl1pPr>
          </a:lstStyle>
          <a:p>
            <a:pPr>
              <a:defRPr/>
            </a:pPr>
            <a:endParaRPr lang="en-US" altLang="ko-KR"/>
          </a:p>
        </p:txBody>
      </p:sp>
      <p:sp>
        <p:nvSpPr>
          <p:cNvPr id="6" name="Rectangle 5"/>
          <p:cNvSpPr>
            <a:spLocks noGrp="1" noChangeArrowheads="1"/>
          </p:cNvSpPr>
          <p:nvPr>
            <p:ph type="ftr" sz="quarter" idx="11"/>
          </p:nvPr>
        </p:nvSpPr>
        <p:spPr>
          <a:xfrm>
            <a:off x="3124200" y="6405563"/>
            <a:ext cx="2895600" cy="381000"/>
          </a:xfrm>
          <a:prstGeom prst="rect">
            <a:avLst/>
          </a:prstGeom>
        </p:spPr>
        <p:txBody>
          <a:bodyPr/>
          <a:lstStyle>
            <a:lvl1pPr>
              <a:defRPr/>
            </a:lvl1pPr>
          </a:lstStyle>
          <a:p>
            <a:pPr>
              <a:defRPr/>
            </a:pPr>
            <a:r>
              <a:rPr lang="en-US" altLang="ko-KR"/>
              <a:t>Perfect C</a:t>
            </a:r>
          </a:p>
        </p:txBody>
      </p:sp>
      <p:sp>
        <p:nvSpPr>
          <p:cNvPr id="7" name="Rectangle 6"/>
          <p:cNvSpPr>
            <a:spLocks noGrp="1" noChangeArrowheads="1"/>
          </p:cNvSpPr>
          <p:nvPr>
            <p:ph type="sldNum" sz="quarter" idx="12"/>
          </p:nvPr>
        </p:nvSpPr>
        <p:spPr/>
        <p:txBody>
          <a:bodyPr/>
          <a:lstStyle>
            <a:lvl1pPr>
              <a:defRPr/>
            </a:lvl1pPr>
          </a:lstStyle>
          <a:p>
            <a:pPr>
              <a:defRPr/>
            </a:pPr>
            <a:fld id="{9F068E68-9CB1-49EE-B927-C15E48914792}" type="slidenum">
              <a:rPr lang="ko-KR" altLang="en-US"/>
              <a:pPr>
                <a:defRPr/>
              </a:pPr>
              <a:t>‹#›</a:t>
            </a:fld>
            <a:endParaRPr lang="en-US" altLang="ko-KR"/>
          </a:p>
        </p:txBody>
      </p:sp>
    </p:spTree>
    <p:extLst>
      <p:ext uri="{BB962C8B-B14F-4D97-AF65-F5344CB8AC3E}">
        <p14:creationId xmlns:p14="http://schemas.microsoft.com/office/powerpoint/2010/main" val="124110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033"/>
          <p:cNvSpPr>
            <a:spLocks noGrp="1" noChangeArrowheads="1"/>
          </p:cNvSpPr>
          <p:nvPr>
            <p:ph type="sldNum" sz="quarter" idx="10"/>
          </p:nvPr>
        </p:nvSpPr>
        <p:spPr>
          <a:ln/>
        </p:spPr>
        <p:txBody>
          <a:bodyPr/>
          <a:lstStyle>
            <a:lvl1pPr>
              <a:defRPr/>
            </a:lvl1pPr>
          </a:lstStyle>
          <a:p>
            <a:pPr>
              <a:defRPr/>
            </a:pPr>
            <a:r>
              <a:rPr lang="en-US" altLang="ko-KR"/>
              <a:t>Slide </a:t>
            </a:r>
            <a:fld id="{76893028-A752-4A7E-A05E-BF123612179C}" type="slidenum">
              <a:rPr lang="en-US" altLang="ko-KR"/>
              <a:pPr>
                <a:defRPr/>
              </a:pPr>
              <a:t>‹#›</a:t>
            </a:fld>
            <a:endParaRPr lang="ko-KR" altLang="en-US"/>
          </a:p>
        </p:txBody>
      </p:sp>
    </p:spTree>
    <p:extLst>
      <p:ext uri="{BB962C8B-B14F-4D97-AF65-F5344CB8AC3E}">
        <p14:creationId xmlns:p14="http://schemas.microsoft.com/office/powerpoint/2010/main" val="104726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1033"/>
          <p:cNvSpPr>
            <a:spLocks noGrp="1" noChangeArrowheads="1"/>
          </p:cNvSpPr>
          <p:nvPr>
            <p:ph type="sldNum" sz="quarter" idx="10"/>
          </p:nvPr>
        </p:nvSpPr>
        <p:spPr>
          <a:ln/>
        </p:spPr>
        <p:txBody>
          <a:bodyPr/>
          <a:lstStyle>
            <a:lvl1pPr>
              <a:defRPr/>
            </a:lvl1pPr>
          </a:lstStyle>
          <a:p>
            <a:pPr>
              <a:defRPr/>
            </a:pPr>
            <a:r>
              <a:rPr lang="en-US" altLang="ko-KR"/>
              <a:t>Slide </a:t>
            </a:r>
            <a:fld id="{16A15CAE-94CF-4A72-9E28-1D091DA89CB4}" type="slidenum">
              <a:rPr lang="en-US" altLang="ko-KR"/>
              <a:pPr>
                <a:defRPr/>
              </a:pPr>
              <a:t>‹#›</a:t>
            </a:fld>
            <a:endParaRPr lang="ko-KR" altLang="en-US"/>
          </a:p>
        </p:txBody>
      </p:sp>
    </p:spTree>
    <p:extLst>
      <p:ext uri="{BB962C8B-B14F-4D97-AF65-F5344CB8AC3E}">
        <p14:creationId xmlns:p14="http://schemas.microsoft.com/office/powerpoint/2010/main" val="5052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5715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9906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033"/>
          <p:cNvSpPr>
            <a:spLocks noGrp="1" noChangeArrowheads="1"/>
          </p:cNvSpPr>
          <p:nvPr>
            <p:ph type="sldNum" sz="quarter" idx="10"/>
          </p:nvPr>
        </p:nvSpPr>
        <p:spPr>
          <a:ln/>
        </p:spPr>
        <p:txBody>
          <a:bodyPr/>
          <a:lstStyle>
            <a:lvl1pPr>
              <a:defRPr/>
            </a:lvl1pPr>
          </a:lstStyle>
          <a:p>
            <a:pPr>
              <a:defRPr/>
            </a:pPr>
            <a:r>
              <a:rPr lang="en-US" altLang="ko-KR"/>
              <a:t>Slide </a:t>
            </a:r>
            <a:fld id="{42425AE5-55FB-4DEA-8BE6-8F3F4DA8692D}" type="slidenum">
              <a:rPr lang="en-US" altLang="ko-KR"/>
              <a:pPr>
                <a:defRPr/>
              </a:pPr>
              <a:t>‹#›</a:t>
            </a:fld>
            <a:endParaRPr lang="ko-KR" altLang="en-US"/>
          </a:p>
        </p:txBody>
      </p:sp>
    </p:spTree>
    <p:extLst>
      <p:ext uri="{BB962C8B-B14F-4D97-AF65-F5344CB8AC3E}">
        <p14:creationId xmlns:p14="http://schemas.microsoft.com/office/powerpoint/2010/main" val="123994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1033"/>
          <p:cNvSpPr>
            <a:spLocks noGrp="1" noChangeArrowheads="1"/>
          </p:cNvSpPr>
          <p:nvPr>
            <p:ph type="sldNum" sz="quarter" idx="10"/>
          </p:nvPr>
        </p:nvSpPr>
        <p:spPr>
          <a:ln/>
        </p:spPr>
        <p:txBody>
          <a:bodyPr/>
          <a:lstStyle>
            <a:lvl1pPr>
              <a:defRPr/>
            </a:lvl1pPr>
          </a:lstStyle>
          <a:p>
            <a:pPr>
              <a:defRPr/>
            </a:pPr>
            <a:r>
              <a:rPr lang="en-US" altLang="ko-KR"/>
              <a:t>Slide </a:t>
            </a:r>
            <a:fld id="{C8C5B592-ABC7-40A6-AB62-6BBBCA593441}" type="slidenum">
              <a:rPr lang="en-US" altLang="ko-KR"/>
              <a:pPr>
                <a:defRPr/>
              </a:pPr>
              <a:t>‹#›</a:t>
            </a:fld>
            <a:endParaRPr lang="ko-KR" altLang="en-US"/>
          </a:p>
        </p:txBody>
      </p:sp>
    </p:spTree>
    <p:extLst>
      <p:ext uri="{BB962C8B-B14F-4D97-AF65-F5344CB8AC3E}">
        <p14:creationId xmlns:p14="http://schemas.microsoft.com/office/powerpoint/2010/main" val="368643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1033"/>
          <p:cNvSpPr>
            <a:spLocks noGrp="1" noChangeArrowheads="1"/>
          </p:cNvSpPr>
          <p:nvPr>
            <p:ph type="sldNum" sz="quarter" idx="10"/>
          </p:nvPr>
        </p:nvSpPr>
        <p:spPr>
          <a:ln/>
        </p:spPr>
        <p:txBody>
          <a:bodyPr/>
          <a:lstStyle>
            <a:lvl1pPr>
              <a:defRPr/>
            </a:lvl1pPr>
          </a:lstStyle>
          <a:p>
            <a:pPr>
              <a:defRPr/>
            </a:pPr>
            <a:r>
              <a:rPr lang="en-US" altLang="ko-KR"/>
              <a:t>Slide </a:t>
            </a:r>
            <a:fld id="{7686E598-2B64-4D91-8187-82F20CD77CCA}" type="slidenum">
              <a:rPr lang="en-US" altLang="ko-KR"/>
              <a:pPr>
                <a:defRPr/>
              </a:pPr>
              <a:t>‹#›</a:t>
            </a:fld>
            <a:endParaRPr lang="ko-KR" altLang="en-US"/>
          </a:p>
        </p:txBody>
      </p:sp>
    </p:spTree>
    <p:extLst>
      <p:ext uri="{BB962C8B-B14F-4D97-AF65-F5344CB8AC3E}">
        <p14:creationId xmlns:p14="http://schemas.microsoft.com/office/powerpoint/2010/main" val="332825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033"/>
          <p:cNvSpPr>
            <a:spLocks noGrp="1" noChangeArrowheads="1"/>
          </p:cNvSpPr>
          <p:nvPr>
            <p:ph type="sldNum" sz="quarter" idx="10"/>
          </p:nvPr>
        </p:nvSpPr>
        <p:spPr>
          <a:ln/>
        </p:spPr>
        <p:txBody>
          <a:bodyPr/>
          <a:lstStyle>
            <a:lvl1pPr>
              <a:defRPr/>
            </a:lvl1pPr>
          </a:lstStyle>
          <a:p>
            <a:pPr>
              <a:defRPr/>
            </a:pPr>
            <a:r>
              <a:rPr lang="en-US" altLang="ko-KR"/>
              <a:t>Slide </a:t>
            </a:r>
            <a:fld id="{184118AC-EE77-4975-AC35-3374F57C02B5}" type="slidenum">
              <a:rPr lang="en-US" altLang="ko-KR"/>
              <a:pPr>
                <a:defRPr/>
              </a:pPr>
              <a:t>‹#›</a:t>
            </a:fld>
            <a:endParaRPr lang="ko-KR" altLang="en-US"/>
          </a:p>
        </p:txBody>
      </p:sp>
    </p:spTree>
    <p:extLst>
      <p:ext uri="{BB962C8B-B14F-4D97-AF65-F5344CB8AC3E}">
        <p14:creationId xmlns:p14="http://schemas.microsoft.com/office/powerpoint/2010/main" val="30185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033"/>
          <p:cNvSpPr>
            <a:spLocks noGrp="1" noChangeArrowheads="1"/>
          </p:cNvSpPr>
          <p:nvPr>
            <p:ph type="sldNum" sz="quarter" idx="10"/>
          </p:nvPr>
        </p:nvSpPr>
        <p:spPr>
          <a:ln/>
        </p:spPr>
        <p:txBody>
          <a:bodyPr/>
          <a:lstStyle>
            <a:lvl1pPr>
              <a:defRPr/>
            </a:lvl1pPr>
          </a:lstStyle>
          <a:p>
            <a:pPr>
              <a:defRPr/>
            </a:pPr>
            <a:r>
              <a:rPr lang="en-US" altLang="ko-KR"/>
              <a:t>Slide </a:t>
            </a:r>
            <a:fld id="{91DCA3A4-9584-4719-B861-643BB099B08F}" type="slidenum">
              <a:rPr lang="en-US" altLang="ko-KR"/>
              <a:pPr>
                <a:defRPr/>
              </a:pPr>
              <a:t>‹#›</a:t>
            </a:fld>
            <a:endParaRPr lang="ko-KR" altLang="en-US"/>
          </a:p>
        </p:txBody>
      </p:sp>
    </p:spTree>
    <p:extLst>
      <p:ext uri="{BB962C8B-B14F-4D97-AF65-F5344CB8AC3E}">
        <p14:creationId xmlns:p14="http://schemas.microsoft.com/office/powerpoint/2010/main" val="40173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1033"/>
          <p:cNvSpPr>
            <a:spLocks noGrp="1" noChangeArrowheads="1"/>
          </p:cNvSpPr>
          <p:nvPr>
            <p:ph type="sldNum" sz="quarter" idx="10"/>
          </p:nvPr>
        </p:nvSpPr>
        <p:spPr>
          <a:ln/>
        </p:spPr>
        <p:txBody>
          <a:bodyPr/>
          <a:lstStyle>
            <a:lvl1pPr>
              <a:defRPr/>
            </a:lvl1pPr>
          </a:lstStyle>
          <a:p>
            <a:pPr>
              <a:defRPr/>
            </a:pPr>
            <a:r>
              <a:rPr lang="en-US" altLang="ko-KR"/>
              <a:t>Slide </a:t>
            </a:r>
            <a:fld id="{36A8C169-81C3-496A-BF78-091878CF9CFE}" type="slidenum">
              <a:rPr lang="en-US" altLang="ko-KR"/>
              <a:pPr>
                <a:defRPr/>
              </a:pPr>
              <a:t>‹#›</a:t>
            </a:fld>
            <a:endParaRPr lang="ko-KR" altLang="en-US"/>
          </a:p>
        </p:txBody>
      </p:sp>
    </p:spTree>
    <p:extLst>
      <p:ext uri="{BB962C8B-B14F-4D97-AF65-F5344CB8AC3E}">
        <p14:creationId xmlns:p14="http://schemas.microsoft.com/office/powerpoint/2010/main" val="221664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26" descr="leftbarbac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685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027"/>
          <p:cNvSpPr>
            <a:spLocks noGrp="1" noChangeArrowheads="1"/>
          </p:cNvSpPr>
          <p:nvPr>
            <p:ph type="title"/>
          </p:nvPr>
        </p:nvSpPr>
        <p:spPr bwMode="auto">
          <a:xfrm>
            <a:off x="571500" y="1524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ko-KR"/>
              <a:t>Click to edit Master title style</a:t>
            </a:r>
          </a:p>
        </p:txBody>
      </p:sp>
      <p:sp>
        <p:nvSpPr>
          <p:cNvPr id="91140" name="Rectangle 1028" descr="Rectangle: Click to edit Master text styles&#10;Second level&#10;Third level&#10;Fourth level&#10;Fifth level"/>
          <p:cNvSpPr>
            <a:spLocks noGrp="1" noChangeArrowheads="1"/>
          </p:cNvSpPr>
          <p:nvPr>
            <p:ph type="body" idx="1"/>
          </p:nvPr>
        </p:nvSpPr>
        <p:spPr bwMode="auto">
          <a:xfrm>
            <a:off x="571500" y="9906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9" name="Line 1029"/>
          <p:cNvSpPr>
            <a:spLocks noChangeShapeType="1"/>
          </p:cNvSpPr>
          <p:nvPr/>
        </p:nvSpPr>
        <p:spPr bwMode="ltGray">
          <a:xfrm rot="10800000">
            <a:off x="8593138" y="3427413"/>
            <a:ext cx="0" cy="32861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sp>
        <p:nvSpPr>
          <p:cNvPr id="1030" name="Arc 1030"/>
          <p:cNvSpPr>
            <a:spLocks/>
          </p:cNvSpPr>
          <p:nvPr/>
        </p:nvSpPr>
        <p:spPr bwMode="ltGray">
          <a:xfrm rot="10800000" flipH="1">
            <a:off x="8494713" y="6034088"/>
            <a:ext cx="192087" cy="193675"/>
          </a:xfrm>
          <a:custGeom>
            <a:avLst/>
            <a:gdLst>
              <a:gd name="T0" fmla="*/ 726140329 w 43195"/>
              <a:gd name="T1" fmla="*/ 179405 h 43200"/>
              <a:gd name="T2" fmla="*/ 0 w 43195"/>
              <a:gd name="T3" fmla="*/ 802890952 h 43200"/>
              <a:gd name="T4" fmla="*/ 742682731 w 43195"/>
              <a:gd name="T5" fmla="*/ 786293906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91145" name="Rectangle 1033"/>
          <p:cNvSpPr>
            <a:spLocks noGrp="1" noChangeArrowheads="1"/>
          </p:cNvSpPr>
          <p:nvPr>
            <p:ph type="sldNum" sz="quarter" idx="4"/>
          </p:nvPr>
        </p:nvSpPr>
        <p:spPr bwMode="auto">
          <a:xfrm>
            <a:off x="990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ea typeface="굴림" pitchFamily="50" charset="-127"/>
              </a:defRPr>
            </a:lvl1pPr>
          </a:lstStyle>
          <a:p>
            <a:pPr>
              <a:defRPr/>
            </a:pPr>
            <a:r>
              <a:rPr lang="en-US" altLang="ko-KR"/>
              <a:t>Slide </a:t>
            </a:r>
            <a:fld id="{1DB8336B-765A-4352-AC46-6F788A6EA3FA}" type="slidenum">
              <a:rPr lang="en-US" altLang="ko-KR"/>
              <a:pPr>
                <a:defRPr/>
              </a:pPr>
              <a:t>‹#›</a:t>
            </a:fld>
            <a:endParaRPr lang="ko-KR" altLang="en-US"/>
          </a:p>
        </p:txBody>
      </p:sp>
      <p:sp>
        <p:nvSpPr>
          <p:cNvPr id="1032" name="Line 1034"/>
          <p:cNvSpPr>
            <a:spLocks noChangeShapeType="1"/>
          </p:cNvSpPr>
          <p:nvPr/>
        </p:nvSpPr>
        <p:spPr bwMode="ltGray">
          <a:xfrm flipH="1" flipV="1">
            <a:off x="990600" y="6400800"/>
            <a:ext cx="7086600" cy="0"/>
          </a:xfrm>
          <a:prstGeom prst="line">
            <a:avLst/>
          </a:prstGeom>
          <a:noFill/>
          <a:ln w="9525">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ko-KR" altLang="en-US"/>
          </a:p>
        </p:txBody>
      </p:sp>
      <p:pic>
        <p:nvPicPr>
          <p:cNvPr id="1033" name="Picture 1035" descr="global"/>
          <p:cNvPicPr>
            <a:picLocks noChangeAspect="1" noChangeArrowheads="1"/>
          </p:cNvPicPr>
          <p:nvPr/>
        </p:nvPicPr>
        <p:blipFill>
          <a:blip r:embed="rId15">
            <a:extLst>
              <a:ext uri="{28A0092B-C50C-407E-A947-70E740481C1C}">
                <a14:useLocalDpi xmlns:a14="http://schemas.microsoft.com/office/drawing/2010/main" val="0"/>
              </a:ext>
            </a:extLst>
          </a:blip>
          <a:srcRect l="13483" t="5405" r="12360" b="13513"/>
          <a:stretch>
            <a:fillRect/>
          </a:stretch>
        </p:blipFill>
        <p:spPr bwMode="auto">
          <a:xfrm>
            <a:off x="8420100" y="6045200"/>
            <a:ext cx="558800" cy="762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 name="Group 1036"/>
          <p:cNvGrpSpPr>
            <a:grpSpLocks/>
          </p:cNvGrpSpPr>
          <p:nvPr userDrawn="1"/>
        </p:nvGrpSpPr>
        <p:grpSpPr bwMode="auto">
          <a:xfrm>
            <a:off x="533400" y="762000"/>
            <a:ext cx="7572375" cy="169863"/>
            <a:chOff x="504" y="3670"/>
            <a:chExt cx="4770" cy="107"/>
          </a:xfrm>
        </p:grpSpPr>
        <p:sp>
          <p:nvSpPr>
            <p:cNvPr id="1035" name="Rectangle 1037"/>
            <p:cNvSpPr>
              <a:spLocks noChangeArrowheads="1"/>
            </p:cNvSpPr>
            <p:nvPr/>
          </p:nvSpPr>
          <p:spPr bwMode="auto">
            <a:xfrm>
              <a:off x="504" y="3696"/>
              <a:ext cx="4752" cy="48"/>
            </a:xfrm>
            <a:prstGeom prst="rect">
              <a:avLst/>
            </a:prstGeom>
            <a:gradFill rotWithShape="0">
              <a:gsLst>
                <a:gs pos="0">
                  <a:srgbClr val="B0B6E0"/>
                </a:gs>
                <a:gs pos="100000">
                  <a:srgbClr val="868FD0"/>
                </a:gs>
              </a:gsLst>
              <a:lin ang="0" scaled="1"/>
            </a:gradFill>
            <a:ln>
              <a:noFill/>
            </a:ln>
            <a:effectLst>
              <a:outerShdw dist="74053" dir="3542175" algn="ctr" rotWithShape="0">
                <a:srgbClr val="00006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endParaRPr lang="ko-KR" altLang="en-US">
                <a:ea typeface="굴림" pitchFamily="50" charset="-127"/>
              </a:endParaRPr>
            </a:p>
          </p:txBody>
        </p:sp>
        <p:sp>
          <p:nvSpPr>
            <p:cNvPr id="1036" name="AutoShape 1038"/>
            <p:cNvSpPr>
              <a:spLocks noChangeAspect="1" noChangeArrowheads="1"/>
            </p:cNvSpPr>
            <p:nvPr/>
          </p:nvSpPr>
          <p:spPr bwMode="auto">
            <a:xfrm rot="-7499842">
              <a:off x="5142" y="3646"/>
              <a:ext cx="107" cy="156"/>
            </a:xfrm>
            <a:prstGeom prst="triangle">
              <a:avLst>
                <a:gd name="adj" fmla="val 0"/>
              </a:avLst>
            </a:prstGeom>
            <a:solidFill>
              <a:srgbClr val="868FD0"/>
            </a:solidFill>
            <a:ln>
              <a:noFill/>
            </a:ln>
            <a:effectLst>
              <a:outerShdw dist="74053" dir="3542175" algn="ctr" rotWithShape="0">
                <a:srgbClr val="00006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endParaRPr lang="ko-KR" altLang="en-US">
                <a:ea typeface="굴림" pitchFamily="50" charset="-127"/>
              </a:endParaRPr>
            </a:p>
          </p:txBody>
        </p:sp>
      </p:grpSp>
    </p:spTree>
  </p:cSld>
  <p:clrMap bg1="lt1" tx1="dk1" bg2="lt2" tx2="dk2" accent1="accent1" accent2="accent2" accent3="accent3" accent4="accent4" accent5="accent5" accent6="accent6" hlink="hlink" folHlink="folHlink"/>
  <p:sldLayoutIdLst>
    <p:sldLayoutId id="2147483797"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8"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1140">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91140">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91140">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91140">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911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build="p" autoUpdateAnimBg="0">
        <p:tmplLst>
          <p:tmpl lvl="1">
            <p:tnLst>
              <p:par>
                <p:cTn presetID="1" presetClass="entr" presetSubtype="0" fill="hold" nodeType="clickEffect">
                  <p:stCondLst>
                    <p:cond delay="0"/>
                  </p:stCondLst>
                  <p:childTnLst>
                    <p:set>
                      <p:cBhvr>
                        <p:cTn dur="1" fill="hold">
                          <p:stCondLst>
                            <p:cond delay="499"/>
                          </p:stCondLst>
                        </p:cTn>
                        <p:tgtEl>
                          <p:spTgt spid="91140"/>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499"/>
                          </p:stCondLst>
                        </p:cTn>
                        <p:tgtEl>
                          <p:spTgt spid="9114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9114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9114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91140"/>
                        </p:tgtEl>
                        <p:attrNameLst>
                          <p:attrName>style.visibility</p:attrName>
                        </p:attrNameLst>
                      </p:cBhvr>
                      <p:to>
                        <p:strVal val="visible"/>
                      </p:to>
                    </p:set>
                  </p:childTnLst>
                </p:cTn>
              </p:par>
            </p:tnLst>
          </p:tmpl>
        </p:tmplLst>
      </p:bldP>
    </p:bldLst>
  </p:timing>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fontAlgn="base">
        <a:spcBef>
          <a:spcPct val="0"/>
        </a:spcBef>
        <a:spcAft>
          <a:spcPct val="0"/>
        </a:spcAft>
        <a:defRPr sz="3200" b="1">
          <a:solidFill>
            <a:schemeClr val="tx1"/>
          </a:solidFill>
          <a:latin typeface="Verdana" pitchFamily="34" charset="0"/>
        </a:defRPr>
      </a:lvl6pPr>
      <a:lvl7pPr marL="914400" algn="l" rtl="0" fontAlgn="base">
        <a:spcBef>
          <a:spcPct val="0"/>
        </a:spcBef>
        <a:spcAft>
          <a:spcPct val="0"/>
        </a:spcAft>
        <a:defRPr sz="3200" b="1">
          <a:solidFill>
            <a:schemeClr val="tx1"/>
          </a:solidFill>
          <a:latin typeface="Verdana" pitchFamily="34" charset="0"/>
        </a:defRPr>
      </a:lvl7pPr>
      <a:lvl8pPr marL="1371600" algn="l" rtl="0" fontAlgn="base">
        <a:spcBef>
          <a:spcPct val="0"/>
        </a:spcBef>
        <a:spcAft>
          <a:spcPct val="0"/>
        </a:spcAft>
        <a:defRPr sz="3200" b="1">
          <a:solidFill>
            <a:schemeClr val="tx1"/>
          </a:solidFill>
          <a:latin typeface="Verdana" pitchFamily="34" charset="0"/>
        </a:defRPr>
      </a:lvl8pPr>
      <a:lvl9pPr marL="1828800" algn="l" rtl="0" fontAlgn="base">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FF5050"/>
        </a:buClr>
        <a:buSzPct val="50000"/>
        <a:buFont typeface="Wingdings" pitchFamily="2" charset="2"/>
        <a:buBlip>
          <a:blip r:embed="rId16"/>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5050"/>
        </a:buClr>
        <a:buSzPct val="50000"/>
        <a:buFont typeface="Wingdings" pitchFamily="2" charset="2"/>
        <a:buBlip>
          <a:blip r:embed="rId17"/>
        </a:buBlip>
        <a:defRPr sz="2400">
          <a:solidFill>
            <a:schemeClr val="tx1"/>
          </a:solidFill>
          <a:latin typeface="+mn-lt"/>
        </a:defRPr>
      </a:lvl2pPr>
      <a:lvl3pPr marL="1143000" indent="-228600" algn="l" rtl="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rgbClr val="FF5050"/>
        </a:buClr>
        <a:buSzPct val="50000"/>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rgbClr val="FF5050"/>
        </a:buClr>
        <a:buSzPct val="50000"/>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rgbClr val="FF5050"/>
        </a:buClr>
        <a:buSzPct val="50000"/>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rgbClr val="FF5050"/>
        </a:buClr>
        <a:buSzPct val="50000"/>
        <a:buFont typeface="Wingdings" pitchFamily="2" charset="2"/>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8.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8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D90ACA24-C59F-4A77-A7CD-989725574280}" type="slidenum">
              <a:rPr lang="en-US" altLang="ko-KR" sz="1000" smtClean="0">
                <a:latin typeface="Tahoma" pitchFamily="34" charset="0"/>
              </a:rPr>
              <a:pPr eaLnBrk="1" hangingPunct="1">
                <a:spcBef>
                  <a:spcPct val="0"/>
                </a:spcBef>
                <a:buClrTx/>
                <a:buSzTx/>
                <a:buFontTx/>
                <a:buNone/>
              </a:pPr>
              <a:t>1</a:t>
            </a:fld>
            <a:endParaRPr lang="en-US" altLang="ko-KR" sz="1000">
              <a:latin typeface="Tahoma" pitchFamily="34" charset="0"/>
            </a:endParaRPr>
          </a:p>
          <a:p>
            <a:pPr eaLnBrk="1" hangingPunct="1">
              <a:spcBef>
                <a:spcPct val="0"/>
              </a:spcBef>
              <a:buClrTx/>
              <a:buSzTx/>
              <a:buFontTx/>
              <a:buNone/>
            </a:pPr>
            <a:endParaRPr lang="ko-KR" altLang="en-US" sz="1000">
              <a:latin typeface="Tahoma" pitchFamily="34" charset="0"/>
            </a:endParaRPr>
          </a:p>
        </p:txBody>
      </p:sp>
      <p:sp>
        <p:nvSpPr>
          <p:cNvPr id="2" name="Rectangle 2"/>
          <p:cNvSpPr>
            <a:spLocks noGrp="1" noChangeArrowheads="1"/>
          </p:cNvSpPr>
          <p:nvPr>
            <p:ph type="ctrTitle"/>
            <p:custDataLst>
              <p:tags r:id="rId1"/>
            </p:custDataLst>
          </p:nvPr>
        </p:nvSpPr>
        <p:spPr>
          <a:xfrm>
            <a:off x="990600" y="1143000"/>
            <a:ext cx="7467600" cy="1600200"/>
          </a:xfrm>
        </p:spPr>
        <p:txBody>
          <a:bodyPr lIns="92075" tIns="46038" rIns="92075" bIns="46038" anchor="ctr"/>
          <a:lstStyle/>
          <a:p>
            <a:pPr eaLnBrk="1" hangingPunct="1">
              <a:defRPr/>
            </a:pPr>
            <a:r>
              <a:rPr lang="en-US" altLang="ko-KR" dirty="0">
                <a:effectLst>
                  <a:outerShdw blurRad="38100" dist="38100" dir="2700000" algn="tl">
                    <a:srgbClr val="C0C0C0"/>
                  </a:outerShdw>
                </a:effectLst>
                <a:ea typeface="굴림" pitchFamily="50" charset="-127"/>
              </a:rPr>
              <a:t>Design Pattern</a:t>
            </a:r>
            <a:endParaRPr lang="en-US" altLang="ko-KR" dirty="0">
              <a:ea typeface="굴림" pitchFamily="50" charset="-127"/>
            </a:endParaRPr>
          </a:p>
        </p:txBody>
      </p:sp>
      <p:sp>
        <p:nvSpPr>
          <p:cNvPr id="4100" name="Oval 38"/>
          <p:cNvSpPr>
            <a:spLocks noChangeArrowheads="1"/>
          </p:cNvSpPr>
          <p:nvPr>
            <p:custDataLst>
              <p:tags r:id="rId2"/>
            </p:custDataLst>
          </p:nvPr>
        </p:nvSpPr>
        <p:spPr bwMode="auto">
          <a:xfrm>
            <a:off x="4594225" y="1401763"/>
            <a:ext cx="46038" cy="12700"/>
          </a:xfrm>
          <a:prstGeom prst="ellipse">
            <a:avLst/>
          </a:pr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4101" name="Rectangle 50"/>
          <p:cNvSpPr>
            <a:spLocks noChangeArrowheads="1"/>
          </p:cNvSpPr>
          <p:nvPr>
            <p:custDataLst>
              <p:tags r:id="rId3"/>
            </p:custDataLst>
          </p:nvPr>
        </p:nvSpPr>
        <p:spPr bwMode="auto">
          <a:xfrm>
            <a:off x="4464050" y="779463"/>
            <a:ext cx="38100" cy="7937"/>
          </a:xfrm>
          <a:prstGeom prst="rect">
            <a:avLst/>
          </a:prstGeom>
          <a:solidFill>
            <a:srgbClr val="FBFB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4102" name="Rectangle 55" descr="Rectangle: Click to edit Master text styles&#10;Second level&#10;Third level&#10;Fourth level&#10;Fifth level"/>
          <p:cNvSpPr>
            <a:spLocks noGrp="1" noChangeArrowheads="1"/>
          </p:cNvSpPr>
          <p:nvPr>
            <p:ph type="subTitle" idx="1"/>
          </p:nvPr>
        </p:nvSpPr>
        <p:spPr/>
        <p:txBody>
          <a:bodyPr/>
          <a:lstStyle/>
          <a:p>
            <a:pPr algn="ctr" eaLnBrk="1" hangingPunct="1"/>
            <a:endParaRPr lang="ko-KR" altLang="en-US">
              <a:ea typeface="굴림" pitchFamily="50" charset="-127"/>
            </a:endParaRPr>
          </a:p>
          <a:p>
            <a:pPr algn="ctr" eaLnBrk="1" hangingPunct="1"/>
            <a:endParaRPr lang="ko-KR" altLang="en-US">
              <a:ea typeface="굴림" pitchFamily="50" charset="-127"/>
            </a:endParaRPr>
          </a:p>
          <a:p>
            <a:pPr algn="ctr" eaLnBrk="1" hangingPunct="1"/>
            <a:r>
              <a:rPr lang="en-US" altLang="ko-KR">
                <a:ea typeface="굴림" pitchFamily="50" charset="-127"/>
              </a:rPr>
              <a:t>IT</a:t>
            </a:r>
            <a:r>
              <a:rPr lang="ko-KR" altLang="en-US">
                <a:ea typeface="굴림" pitchFamily="50" charset="-127"/>
              </a:rPr>
              <a:t>대학 컴퓨터학부</a:t>
            </a:r>
            <a:endParaRPr lang="en-US" altLang="ko-KR">
              <a:ea typeface="굴림" pitchFamily="50" charset="-127"/>
            </a:endParaRPr>
          </a:p>
          <a:p>
            <a:pPr algn="ctr" eaLnBrk="1" hangingPunct="1"/>
            <a:endParaRPr lang="ko-KR" altLang="en-US">
              <a:ea typeface="굴림" pitchFamily="50" charset="-127"/>
            </a:endParaRPr>
          </a:p>
          <a:p>
            <a:pPr algn="ctr" eaLnBrk="1" hangingPunct="1"/>
            <a:r>
              <a:rPr lang="ko-KR" altLang="en-US">
                <a:ea typeface="굴림" pitchFamily="50" charset="-127"/>
              </a:rPr>
              <a:t>이우진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5F853B97-5C27-4EB7-A208-CDE16EBEB682}" type="slidenum">
              <a:rPr lang="en-US" altLang="ko-KR" sz="1000" smtClean="0">
                <a:latin typeface="Tahoma" pitchFamily="34" charset="0"/>
              </a:rPr>
              <a:pPr eaLnBrk="1" hangingPunct="1">
                <a:spcBef>
                  <a:spcPct val="0"/>
                </a:spcBef>
                <a:buClrTx/>
                <a:buSzTx/>
                <a:buFontTx/>
                <a:buNone/>
              </a:pPr>
              <a:t>10</a:t>
            </a:fld>
            <a:endParaRPr lang="ko-KR" altLang="en-US" sz="1000">
              <a:latin typeface="Tahoma" pitchFamily="34" charset="0"/>
            </a:endParaRPr>
          </a:p>
        </p:txBody>
      </p:sp>
      <p:sp>
        <p:nvSpPr>
          <p:cNvPr id="13315" name="Rectangle 2"/>
          <p:cNvSpPr>
            <a:spLocks noGrp="1" noChangeArrowheads="1"/>
          </p:cNvSpPr>
          <p:nvPr>
            <p:ph type="title"/>
          </p:nvPr>
        </p:nvSpPr>
        <p:spPr/>
        <p:txBody>
          <a:bodyPr/>
          <a:lstStyle/>
          <a:p>
            <a:pPr eaLnBrk="1" hangingPunct="1"/>
            <a:r>
              <a:rPr lang="en-US" altLang="ko-KR">
                <a:ea typeface="굴림" pitchFamily="50" charset="-127"/>
              </a:rPr>
              <a:t>Creational – Singleton II</a:t>
            </a:r>
          </a:p>
        </p:txBody>
      </p:sp>
      <p:sp>
        <p:nvSpPr>
          <p:cNvPr id="13316" name="Rectangle 3" descr="Rectangle: Click to edit Master text styles&#10;Second level&#10;Third level&#10;Fourth level&#10;Fifth level"/>
          <p:cNvSpPr>
            <a:spLocks noGrp="1" noChangeArrowheads="1"/>
          </p:cNvSpPr>
          <p:nvPr>
            <p:ph type="body" idx="1"/>
          </p:nvPr>
        </p:nvSpPr>
        <p:spPr>
          <a:xfrm>
            <a:off x="381000" y="1066800"/>
            <a:ext cx="8305800" cy="5105400"/>
          </a:xfrm>
        </p:spPr>
        <p:txBody>
          <a:bodyPr/>
          <a:lstStyle/>
          <a:p>
            <a:pPr eaLnBrk="1" hangingPunct="1">
              <a:lnSpc>
                <a:spcPct val="90000"/>
              </a:lnSpc>
            </a:pPr>
            <a:r>
              <a:rPr lang="en-US" altLang="ko-KR" sz="2400" b="1" i="1" dirty="0">
                <a:ea typeface="Arial, Helvetica, sans-serif"/>
                <a:cs typeface="Arial, Helvetica, sans-serif"/>
              </a:rPr>
              <a:t>Consequences</a:t>
            </a:r>
          </a:p>
          <a:p>
            <a:pPr lvl="1" eaLnBrk="1" hangingPunct="1">
              <a:lnSpc>
                <a:spcPct val="90000"/>
              </a:lnSpc>
            </a:pPr>
            <a:r>
              <a:rPr lang="en-US" altLang="ko-KR" sz="2000" dirty="0">
                <a:latin typeface="Times New Roman" pitchFamily="18" charset="0"/>
                <a:ea typeface="굴림" pitchFamily="50" charset="-127"/>
                <a:cs typeface="Times New Roman" pitchFamily="18" charset="0"/>
              </a:rPr>
              <a:t>Insures that only one instance of the class can ever be created. </a:t>
            </a:r>
          </a:p>
          <a:p>
            <a:pPr lvl="1" eaLnBrk="1" hangingPunct="1">
              <a:lnSpc>
                <a:spcPct val="90000"/>
              </a:lnSpc>
            </a:pPr>
            <a:r>
              <a:rPr lang="en-US" altLang="ko-KR" sz="2000" dirty="0">
                <a:latin typeface="Times New Roman" pitchFamily="18" charset="0"/>
                <a:ea typeface="굴림" pitchFamily="50" charset="-127"/>
                <a:cs typeface="Times New Roman" pitchFamily="18" charset="0"/>
              </a:rPr>
              <a:t>Access to the sole instance is strictly controlled by the object itself. </a:t>
            </a:r>
          </a:p>
          <a:p>
            <a:pPr lvl="1" eaLnBrk="1" hangingPunct="1">
              <a:lnSpc>
                <a:spcPct val="90000"/>
              </a:lnSpc>
            </a:pPr>
            <a:r>
              <a:rPr lang="en-US" altLang="ko-KR" sz="2000" dirty="0">
                <a:latin typeface="Times New Roman" pitchFamily="18" charset="0"/>
                <a:ea typeface="굴림" pitchFamily="50" charset="-127"/>
                <a:cs typeface="Times New Roman" pitchFamily="18" charset="0"/>
              </a:rPr>
              <a:t>Singleton classes may be extended by </a:t>
            </a:r>
            <a:r>
              <a:rPr lang="en-US" altLang="ko-KR" sz="2000" dirty="0" err="1">
                <a:latin typeface="Times New Roman" pitchFamily="18" charset="0"/>
                <a:ea typeface="굴림" pitchFamily="50" charset="-127"/>
                <a:cs typeface="Times New Roman" pitchFamily="18" charset="0"/>
              </a:rPr>
              <a:t>subclassing</a:t>
            </a:r>
            <a:r>
              <a:rPr lang="en-US" altLang="ko-KR" sz="2000" dirty="0">
                <a:latin typeface="Times New Roman" pitchFamily="18" charset="0"/>
                <a:ea typeface="굴림" pitchFamily="50" charset="-127"/>
                <a:cs typeface="Times New Roman" pitchFamily="18" charset="0"/>
              </a:rPr>
              <a:t>. Code written to use the base singleton class will automatically use an instance of the subclass provided that the instance function of the subclass is called by the client code prior to any call to the base singleton class’ instance function. </a:t>
            </a:r>
          </a:p>
          <a:p>
            <a:pPr lvl="1" eaLnBrk="1" hangingPunct="1">
              <a:lnSpc>
                <a:spcPct val="90000"/>
              </a:lnSpc>
            </a:pPr>
            <a:r>
              <a:rPr lang="en-US" altLang="ko-KR" sz="2000" dirty="0">
                <a:latin typeface="Times New Roman" pitchFamily="18" charset="0"/>
                <a:ea typeface="굴림" pitchFamily="50" charset="-127"/>
                <a:cs typeface="Times New Roman" pitchFamily="18" charset="0"/>
              </a:rPr>
              <a:t>Reduces the number of global names defined in a system. Singletons avoid polluting the name space with global variables. </a:t>
            </a:r>
          </a:p>
          <a:p>
            <a:pPr lvl="1" eaLnBrk="1" hangingPunct="1">
              <a:lnSpc>
                <a:spcPct val="90000"/>
              </a:lnSpc>
            </a:pPr>
            <a:r>
              <a:rPr lang="en-US" altLang="ko-KR" sz="2000" dirty="0">
                <a:latin typeface="Times New Roman" pitchFamily="18" charset="0"/>
                <a:ea typeface="굴림" pitchFamily="50" charset="-127"/>
                <a:cs typeface="Times New Roman" pitchFamily="18" charset="0"/>
              </a:rPr>
              <a:t>More flexible than using class (static) methods for functionality, since static functions (in C++) cannot be </a:t>
            </a:r>
            <a:r>
              <a:rPr lang="en-US" altLang="ko-KR" sz="2000" dirty="0" err="1">
                <a:latin typeface="Times New Roman" pitchFamily="18" charset="0"/>
                <a:ea typeface="굴림" pitchFamily="50" charset="-127"/>
                <a:cs typeface="Times New Roman" pitchFamily="18" charset="0"/>
              </a:rPr>
              <a:t>polymorphically</a:t>
            </a:r>
            <a:r>
              <a:rPr lang="en-US" altLang="ko-KR" sz="2000" dirty="0">
                <a:latin typeface="Times New Roman" pitchFamily="18" charset="0"/>
                <a:ea typeface="굴림" pitchFamily="50" charset="-127"/>
                <a:cs typeface="Times New Roman" pitchFamily="18" charset="0"/>
              </a:rPr>
              <a:t> overridden by subclasses. </a:t>
            </a:r>
            <a:endParaRPr lang="en-US" altLang="ko-KR" sz="2000" dirty="0">
              <a:ea typeface="굴림" pitchFamily="50" charset="-127"/>
            </a:endParaRPr>
          </a:p>
          <a:p>
            <a:pPr lvl="1" eaLnBrk="1" hangingPunct="1">
              <a:lnSpc>
                <a:spcPct val="90000"/>
              </a:lnSpc>
            </a:pPr>
            <a:r>
              <a:rPr lang="en-US" altLang="ko-KR" sz="1800" dirty="0">
                <a:latin typeface="Times New Roman" pitchFamily="18" charset="0"/>
                <a:ea typeface="굴림" pitchFamily="50" charset="-127"/>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2075" tIns="46038" rIns="92075" bIns="46038" anchor="ctr"/>
          <a:lstStyle/>
          <a:p>
            <a:r>
              <a:rPr lang="en-US" altLang="ko-KR">
                <a:ea typeface="굴림" pitchFamily="50" charset="-127"/>
              </a:rPr>
              <a:t>Creational – Singleton III</a:t>
            </a:r>
          </a:p>
        </p:txBody>
      </p:sp>
      <p:sp>
        <p:nvSpPr>
          <p:cNvPr id="14339" name="Rectangle 3"/>
          <p:cNvSpPr>
            <a:spLocks noChangeArrowheads="1"/>
          </p:cNvSpPr>
          <p:nvPr/>
        </p:nvSpPr>
        <p:spPr bwMode="auto">
          <a:xfrm>
            <a:off x="3094038" y="1892300"/>
            <a:ext cx="2309812" cy="1754188"/>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50000"/>
              </a:spcBef>
              <a:buClrTx/>
              <a:buSzTx/>
              <a:buFontTx/>
              <a:buNone/>
            </a:pPr>
            <a:r>
              <a:rPr lang="en-US" altLang="ko-KR" sz="1800" b="1">
                <a:solidFill>
                  <a:schemeClr val="tx2"/>
                </a:solidFill>
                <a:latin typeface="Times New Roman" pitchFamily="18" charset="0"/>
                <a:ea typeface="굴림" pitchFamily="50" charset="-127"/>
              </a:rPr>
              <a:t>Singleton</a:t>
            </a:r>
          </a:p>
          <a:p>
            <a:pPr>
              <a:spcBef>
                <a:spcPct val="50000"/>
              </a:spcBef>
              <a:buClrTx/>
              <a:buSzTx/>
              <a:buFontTx/>
              <a:buNone/>
            </a:pPr>
            <a:r>
              <a:rPr lang="en-US" altLang="ko-KR" sz="1800">
                <a:solidFill>
                  <a:schemeClr val="tx2"/>
                </a:solidFill>
                <a:latin typeface="Times New Roman" pitchFamily="18" charset="0"/>
                <a:ea typeface="굴림" pitchFamily="50" charset="-127"/>
              </a:rPr>
              <a:t>$self : Singleton *</a:t>
            </a:r>
            <a:br>
              <a:rPr lang="en-US" altLang="ko-KR" sz="1800">
                <a:solidFill>
                  <a:schemeClr val="tx2"/>
                </a:solidFill>
                <a:latin typeface="Times New Roman" pitchFamily="18" charset="0"/>
                <a:ea typeface="굴림" pitchFamily="50" charset="-127"/>
              </a:rPr>
            </a:br>
            <a:r>
              <a:rPr lang="en-US" altLang="ko-KR" sz="1800">
                <a:solidFill>
                  <a:schemeClr val="tx2"/>
                </a:solidFill>
                <a:latin typeface="Times New Roman" pitchFamily="18" charset="0"/>
                <a:ea typeface="굴림" pitchFamily="50" charset="-127"/>
              </a:rPr>
              <a:t>someData</a:t>
            </a:r>
          </a:p>
          <a:p>
            <a:pPr>
              <a:spcBef>
                <a:spcPct val="50000"/>
              </a:spcBef>
              <a:buClrTx/>
              <a:buSzTx/>
              <a:buFontTx/>
              <a:buNone/>
            </a:pPr>
            <a:r>
              <a:rPr lang="en-US" altLang="ko-KR" sz="1800">
                <a:solidFill>
                  <a:schemeClr val="tx2"/>
                </a:solidFill>
                <a:latin typeface="Times New Roman" pitchFamily="18" charset="0"/>
                <a:ea typeface="굴림" pitchFamily="50" charset="-127"/>
              </a:rPr>
              <a:t>$instance()</a:t>
            </a:r>
            <a:br>
              <a:rPr lang="en-US" altLang="ko-KR" sz="1800">
                <a:solidFill>
                  <a:schemeClr val="tx2"/>
                </a:solidFill>
                <a:latin typeface="Times New Roman" pitchFamily="18" charset="0"/>
                <a:ea typeface="굴림" pitchFamily="50" charset="-127"/>
              </a:rPr>
            </a:br>
            <a:r>
              <a:rPr lang="en-US" altLang="ko-KR" sz="1800">
                <a:solidFill>
                  <a:schemeClr val="tx2"/>
                </a:solidFill>
                <a:latin typeface="Times New Roman" pitchFamily="18" charset="0"/>
                <a:ea typeface="굴림" pitchFamily="50" charset="-127"/>
              </a:rPr>
              <a:t>doOperation()</a:t>
            </a:r>
          </a:p>
        </p:txBody>
      </p:sp>
      <p:sp>
        <p:nvSpPr>
          <p:cNvPr id="14340" name="Line 4"/>
          <p:cNvSpPr>
            <a:spLocks noChangeShapeType="1"/>
          </p:cNvSpPr>
          <p:nvPr/>
        </p:nvSpPr>
        <p:spPr bwMode="auto">
          <a:xfrm>
            <a:off x="3127375" y="2971800"/>
            <a:ext cx="2281238"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14341" name="Line 5"/>
          <p:cNvSpPr>
            <a:spLocks noChangeShapeType="1"/>
          </p:cNvSpPr>
          <p:nvPr/>
        </p:nvSpPr>
        <p:spPr bwMode="auto">
          <a:xfrm>
            <a:off x="3127375" y="2286000"/>
            <a:ext cx="2281238"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14342" name="Rectangle 6"/>
          <p:cNvSpPr>
            <a:spLocks noChangeArrowheads="1"/>
          </p:cNvSpPr>
          <p:nvPr/>
        </p:nvSpPr>
        <p:spPr bwMode="auto">
          <a:xfrm>
            <a:off x="5873750" y="1689100"/>
            <a:ext cx="2473325" cy="928688"/>
          </a:xfrm>
          <a:prstGeom prst="rect">
            <a:avLst/>
          </a:prstGeom>
          <a:noFill/>
          <a:ln w="127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spcBef>
                <a:spcPct val="50000"/>
              </a:spcBef>
              <a:buClrTx/>
              <a:buSzTx/>
              <a:buFontTx/>
              <a:buNone/>
            </a:pPr>
            <a:r>
              <a:rPr lang="en-US" altLang="ko-KR" sz="1800">
                <a:solidFill>
                  <a:schemeClr val="tx2"/>
                </a:solidFill>
                <a:latin typeface="Times New Roman" pitchFamily="18" charset="0"/>
                <a:ea typeface="굴림" pitchFamily="50" charset="-127"/>
              </a:rPr>
              <a:t>if (self is NULL)</a:t>
            </a:r>
            <a:br>
              <a:rPr lang="en-US" altLang="ko-KR" sz="1800">
                <a:solidFill>
                  <a:schemeClr val="tx2"/>
                </a:solidFill>
                <a:latin typeface="Times New Roman" pitchFamily="18" charset="0"/>
                <a:ea typeface="굴림" pitchFamily="50" charset="-127"/>
              </a:rPr>
            </a:br>
            <a:r>
              <a:rPr lang="en-US" altLang="ko-KR" sz="1800">
                <a:solidFill>
                  <a:schemeClr val="tx2"/>
                </a:solidFill>
                <a:latin typeface="Times New Roman" pitchFamily="18" charset="0"/>
                <a:ea typeface="굴림" pitchFamily="50" charset="-127"/>
              </a:rPr>
              <a:t>    self = new Singleton</a:t>
            </a:r>
            <a:br>
              <a:rPr lang="en-US" altLang="ko-KR" sz="1800">
                <a:solidFill>
                  <a:schemeClr val="tx2"/>
                </a:solidFill>
                <a:latin typeface="Times New Roman" pitchFamily="18" charset="0"/>
                <a:ea typeface="굴림" pitchFamily="50" charset="-127"/>
              </a:rPr>
            </a:br>
            <a:r>
              <a:rPr lang="en-US" altLang="ko-KR" sz="1800">
                <a:solidFill>
                  <a:schemeClr val="tx2"/>
                </a:solidFill>
                <a:latin typeface="Times New Roman" pitchFamily="18" charset="0"/>
                <a:ea typeface="굴림" pitchFamily="50" charset="-127"/>
              </a:rPr>
              <a:t>return self</a:t>
            </a:r>
          </a:p>
        </p:txBody>
      </p:sp>
      <p:sp>
        <p:nvSpPr>
          <p:cNvPr id="14343" name="Arc 7"/>
          <p:cNvSpPr>
            <a:spLocks/>
          </p:cNvSpPr>
          <p:nvPr/>
        </p:nvSpPr>
        <p:spPr bwMode="auto">
          <a:xfrm rot="10800000">
            <a:off x="4122738" y="2671763"/>
            <a:ext cx="2286000" cy="5334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471"/>
                </a:moveTo>
                <a:cubicBezTo>
                  <a:pt x="71" y="9598"/>
                  <a:pt x="9711" y="8"/>
                  <a:pt x="21585" y="0"/>
                </a:cubicBezTo>
              </a:path>
              <a:path w="21600" h="21600" stroke="0" extrusionOk="0">
                <a:moveTo>
                  <a:pt x="0" y="21471"/>
                </a:moveTo>
                <a:cubicBezTo>
                  <a:pt x="71" y="9598"/>
                  <a:pt x="9711" y="8"/>
                  <a:pt x="21585" y="0"/>
                </a:cubicBezTo>
                <a:lnTo>
                  <a:pt x="21600" y="21600"/>
                </a:lnTo>
                <a:lnTo>
                  <a:pt x="0" y="21471"/>
                </a:lnTo>
                <a:close/>
              </a:path>
            </a:pathLst>
          </a:custGeom>
          <a:noFill/>
          <a:ln w="12700" cap="rnd">
            <a:solidFill>
              <a:schemeClr val="tx2"/>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grpSp>
        <p:nvGrpSpPr>
          <p:cNvPr id="14344" name="Group 8"/>
          <p:cNvGrpSpPr>
            <a:grpSpLocks/>
          </p:cNvGrpSpPr>
          <p:nvPr/>
        </p:nvGrpSpPr>
        <p:grpSpPr bwMode="auto">
          <a:xfrm>
            <a:off x="8089900" y="1690688"/>
            <a:ext cx="257175" cy="258762"/>
            <a:chOff x="5096" y="1065"/>
            <a:chExt cx="162" cy="163"/>
          </a:xfrm>
        </p:grpSpPr>
        <p:sp useBgFill="1">
          <p:nvSpPr>
            <p:cNvPr id="14353" name="AutoShape 9"/>
            <p:cNvSpPr>
              <a:spLocks noChangeArrowheads="1"/>
            </p:cNvSpPr>
            <p:nvPr/>
          </p:nvSpPr>
          <p:spPr bwMode="auto">
            <a:xfrm rot="5400000" flipH="1">
              <a:off x="5094" y="1067"/>
              <a:ext cx="158" cy="154"/>
            </a:xfrm>
            <a:prstGeom prst="triangle">
              <a:avLst>
                <a:gd name="adj" fmla="val 0"/>
              </a:avLst>
            </a:prstGeom>
            <a:ln w="12700">
              <a:solidFill>
                <a:schemeClr val="tx2"/>
              </a:solidFill>
              <a:miter lim="800000"/>
              <a:headEnd/>
              <a:tailEnd/>
            </a:ln>
          </p:spPr>
          <p:txBody>
            <a:bodyPr wrap="none" anchor="ct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14354" name="AutoShape 10" descr="25%"/>
            <p:cNvSpPr>
              <a:spLocks noChangeArrowheads="1"/>
            </p:cNvSpPr>
            <p:nvPr/>
          </p:nvSpPr>
          <p:spPr bwMode="auto">
            <a:xfrm rot="10800000">
              <a:off x="5103" y="1070"/>
              <a:ext cx="155" cy="158"/>
            </a:xfrm>
            <a:prstGeom prst="triangle">
              <a:avLst>
                <a:gd name="adj" fmla="val 0"/>
              </a:avLst>
            </a:prstGeom>
            <a:pattFill prst="pct25">
              <a:fgClr>
                <a:schemeClr val="tx1"/>
              </a:fgClr>
              <a:bgClr>
                <a:schemeClr val="bg1"/>
              </a:bgClr>
            </a:pattFill>
            <a:ln w="12700">
              <a:solidFill>
                <a:schemeClr val="tx2"/>
              </a:solidFill>
              <a:miter lim="800000"/>
              <a:headEnd/>
              <a:tailEnd/>
            </a:ln>
          </p:spPr>
          <p:txBody>
            <a:bodyPr wrap="none" anchor="ct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grpSp>
      <p:sp>
        <p:nvSpPr>
          <p:cNvPr id="14345" name="Rectangle 11"/>
          <p:cNvSpPr>
            <a:spLocks noChangeArrowheads="1"/>
          </p:cNvSpPr>
          <p:nvPr/>
        </p:nvSpPr>
        <p:spPr bwMode="auto">
          <a:xfrm>
            <a:off x="844550" y="2273300"/>
            <a:ext cx="1435100" cy="792163"/>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50000"/>
              </a:spcBef>
              <a:buClrTx/>
              <a:buSzTx/>
              <a:buFontTx/>
              <a:buNone/>
            </a:pPr>
            <a:r>
              <a:rPr lang="en-US" altLang="ko-KR" sz="1800" b="1">
                <a:solidFill>
                  <a:schemeClr val="tx2"/>
                </a:solidFill>
                <a:latin typeface="Times New Roman" pitchFamily="18" charset="0"/>
                <a:ea typeface="굴림" pitchFamily="50" charset="-127"/>
              </a:rPr>
              <a:t>Client</a:t>
            </a:r>
          </a:p>
          <a:p>
            <a:pPr>
              <a:spcBef>
                <a:spcPct val="50000"/>
              </a:spcBef>
              <a:buClrTx/>
              <a:buSzTx/>
              <a:buFontTx/>
              <a:buNone/>
            </a:pPr>
            <a:r>
              <a:rPr lang="en-US" altLang="ko-KR" sz="1800">
                <a:solidFill>
                  <a:schemeClr val="tx2"/>
                </a:solidFill>
                <a:latin typeface="Times New Roman" pitchFamily="18" charset="0"/>
                <a:ea typeface="굴림" pitchFamily="50" charset="-127"/>
              </a:rPr>
              <a:t>aMethod()</a:t>
            </a:r>
          </a:p>
        </p:txBody>
      </p:sp>
      <p:sp>
        <p:nvSpPr>
          <p:cNvPr id="14346" name="Line 12"/>
          <p:cNvSpPr>
            <a:spLocks noChangeShapeType="1"/>
          </p:cNvSpPr>
          <p:nvPr/>
        </p:nvSpPr>
        <p:spPr bwMode="auto">
          <a:xfrm>
            <a:off x="862013" y="2590800"/>
            <a:ext cx="14224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14347" name="Line 13"/>
          <p:cNvSpPr>
            <a:spLocks noChangeShapeType="1"/>
          </p:cNvSpPr>
          <p:nvPr/>
        </p:nvSpPr>
        <p:spPr bwMode="auto">
          <a:xfrm>
            <a:off x="862013" y="2667000"/>
            <a:ext cx="142240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ko-KR" altLang="en-US"/>
          </a:p>
        </p:txBody>
      </p:sp>
      <p:sp>
        <p:nvSpPr>
          <p:cNvPr id="14348" name="Rectangle 14"/>
          <p:cNvSpPr>
            <a:spLocks noChangeArrowheads="1"/>
          </p:cNvSpPr>
          <p:nvPr/>
        </p:nvSpPr>
        <p:spPr bwMode="auto">
          <a:xfrm>
            <a:off x="1377950" y="3898900"/>
            <a:ext cx="3616325" cy="928688"/>
          </a:xfrm>
          <a:prstGeom prst="rect">
            <a:avLst/>
          </a:prstGeom>
          <a:noFill/>
          <a:ln w="127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spcBef>
                <a:spcPct val="50000"/>
              </a:spcBef>
              <a:buClrTx/>
              <a:buSzTx/>
              <a:buFontTx/>
              <a:buNone/>
            </a:pPr>
            <a:r>
              <a:rPr lang="en-US" altLang="ko-KR" sz="1800">
                <a:solidFill>
                  <a:schemeClr val="tx2"/>
                </a:solidFill>
                <a:latin typeface="Times New Roman" pitchFamily="18" charset="0"/>
                <a:ea typeface="굴림" pitchFamily="50" charset="-127"/>
              </a:rPr>
              <a:t>. . .</a:t>
            </a:r>
            <a:br>
              <a:rPr lang="en-US" altLang="ko-KR" sz="1800">
                <a:solidFill>
                  <a:schemeClr val="tx2"/>
                </a:solidFill>
                <a:latin typeface="Times New Roman" pitchFamily="18" charset="0"/>
                <a:ea typeface="굴림" pitchFamily="50" charset="-127"/>
              </a:rPr>
            </a:br>
            <a:r>
              <a:rPr lang="en-US" altLang="ko-KR" sz="1800">
                <a:solidFill>
                  <a:schemeClr val="tx2"/>
                </a:solidFill>
                <a:latin typeface="Times New Roman" pitchFamily="18" charset="0"/>
                <a:ea typeface="굴림" pitchFamily="50" charset="-127"/>
              </a:rPr>
              <a:t>Singleton::instance()-&gt;doOperation()</a:t>
            </a:r>
            <a:br>
              <a:rPr lang="en-US" altLang="ko-KR" sz="1800">
                <a:solidFill>
                  <a:schemeClr val="tx2"/>
                </a:solidFill>
                <a:latin typeface="Times New Roman" pitchFamily="18" charset="0"/>
                <a:ea typeface="굴림" pitchFamily="50" charset="-127"/>
              </a:rPr>
            </a:br>
            <a:r>
              <a:rPr lang="en-US" altLang="ko-KR" sz="1800">
                <a:solidFill>
                  <a:schemeClr val="tx2"/>
                </a:solidFill>
                <a:latin typeface="Times New Roman" pitchFamily="18" charset="0"/>
                <a:ea typeface="굴림" pitchFamily="50" charset="-127"/>
              </a:rPr>
              <a:t>. . .</a:t>
            </a:r>
          </a:p>
        </p:txBody>
      </p:sp>
      <p:grpSp>
        <p:nvGrpSpPr>
          <p:cNvPr id="14349" name="Group 15"/>
          <p:cNvGrpSpPr>
            <a:grpSpLocks/>
          </p:cNvGrpSpPr>
          <p:nvPr/>
        </p:nvGrpSpPr>
        <p:grpSpPr bwMode="auto">
          <a:xfrm>
            <a:off x="4737100" y="3900488"/>
            <a:ext cx="257175" cy="258762"/>
            <a:chOff x="2984" y="2457"/>
            <a:chExt cx="162" cy="163"/>
          </a:xfrm>
        </p:grpSpPr>
        <p:sp useBgFill="1">
          <p:nvSpPr>
            <p:cNvPr id="14351" name="AutoShape 16"/>
            <p:cNvSpPr>
              <a:spLocks noChangeArrowheads="1"/>
            </p:cNvSpPr>
            <p:nvPr/>
          </p:nvSpPr>
          <p:spPr bwMode="auto">
            <a:xfrm rot="5400000" flipH="1">
              <a:off x="2982" y="2459"/>
              <a:ext cx="158" cy="154"/>
            </a:xfrm>
            <a:prstGeom prst="triangle">
              <a:avLst>
                <a:gd name="adj" fmla="val 0"/>
              </a:avLst>
            </a:prstGeom>
            <a:ln w="12700">
              <a:solidFill>
                <a:schemeClr val="tx2"/>
              </a:solidFill>
              <a:miter lim="800000"/>
              <a:headEnd/>
              <a:tailEnd/>
            </a:ln>
          </p:spPr>
          <p:txBody>
            <a:bodyPr wrap="none" anchor="ct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14352" name="AutoShape 17" descr="25%"/>
            <p:cNvSpPr>
              <a:spLocks noChangeArrowheads="1"/>
            </p:cNvSpPr>
            <p:nvPr/>
          </p:nvSpPr>
          <p:spPr bwMode="auto">
            <a:xfrm rot="10800000">
              <a:off x="2991" y="2462"/>
              <a:ext cx="155" cy="158"/>
            </a:xfrm>
            <a:prstGeom prst="triangle">
              <a:avLst>
                <a:gd name="adj" fmla="val 0"/>
              </a:avLst>
            </a:prstGeom>
            <a:pattFill prst="pct25">
              <a:fgClr>
                <a:schemeClr val="tx1"/>
              </a:fgClr>
              <a:bgClr>
                <a:schemeClr val="bg1"/>
              </a:bgClr>
            </a:pattFill>
            <a:ln w="12700">
              <a:solidFill>
                <a:schemeClr val="tx2"/>
              </a:solidFill>
              <a:miter lim="800000"/>
              <a:headEnd/>
              <a:tailEnd/>
            </a:ln>
          </p:spPr>
          <p:txBody>
            <a:bodyPr wrap="none" anchor="ct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grpSp>
      <p:sp>
        <p:nvSpPr>
          <p:cNvPr id="14350" name="Arc 18"/>
          <p:cNvSpPr>
            <a:spLocks/>
          </p:cNvSpPr>
          <p:nvPr/>
        </p:nvSpPr>
        <p:spPr bwMode="auto">
          <a:xfrm>
            <a:off x="1903413" y="2824163"/>
            <a:ext cx="915987" cy="1066800"/>
          </a:xfrm>
          <a:custGeom>
            <a:avLst/>
            <a:gdLst>
              <a:gd name="T0" fmla="*/ 0 w 21638"/>
              <a:gd name="T1" fmla="*/ 0 h 21600"/>
              <a:gd name="T2" fmla="*/ 2147483647 w 21638"/>
              <a:gd name="T3" fmla="*/ 2147483647 h 21600"/>
              <a:gd name="T4" fmla="*/ 2147483647 w 21638"/>
              <a:gd name="T5" fmla="*/ 2147483647 h 21600"/>
              <a:gd name="T6" fmla="*/ 0 60000 65536"/>
              <a:gd name="T7" fmla="*/ 0 60000 65536"/>
              <a:gd name="T8" fmla="*/ 0 60000 65536"/>
              <a:gd name="T9" fmla="*/ 0 w 21638"/>
              <a:gd name="T10" fmla="*/ 0 h 21600"/>
              <a:gd name="T11" fmla="*/ 21638 w 21638"/>
              <a:gd name="T12" fmla="*/ 21600 h 21600"/>
            </a:gdLst>
            <a:ahLst/>
            <a:cxnLst>
              <a:cxn ang="T6">
                <a:pos x="T0" y="T1"/>
              </a:cxn>
              <a:cxn ang="T7">
                <a:pos x="T2" y="T3"/>
              </a:cxn>
              <a:cxn ang="T8">
                <a:pos x="T4" y="T5"/>
              </a:cxn>
            </a:cxnLst>
            <a:rect l="T9" t="T10" r="T11" b="T12"/>
            <a:pathLst>
              <a:path w="21638" h="21600" fill="none" extrusionOk="0">
                <a:moveTo>
                  <a:pt x="0" y="0"/>
                </a:moveTo>
                <a:cubicBezTo>
                  <a:pt x="12" y="0"/>
                  <a:pt x="25" y="-1"/>
                  <a:pt x="38" y="0"/>
                </a:cubicBezTo>
                <a:cubicBezTo>
                  <a:pt x="11967" y="0"/>
                  <a:pt x="21638" y="9670"/>
                  <a:pt x="21638" y="21600"/>
                </a:cubicBezTo>
              </a:path>
              <a:path w="21638" h="21600" stroke="0" extrusionOk="0">
                <a:moveTo>
                  <a:pt x="0" y="0"/>
                </a:moveTo>
                <a:cubicBezTo>
                  <a:pt x="12" y="0"/>
                  <a:pt x="25" y="-1"/>
                  <a:pt x="38" y="0"/>
                </a:cubicBezTo>
                <a:cubicBezTo>
                  <a:pt x="11967" y="0"/>
                  <a:pt x="21638" y="9670"/>
                  <a:pt x="21638" y="21600"/>
                </a:cubicBezTo>
                <a:lnTo>
                  <a:pt x="38" y="21600"/>
                </a:lnTo>
                <a:lnTo>
                  <a:pt x="0" y="0"/>
                </a:lnTo>
                <a:close/>
              </a:path>
            </a:pathLst>
          </a:custGeom>
          <a:noFill/>
          <a:ln w="12700" cap="rnd">
            <a:solidFill>
              <a:schemeClr val="tx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title"/>
          </p:nvPr>
        </p:nvSpPr>
        <p:spPr/>
        <p:txBody>
          <a:bodyPr/>
          <a:lstStyle/>
          <a:p>
            <a:r>
              <a:rPr lang="en-US" altLang="ko-KR">
                <a:ea typeface="굴림" pitchFamily="50" charset="-127"/>
              </a:rPr>
              <a:t>Creational </a:t>
            </a:r>
            <a:r>
              <a:rPr lang="en-US" altLang="ko-KR">
                <a:latin typeface="Arial" pitchFamily="34" charset="0"/>
                <a:ea typeface="굴림" pitchFamily="50" charset="-127"/>
              </a:rPr>
              <a:t>–</a:t>
            </a:r>
            <a:r>
              <a:rPr lang="en-US" altLang="ko-KR">
                <a:ea typeface="굴림" pitchFamily="50" charset="-127"/>
              </a:rPr>
              <a:t> Singleton IV</a:t>
            </a:r>
            <a:endParaRPr lang="ko-KR" altLang="en-US">
              <a:ea typeface="굴림" pitchFamily="50" charset="-127"/>
            </a:endParaRPr>
          </a:p>
        </p:txBody>
      </p:sp>
      <p:sp>
        <p:nvSpPr>
          <p:cNvPr id="15363" name="슬라이드 번호 개체 틀 2"/>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22AC0934-95E6-48F1-8A54-14754119636F}" type="slidenum">
              <a:rPr kumimoji="1" lang="en-US" altLang="ko-KR" sz="1400" smtClean="0">
                <a:solidFill>
                  <a:srgbClr val="000000"/>
                </a:solidFill>
                <a:latin typeface="Times New Roman" pitchFamily="18" charset="0"/>
              </a:rPr>
              <a:pPr eaLnBrk="1" hangingPunct="1">
                <a:spcBef>
                  <a:spcPct val="0"/>
                </a:spcBef>
                <a:buClrTx/>
                <a:buSzTx/>
                <a:buFontTx/>
                <a:buNone/>
              </a:pPr>
              <a:t>12</a:t>
            </a:fld>
            <a:endParaRPr kumimoji="1" lang="en-US" altLang="ko-KR" sz="1400">
              <a:solidFill>
                <a:srgbClr val="000000"/>
              </a:solidFill>
              <a:latin typeface="Times New Roman" pitchFamily="18" charset="0"/>
            </a:endParaRPr>
          </a:p>
        </p:txBody>
      </p:sp>
      <p:sp>
        <p:nvSpPr>
          <p:cNvPr id="4" name="TextBox 3"/>
          <p:cNvSpPr txBox="1"/>
          <p:nvPr/>
        </p:nvSpPr>
        <p:spPr>
          <a:xfrm>
            <a:off x="611188" y="2205038"/>
            <a:ext cx="3744912" cy="2308225"/>
          </a:xfrm>
          <a:prstGeom prst="rect">
            <a:avLst/>
          </a:prstGeom>
          <a:noFill/>
          <a:ln>
            <a:solidFill>
              <a:schemeClr val="tx1">
                <a:lumMod val="50000"/>
                <a:lumOff val="50000"/>
              </a:schemeClr>
            </a:solidFill>
          </a:ln>
        </p:spPr>
        <p:txBody>
          <a:bodyPr>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600">
                <a:ea typeface="굴림" pitchFamily="50" charset="-127"/>
              </a:rPr>
              <a:t>class MazeFactory {</a:t>
            </a:r>
          </a:p>
          <a:p>
            <a:pPr eaLnBrk="1" hangingPunct="1">
              <a:defRPr/>
            </a:pPr>
            <a:r>
              <a:rPr lang="en-US" altLang="ko-KR" sz="1600">
                <a:ea typeface="굴림" pitchFamily="50" charset="-127"/>
              </a:rPr>
              <a:t>public:</a:t>
            </a:r>
          </a:p>
          <a:p>
            <a:pPr eaLnBrk="1" hangingPunct="1">
              <a:defRPr/>
            </a:pPr>
            <a:r>
              <a:rPr lang="en-US" altLang="ko-KR" sz="1600">
                <a:ea typeface="굴림" pitchFamily="50" charset="-127"/>
              </a:rPr>
              <a:t>     static MazeFactory* Instance();</a:t>
            </a:r>
          </a:p>
          <a:p>
            <a:pPr eaLnBrk="1" hangingPunct="1">
              <a:defRPr/>
            </a:pPr>
            <a:r>
              <a:rPr lang="en-US" altLang="ko-KR" sz="1600">
                <a:solidFill>
                  <a:srgbClr val="F2F2F2"/>
                </a:solidFill>
                <a:ea typeface="굴림" pitchFamily="50" charset="-127"/>
              </a:rPr>
              <a:t>     </a:t>
            </a:r>
            <a:r>
              <a:rPr lang="en-US" altLang="ko-KR" sz="1600">
                <a:solidFill>
                  <a:srgbClr val="3333FF"/>
                </a:solidFill>
                <a:ea typeface="굴림" pitchFamily="50" charset="-127"/>
              </a:rPr>
              <a:t>// existing interface goes here</a:t>
            </a:r>
          </a:p>
          <a:p>
            <a:pPr eaLnBrk="1" hangingPunct="1">
              <a:defRPr/>
            </a:pPr>
            <a:r>
              <a:rPr lang="en-US" altLang="ko-KR" sz="1600">
                <a:ea typeface="굴림" pitchFamily="50" charset="-127"/>
              </a:rPr>
              <a:t>protected:</a:t>
            </a:r>
          </a:p>
          <a:p>
            <a:pPr eaLnBrk="1" hangingPunct="1">
              <a:defRPr/>
            </a:pPr>
            <a:r>
              <a:rPr lang="en-US" altLang="ko-KR" sz="1600">
                <a:ea typeface="굴림" pitchFamily="50" charset="-127"/>
              </a:rPr>
              <a:t>     MazeFactory();</a:t>
            </a:r>
          </a:p>
          <a:p>
            <a:pPr eaLnBrk="1" hangingPunct="1">
              <a:defRPr/>
            </a:pPr>
            <a:r>
              <a:rPr lang="en-US" altLang="ko-KR" sz="1600">
                <a:ea typeface="굴림" pitchFamily="50" charset="-127"/>
              </a:rPr>
              <a:t>private:</a:t>
            </a:r>
          </a:p>
          <a:p>
            <a:pPr eaLnBrk="1" hangingPunct="1">
              <a:defRPr/>
            </a:pPr>
            <a:r>
              <a:rPr lang="en-US" altLang="ko-KR" sz="1600">
                <a:ea typeface="굴림" pitchFamily="50" charset="-127"/>
              </a:rPr>
              <a:t>     static MazeFactory* _instance;</a:t>
            </a:r>
          </a:p>
          <a:p>
            <a:pPr eaLnBrk="1" hangingPunct="1">
              <a:defRPr/>
            </a:pPr>
            <a:r>
              <a:rPr lang="en-US" altLang="ko-KR" sz="1600">
                <a:ea typeface="굴림" pitchFamily="50" charset="-127"/>
              </a:rPr>
              <a:t>};</a:t>
            </a:r>
            <a:endParaRPr lang="ko-KR" altLang="en-US" sz="1600">
              <a:ea typeface="굴림" pitchFamily="50" charset="-127"/>
            </a:endParaRPr>
          </a:p>
        </p:txBody>
      </p:sp>
      <p:sp>
        <p:nvSpPr>
          <p:cNvPr id="5" name="TextBox 4"/>
          <p:cNvSpPr txBox="1"/>
          <p:nvPr/>
        </p:nvSpPr>
        <p:spPr>
          <a:xfrm>
            <a:off x="4716463" y="2205038"/>
            <a:ext cx="4198937" cy="2308225"/>
          </a:xfrm>
          <a:prstGeom prst="rect">
            <a:avLst/>
          </a:prstGeom>
          <a:noFill/>
          <a:ln>
            <a:solidFill>
              <a:schemeClr val="tx1">
                <a:lumMod val="50000"/>
                <a:lumOff val="50000"/>
              </a:schemeClr>
            </a:solidFill>
          </a:ln>
        </p:spPr>
        <p:txBody>
          <a:bodyPr>
            <a:spAutoFit/>
          </a:bodyPr>
          <a:lstStyle>
            <a:lvl1pPr eaLnBrk="0" hangingPunct="0">
              <a:defRPr sz="3600">
                <a:solidFill>
                  <a:schemeClr val="tx1"/>
                </a:solidFill>
                <a:latin typeface="Tahoma" pitchFamily="34" charset="0"/>
              </a:defRPr>
            </a:lvl1pPr>
            <a:lvl2pPr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600">
                <a:ea typeface="굴림" pitchFamily="50" charset="-127"/>
              </a:rPr>
              <a:t>MazeFactory* MazeFactory::_instance = 0;</a:t>
            </a:r>
          </a:p>
          <a:p>
            <a:pPr eaLnBrk="1" hangingPunct="1">
              <a:defRPr/>
            </a:pPr>
            <a:endParaRPr lang="en-US" altLang="ko-KR" sz="1600">
              <a:ea typeface="굴림" pitchFamily="50" charset="-127"/>
            </a:endParaRPr>
          </a:p>
          <a:p>
            <a:pPr eaLnBrk="1" hangingPunct="1">
              <a:defRPr/>
            </a:pPr>
            <a:r>
              <a:rPr lang="en-US" altLang="ko-KR" sz="1600">
                <a:ea typeface="굴림" pitchFamily="50" charset="-127"/>
              </a:rPr>
              <a:t>MazeFactory* MazeFactory::Instance () {</a:t>
            </a:r>
          </a:p>
          <a:p>
            <a:pPr lvl="1" eaLnBrk="1" hangingPunct="1">
              <a:defRPr/>
            </a:pPr>
            <a:r>
              <a:rPr lang="en-US" altLang="ko-KR" sz="1600">
                <a:ea typeface="굴림" pitchFamily="50" charset="-127"/>
              </a:rPr>
              <a:t>if (_instance == 0) {</a:t>
            </a:r>
          </a:p>
          <a:p>
            <a:pPr lvl="1" eaLnBrk="1" hangingPunct="1">
              <a:defRPr/>
            </a:pPr>
            <a:r>
              <a:rPr lang="en-US" altLang="ko-KR" sz="1600">
                <a:ea typeface="굴림" pitchFamily="50" charset="-127"/>
              </a:rPr>
              <a:t>     _instance = new MazeFactory;</a:t>
            </a:r>
          </a:p>
          <a:p>
            <a:pPr lvl="1" eaLnBrk="1" hangingPunct="1">
              <a:defRPr/>
            </a:pPr>
            <a:r>
              <a:rPr lang="en-US" altLang="ko-KR" sz="1600">
                <a:ea typeface="굴림" pitchFamily="50" charset="-127"/>
              </a:rPr>
              <a:t>}</a:t>
            </a:r>
          </a:p>
          <a:p>
            <a:pPr eaLnBrk="1" hangingPunct="1">
              <a:defRPr/>
            </a:pPr>
            <a:r>
              <a:rPr lang="en-US" altLang="ko-KR" sz="1600">
                <a:ea typeface="굴림" pitchFamily="50" charset="-127"/>
              </a:rPr>
              <a:t>        return _instance;</a:t>
            </a:r>
          </a:p>
          <a:p>
            <a:pPr eaLnBrk="1" hangingPunct="1">
              <a:defRPr/>
            </a:pPr>
            <a:r>
              <a:rPr lang="en-US" altLang="ko-KR" sz="1600">
                <a:ea typeface="굴림" pitchFamily="50" charset="-127"/>
              </a:rPr>
              <a:t>}</a:t>
            </a:r>
          </a:p>
          <a:p>
            <a:pPr eaLnBrk="1" hangingPunct="1">
              <a:defRPr/>
            </a:pPr>
            <a:endParaRPr lang="ko-KR" altLang="en-US" sz="1600">
              <a:ea typeface="굴림" pitchFamily="50" charset="-127"/>
            </a:endParaRPr>
          </a:p>
        </p:txBody>
      </p:sp>
      <p:sp>
        <p:nvSpPr>
          <p:cNvPr id="15366" name="Rectangle 3"/>
          <p:cNvSpPr txBox="1">
            <a:spLocks noChangeArrowheads="1"/>
          </p:cNvSpPr>
          <p:nvPr/>
        </p:nvSpPr>
        <p:spPr bwMode="auto">
          <a:xfrm>
            <a:off x="442913" y="1484313"/>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latinLnBrk="1">
              <a:lnSpc>
                <a:spcPct val="90000"/>
              </a:lnSpc>
              <a:buClrTx/>
              <a:buSzTx/>
              <a:buFontTx/>
              <a:buChar char="•"/>
            </a:pPr>
            <a:r>
              <a:rPr kumimoji="1" lang="en-US" altLang="ko-KR" sz="2000" b="1" i="1">
                <a:solidFill>
                  <a:srgbClr val="000000"/>
                </a:solidFill>
                <a:ea typeface="굴림" pitchFamily="50" charset="-127"/>
              </a:rPr>
              <a:t>Sample Code</a:t>
            </a:r>
            <a:endParaRPr kumimoji="1" lang="en-US" altLang="ko-KR" sz="2000" b="1">
              <a:solidFill>
                <a:srgbClr val="000000"/>
              </a:solidFill>
              <a:ea typeface="굴림" pitchFamily="50" charset="-127"/>
            </a:endParaRPr>
          </a:p>
          <a:p>
            <a:pPr lvl="1" latinLnBrk="1">
              <a:lnSpc>
                <a:spcPct val="90000"/>
              </a:lnSpc>
              <a:buClrTx/>
              <a:buSzTx/>
              <a:buFontTx/>
              <a:buChar char="–"/>
            </a:pPr>
            <a:endParaRPr kumimoji="1" lang="en-US" altLang="ko-KR" sz="1800">
              <a:solidFill>
                <a:srgbClr val="000000"/>
              </a:solidFill>
              <a:ea typeface="굴림" pitchFamily="50"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76200"/>
            <a:ext cx="7772400" cy="685800"/>
          </a:xfrm>
        </p:spPr>
        <p:txBody>
          <a:bodyPr/>
          <a:lstStyle/>
          <a:p>
            <a:r>
              <a:rPr lang="en-US" altLang="ko-KR">
                <a:ea typeface="굴림" pitchFamily="50" charset="-127"/>
              </a:rPr>
              <a:t>Creational </a:t>
            </a:r>
            <a:r>
              <a:rPr lang="en-US" altLang="ko-KR">
                <a:latin typeface="Arial" pitchFamily="34" charset="0"/>
                <a:ea typeface="굴림" pitchFamily="50" charset="-127"/>
              </a:rPr>
              <a:t>–</a:t>
            </a:r>
            <a:r>
              <a:rPr lang="en-US" altLang="ko-KR">
                <a:ea typeface="굴림" pitchFamily="50" charset="-127"/>
              </a:rPr>
              <a:t> Prototype I</a:t>
            </a:r>
          </a:p>
        </p:txBody>
      </p:sp>
      <p:sp>
        <p:nvSpPr>
          <p:cNvPr id="16387" name="Rectangle 3" descr="Rectangle: Click to edit Master text styles&#10;Second level&#10;Third level&#10;Fourth level&#10;Fifth level"/>
          <p:cNvSpPr>
            <a:spLocks noGrp="1" noChangeArrowheads="1"/>
          </p:cNvSpPr>
          <p:nvPr>
            <p:ph type="body" idx="1"/>
          </p:nvPr>
        </p:nvSpPr>
        <p:spPr>
          <a:xfrm>
            <a:off x="457200" y="1143000"/>
            <a:ext cx="8305800" cy="4800600"/>
          </a:xfrm>
        </p:spPr>
        <p:txBody>
          <a:bodyPr/>
          <a:lstStyle/>
          <a:p>
            <a:pPr>
              <a:lnSpc>
                <a:spcPct val="90000"/>
              </a:lnSpc>
            </a:pPr>
            <a:r>
              <a:rPr lang="en-US" altLang="ko-KR" sz="2000" b="1" i="1" dirty="0">
                <a:ea typeface="Arial, Helvetica, sans-serif"/>
                <a:cs typeface="Arial, Helvetica, sans-serif"/>
              </a:rPr>
              <a:t>Intent</a:t>
            </a:r>
            <a:endParaRPr lang="en-US" altLang="ko-KR" b="1" i="1" dirty="0">
              <a:ea typeface="Arial, Helvetica, sans-serif"/>
              <a:cs typeface="Arial, Helvetica, sans-serif"/>
            </a:endParaRPr>
          </a:p>
          <a:p>
            <a:pPr lvl="1">
              <a:lnSpc>
                <a:spcPct val="90000"/>
              </a:lnSpc>
            </a:pPr>
            <a:r>
              <a:rPr lang="en-US" altLang="ko-KR" sz="1800" dirty="0">
                <a:ea typeface="굴림" pitchFamily="50" charset="-127"/>
              </a:rPr>
              <a:t>Specify the kinds of objects to create using a prototypical instance, and create new objects by copying this prototype. </a:t>
            </a:r>
            <a:endParaRPr lang="en-US" altLang="ko-KR" sz="1800" dirty="0">
              <a:ea typeface="굴림" pitchFamily="50" charset="-127"/>
              <a:cs typeface="Times New Roman" pitchFamily="18" charset="0"/>
            </a:endParaRPr>
          </a:p>
          <a:p>
            <a:pPr lvl="1">
              <a:lnSpc>
                <a:spcPct val="90000"/>
              </a:lnSpc>
            </a:pPr>
            <a:endParaRPr lang="en-US" altLang="ko-KR" sz="1800" b="1" i="1" dirty="0">
              <a:ea typeface="Arial, Helvetica, sans-serif"/>
              <a:cs typeface="Arial, Helvetica, sans-serif"/>
            </a:endParaRPr>
          </a:p>
          <a:p>
            <a:pPr>
              <a:lnSpc>
                <a:spcPct val="90000"/>
              </a:lnSpc>
            </a:pPr>
            <a:r>
              <a:rPr lang="en-US" altLang="ko-KR" sz="2000" b="1" i="1" dirty="0">
                <a:ea typeface="Arial, Helvetica, sans-serif"/>
                <a:cs typeface="Arial, Helvetica, sans-serif"/>
              </a:rPr>
              <a:t>Motivation</a:t>
            </a:r>
            <a:endParaRPr lang="en-US" altLang="ko-KR" sz="5400" b="1" dirty="0">
              <a:ea typeface="굴림" pitchFamily="50" charset="-127"/>
            </a:endParaRPr>
          </a:p>
          <a:p>
            <a:pPr lvl="1">
              <a:lnSpc>
                <a:spcPct val="90000"/>
              </a:lnSpc>
            </a:pPr>
            <a:r>
              <a:rPr lang="en-US" altLang="ko-KR" sz="1800" dirty="0">
                <a:ea typeface="Arial, Helvetica, sans-serif"/>
                <a:cs typeface="Arial, Helvetica, sans-serif"/>
              </a:rPr>
              <a:t>In the framework of graphical editors, when dragging the icon of palette, the corresponding object should be instantiated without knowing the type of object.</a:t>
            </a:r>
          </a:p>
          <a:p>
            <a:pPr lvl="1">
              <a:lnSpc>
                <a:spcPct val="90000"/>
              </a:lnSpc>
            </a:pPr>
            <a:r>
              <a:rPr lang="en-US" altLang="ko-KR" sz="1800" dirty="0">
                <a:ea typeface="Arial, Helvetica, sans-serif"/>
                <a:cs typeface="Arial, Helvetica, sans-serif"/>
              </a:rPr>
              <a:t>In order to customize the graphical editors, new icons should be added into the palette.</a:t>
            </a:r>
            <a:endParaRPr lang="en-US" altLang="ko-KR" sz="1800" b="1" i="1" dirty="0">
              <a:ea typeface="Arial, Helvetica, sans-serif"/>
              <a:cs typeface="Arial, Helvetica, sans-serif"/>
            </a:endParaRPr>
          </a:p>
          <a:p>
            <a:pPr lvl="1">
              <a:lnSpc>
                <a:spcPct val="90000"/>
              </a:lnSpc>
            </a:pPr>
            <a:endParaRPr lang="en-US" altLang="ko-KR" sz="1800" b="1" i="1" dirty="0">
              <a:ea typeface="Arial, Helvetica, sans-serif"/>
              <a:cs typeface="Arial, Helvetica, sans-serif"/>
            </a:endParaRPr>
          </a:p>
          <a:p>
            <a:pPr>
              <a:lnSpc>
                <a:spcPct val="90000"/>
              </a:lnSpc>
            </a:pPr>
            <a:r>
              <a:rPr lang="en-US" altLang="ko-KR" sz="2000" b="1" i="1" dirty="0">
                <a:ea typeface="Arial, Helvetica, sans-serif"/>
                <a:cs typeface="Arial, Helvetica, sans-serif"/>
              </a:rPr>
              <a:t>Applicability</a:t>
            </a:r>
            <a:endParaRPr lang="en-US" altLang="ko-KR" sz="6000" b="1" dirty="0">
              <a:ea typeface="굴림" pitchFamily="50" charset="-127"/>
            </a:endParaRPr>
          </a:p>
          <a:p>
            <a:pPr lvl="1">
              <a:lnSpc>
                <a:spcPct val="90000"/>
              </a:lnSpc>
            </a:pPr>
            <a:r>
              <a:rPr lang="en-US" altLang="ko-KR" sz="1800" dirty="0">
                <a:ea typeface="굴림" pitchFamily="50" charset="-127"/>
              </a:rPr>
              <a:t>when the classes to instantiate are specified at run-time</a:t>
            </a:r>
          </a:p>
          <a:p>
            <a:pPr lvl="1">
              <a:lnSpc>
                <a:spcPct val="90000"/>
              </a:lnSpc>
            </a:pPr>
            <a:r>
              <a:rPr lang="en-US" altLang="ko-KR" sz="1800" dirty="0">
                <a:ea typeface="굴림" pitchFamily="50" charset="-127"/>
              </a:rPr>
              <a:t>to avoid building a </a:t>
            </a:r>
            <a:r>
              <a:rPr lang="en-US" altLang="ko-KR" sz="1800" b="1" dirty="0">
                <a:ea typeface="굴림" pitchFamily="50" charset="-127"/>
              </a:rPr>
              <a:t>class hierarchy </a:t>
            </a:r>
            <a:r>
              <a:rPr lang="en-US" altLang="ko-KR" sz="1800" dirty="0">
                <a:ea typeface="굴림" pitchFamily="50" charset="-127"/>
              </a:rPr>
              <a:t>of factories that parallels the class hierarchy of products  </a:t>
            </a:r>
          </a:p>
          <a:p>
            <a:pPr lvl="1">
              <a:lnSpc>
                <a:spcPct val="90000"/>
              </a:lnSpc>
            </a:pPr>
            <a:r>
              <a:rPr lang="en-US" altLang="ko-KR" sz="1800" dirty="0">
                <a:ea typeface="굴림" pitchFamily="50" charset="-127"/>
              </a:rPr>
              <a:t>when instances of a class can have one of only a few different combinations of state. It may be more convenient to install a corresponding number of prototype and clone them</a:t>
            </a:r>
          </a:p>
        </p:txBody>
      </p:sp>
      <p:sp>
        <p:nvSpPr>
          <p:cNvPr id="16388"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77D94D73-6DB0-4E92-A57D-1774246BB45A}" type="slidenum">
              <a:rPr kumimoji="1" lang="en-US" altLang="ko-KR" sz="1400" smtClean="0">
                <a:solidFill>
                  <a:srgbClr val="000000"/>
                </a:solidFill>
                <a:latin typeface="Times New Roman" pitchFamily="18" charset="0"/>
              </a:rPr>
              <a:pPr eaLnBrk="1" hangingPunct="1">
                <a:spcBef>
                  <a:spcPct val="0"/>
                </a:spcBef>
                <a:buClrTx/>
                <a:buSzTx/>
                <a:buFontTx/>
                <a:buNone/>
              </a:pPr>
              <a:t>13</a:t>
            </a:fld>
            <a:endParaRPr kumimoji="1" lang="en-US" altLang="ko-KR" sz="1400">
              <a:solidFill>
                <a:srgbClr val="000000"/>
              </a:solidFill>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2075" tIns="46038" rIns="92075" bIns="46038"/>
          <a:lstStyle/>
          <a:p>
            <a:r>
              <a:rPr lang="en-US" altLang="ko-KR">
                <a:ea typeface="굴림" pitchFamily="50" charset="-127"/>
              </a:rPr>
              <a:t>Creational </a:t>
            </a:r>
            <a:r>
              <a:rPr lang="en-US" altLang="ko-KR">
                <a:latin typeface="Arial" pitchFamily="34" charset="0"/>
                <a:ea typeface="굴림" pitchFamily="50" charset="-127"/>
              </a:rPr>
              <a:t>–</a:t>
            </a:r>
            <a:r>
              <a:rPr lang="en-US" altLang="ko-KR">
                <a:ea typeface="굴림" pitchFamily="50" charset="-127"/>
              </a:rPr>
              <a:t> Prototype II</a:t>
            </a:r>
          </a:p>
        </p:txBody>
      </p:sp>
      <p:sp>
        <p:nvSpPr>
          <p:cNvPr id="17411" name="슬라이드 번호 개체 틀 18"/>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C887E213-F036-4FDA-B3EA-32DEECED4DDE}" type="slidenum">
              <a:rPr kumimoji="1" lang="en-US" altLang="ko-KR" sz="1400" smtClean="0">
                <a:solidFill>
                  <a:srgbClr val="000000"/>
                </a:solidFill>
                <a:latin typeface="Times New Roman" pitchFamily="18" charset="0"/>
              </a:rPr>
              <a:pPr eaLnBrk="1" hangingPunct="1">
                <a:spcBef>
                  <a:spcPct val="0"/>
                </a:spcBef>
                <a:buClrTx/>
                <a:buSzTx/>
                <a:buFontTx/>
                <a:buNone/>
              </a:pPr>
              <a:t>14</a:t>
            </a:fld>
            <a:endParaRPr kumimoji="1" lang="en-US" altLang="ko-KR" sz="1400">
              <a:solidFill>
                <a:srgbClr val="000000"/>
              </a:solidFill>
              <a:latin typeface="Times New Roman" pitchFamily="18" charset="0"/>
            </a:endParaRPr>
          </a:p>
        </p:txBody>
      </p:sp>
      <p:sp>
        <p:nvSpPr>
          <p:cNvPr id="17412" name="Rectangle 3"/>
          <p:cNvSpPr txBox="1">
            <a:spLocks noChangeArrowheads="1"/>
          </p:cNvSpPr>
          <p:nvPr/>
        </p:nvSpPr>
        <p:spPr bwMode="auto">
          <a:xfrm>
            <a:off x="442913" y="1436688"/>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latinLnBrk="1">
              <a:lnSpc>
                <a:spcPct val="90000"/>
              </a:lnSpc>
              <a:buClrTx/>
              <a:buSzTx/>
              <a:buFontTx/>
              <a:buChar char="•"/>
            </a:pPr>
            <a:r>
              <a:rPr kumimoji="1" lang="en-US" altLang="ko-KR" sz="2000" b="1" i="1">
                <a:solidFill>
                  <a:srgbClr val="000000"/>
                </a:solidFill>
                <a:ea typeface="굴림" pitchFamily="50" charset="-127"/>
              </a:rPr>
              <a:t>Structure</a:t>
            </a:r>
            <a:endParaRPr kumimoji="1" lang="en-US" altLang="ko-KR" sz="1800" b="1">
              <a:solidFill>
                <a:srgbClr val="000000"/>
              </a:solidFill>
              <a:ea typeface="굴림" pitchFamily="50" charset="-127"/>
            </a:endParaRPr>
          </a:p>
          <a:p>
            <a:pPr lvl="1" latinLnBrk="1">
              <a:lnSpc>
                <a:spcPct val="90000"/>
              </a:lnSpc>
              <a:buClrTx/>
              <a:buSzTx/>
              <a:buFontTx/>
              <a:buChar char="–"/>
            </a:pPr>
            <a:endParaRPr kumimoji="1" lang="en-US" altLang="ko-KR" sz="1800">
              <a:solidFill>
                <a:srgbClr val="000000"/>
              </a:solidFill>
              <a:ea typeface="굴림" pitchFamily="50" charset="-127"/>
            </a:endParaRPr>
          </a:p>
        </p:txBody>
      </p:sp>
      <p:pic>
        <p:nvPicPr>
          <p:cNvPr id="174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133600"/>
            <a:ext cx="6319837" cy="2951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제목 1"/>
          <p:cNvSpPr>
            <a:spLocks noGrp="1"/>
          </p:cNvSpPr>
          <p:nvPr>
            <p:ph type="title"/>
          </p:nvPr>
        </p:nvSpPr>
        <p:spPr/>
        <p:txBody>
          <a:bodyPr/>
          <a:lstStyle/>
          <a:p>
            <a:r>
              <a:rPr lang="en-US" altLang="ko-KR">
                <a:ea typeface="굴림" pitchFamily="50" charset="-127"/>
              </a:rPr>
              <a:t>Creational </a:t>
            </a:r>
            <a:r>
              <a:rPr lang="en-US" altLang="ko-KR">
                <a:latin typeface="Arial" pitchFamily="34" charset="0"/>
                <a:ea typeface="굴림" pitchFamily="50" charset="-127"/>
              </a:rPr>
              <a:t>–</a:t>
            </a:r>
            <a:r>
              <a:rPr lang="en-US" altLang="ko-KR">
                <a:ea typeface="굴림" pitchFamily="50" charset="-127"/>
              </a:rPr>
              <a:t> Prototype III</a:t>
            </a:r>
            <a:endParaRPr lang="ko-KR" altLang="en-US">
              <a:ea typeface="굴림" pitchFamily="50" charset="-127"/>
            </a:endParaRPr>
          </a:p>
        </p:txBody>
      </p:sp>
      <p:sp>
        <p:nvSpPr>
          <p:cNvPr id="18435" name="슬라이드 번호 개체 틀 2"/>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F5AF71FD-EEFC-4FAC-821E-26294D28BD5B}" type="slidenum">
              <a:rPr kumimoji="1" lang="en-US" altLang="ko-KR" sz="1400" smtClean="0">
                <a:solidFill>
                  <a:srgbClr val="000000"/>
                </a:solidFill>
                <a:latin typeface="Times New Roman" pitchFamily="18" charset="0"/>
              </a:rPr>
              <a:pPr eaLnBrk="1" hangingPunct="1">
                <a:spcBef>
                  <a:spcPct val="0"/>
                </a:spcBef>
                <a:buClrTx/>
                <a:buSzTx/>
                <a:buFontTx/>
                <a:buNone/>
              </a:pPr>
              <a:t>15</a:t>
            </a:fld>
            <a:endParaRPr kumimoji="1" lang="en-US" altLang="ko-KR" sz="1400">
              <a:solidFill>
                <a:srgbClr val="000000"/>
              </a:solidFill>
              <a:latin typeface="Times New Roman" pitchFamily="18" charset="0"/>
            </a:endParaRPr>
          </a:p>
        </p:txBody>
      </p:sp>
      <p:sp>
        <p:nvSpPr>
          <p:cNvPr id="4" name="Rectangle 3"/>
          <p:cNvSpPr txBox="1">
            <a:spLocks noChangeArrowheads="1"/>
          </p:cNvSpPr>
          <p:nvPr/>
        </p:nvSpPr>
        <p:spPr>
          <a:xfrm>
            <a:off x="442913" y="1436688"/>
            <a:ext cx="8305800" cy="4800600"/>
          </a:xfrm>
          <a:prstGeom prst="rect">
            <a:avLst/>
          </a:prstGeom>
        </p:spPr>
        <p:txBody>
          <a:bodyPr/>
          <a:lstStyle>
            <a:lvl1pPr marL="342900" indent="-342900" algn="l" rtl="0" eaLnBrk="0" fontAlgn="base" latinLnBrk="1" hangingPunct="0">
              <a:spcBef>
                <a:spcPct val="20000"/>
              </a:spcBef>
              <a:spcAft>
                <a:spcPct val="0"/>
              </a:spcAft>
              <a:buChar char="•"/>
              <a:defRPr kumimoji="1" sz="2400">
                <a:solidFill>
                  <a:srgbClr val="000000"/>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rgbClr val="000000"/>
                </a:solidFill>
                <a:latin typeface="+mn-lt"/>
                <a:ea typeface="+mn-ea"/>
              </a:defRPr>
            </a:lvl2pPr>
            <a:lvl3pPr marL="1143000" indent="-228600" algn="l" rtl="0" eaLnBrk="0" fontAlgn="base" latinLnBrk="1" hangingPunct="0">
              <a:spcBef>
                <a:spcPct val="20000"/>
              </a:spcBef>
              <a:spcAft>
                <a:spcPct val="0"/>
              </a:spcAft>
              <a:buChar char="•"/>
              <a:defRPr kumimoji="1" sz="2400">
                <a:solidFill>
                  <a:srgbClr val="000000"/>
                </a:solidFill>
                <a:latin typeface="+mn-lt"/>
                <a:ea typeface="+mn-ea"/>
              </a:defRPr>
            </a:lvl3pPr>
            <a:lvl4pPr marL="1600200" indent="-228600" algn="l" rtl="0" eaLnBrk="0" fontAlgn="base" latinLnBrk="1" hangingPunct="0">
              <a:spcBef>
                <a:spcPct val="20000"/>
              </a:spcBef>
              <a:spcAft>
                <a:spcPct val="0"/>
              </a:spcAft>
              <a:buChar char="–"/>
              <a:defRPr kumimoji="1" sz="2400">
                <a:solidFill>
                  <a:srgbClr val="000000"/>
                </a:solidFill>
                <a:latin typeface="+mn-lt"/>
                <a:ea typeface="+mn-ea"/>
              </a:defRPr>
            </a:lvl4pPr>
            <a:lvl5pPr marL="2057400" indent="-228600" algn="l" rtl="0" eaLnBrk="0" fontAlgn="base" latinLnBrk="1" hangingPunct="0">
              <a:spcBef>
                <a:spcPct val="20000"/>
              </a:spcBef>
              <a:spcAft>
                <a:spcPct val="0"/>
              </a:spcAft>
              <a:defRPr kumimoji="1" sz="2400">
                <a:solidFill>
                  <a:srgbClr val="000000"/>
                </a:solidFill>
                <a:latin typeface="+mn-lt"/>
                <a:ea typeface="+mn-ea"/>
              </a:defRPr>
            </a:lvl5pPr>
            <a:lvl6pPr marL="2514600" indent="-228600" algn="l" rtl="0" fontAlgn="base" latinLnBrk="1">
              <a:spcBef>
                <a:spcPct val="20000"/>
              </a:spcBef>
              <a:spcAft>
                <a:spcPct val="0"/>
              </a:spcAft>
              <a:defRPr kumimoji="1" sz="2400">
                <a:solidFill>
                  <a:srgbClr val="000000"/>
                </a:solidFill>
                <a:latin typeface="+mn-lt"/>
                <a:ea typeface="+mn-ea"/>
              </a:defRPr>
            </a:lvl6pPr>
            <a:lvl7pPr marL="2971800" indent="-228600" algn="l" rtl="0" fontAlgn="base" latinLnBrk="1">
              <a:spcBef>
                <a:spcPct val="20000"/>
              </a:spcBef>
              <a:spcAft>
                <a:spcPct val="0"/>
              </a:spcAft>
              <a:defRPr kumimoji="1" sz="2400">
                <a:solidFill>
                  <a:srgbClr val="000000"/>
                </a:solidFill>
                <a:latin typeface="+mn-lt"/>
                <a:ea typeface="+mn-ea"/>
              </a:defRPr>
            </a:lvl7pPr>
            <a:lvl8pPr marL="3429000" indent="-228600" algn="l" rtl="0" fontAlgn="base" latinLnBrk="1">
              <a:spcBef>
                <a:spcPct val="20000"/>
              </a:spcBef>
              <a:spcAft>
                <a:spcPct val="0"/>
              </a:spcAft>
              <a:defRPr kumimoji="1" sz="2400">
                <a:solidFill>
                  <a:srgbClr val="000000"/>
                </a:solidFill>
                <a:latin typeface="+mn-lt"/>
                <a:ea typeface="+mn-ea"/>
              </a:defRPr>
            </a:lvl8pPr>
            <a:lvl9pPr marL="3886200" indent="-228600" algn="l" rtl="0" fontAlgn="base" latinLnBrk="1">
              <a:spcBef>
                <a:spcPct val="20000"/>
              </a:spcBef>
              <a:spcAft>
                <a:spcPct val="0"/>
              </a:spcAft>
              <a:defRPr kumimoji="1" sz="2400">
                <a:solidFill>
                  <a:srgbClr val="000000"/>
                </a:solidFill>
                <a:latin typeface="+mn-lt"/>
                <a:ea typeface="+mn-ea"/>
              </a:defRPr>
            </a:lvl9pPr>
          </a:lstStyle>
          <a:p>
            <a:pPr>
              <a:lnSpc>
                <a:spcPct val="90000"/>
              </a:lnSpc>
              <a:defRPr/>
            </a:pPr>
            <a:r>
              <a:rPr lang="en-US" altLang="ko-KR" sz="2000" b="1" i="1" dirty="0">
                <a:ea typeface="Arial, Helvetica, sans-serif"/>
                <a:cs typeface="Arial, Helvetica, sans-serif"/>
              </a:rPr>
              <a:t>Consequences</a:t>
            </a:r>
          </a:p>
          <a:p>
            <a:pPr lvl="1">
              <a:lnSpc>
                <a:spcPct val="90000"/>
              </a:lnSpc>
              <a:defRPr/>
            </a:pPr>
            <a:r>
              <a:rPr lang="en-US" altLang="ko-KR" sz="1800" dirty="0"/>
              <a:t>It hides the concrete product classes from the client, thereby reducing the number of names clients know about.</a:t>
            </a:r>
          </a:p>
          <a:p>
            <a:pPr lvl="1">
              <a:lnSpc>
                <a:spcPct val="90000"/>
              </a:lnSpc>
              <a:defRPr/>
            </a:pPr>
            <a:r>
              <a:rPr lang="en-US" altLang="ko-KR" sz="1800" dirty="0"/>
              <a:t>Adding and removing products at run-time. </a:t>
            </a:r>
          </a:p>
          <a:p>
            <a:pPr lvl="1">
              <a:lnSpc>
                <a:spcPct val="90000"/>
              </a:lnSpc>
              <a:defRPr/>
            </a:pPr>
            <a:r>
              <a:rPr lang="en-US" altLang="ko-KR" sz="1800" dirty="0"/>
              <a:t>Specifying new objects by varying values.</a:t>
            </a:r>
          </a:p>
          <a:p>
            <a:pPr lvl="1">
              <a:lnSpc>
                <a:spcPct val="90000"/>
              </a:lnSpc>
              <a:defRPr/>
            </a:pPr>
            <a:r>
              <a:rPr lang="en-US" altLang="ko-KR" sz="1800" dirty="0"/>
              <a:t>Specifying new objects by varying structure.</a:t>
            </a:r>
          </a:p>
          <a:p>
            <a:pPr lvl="1">
              <a:lnSpc>
                <a:spcPct val="90000"/>
              </a:lnSpc>
              <a:defRPr/>
            </a:pPr>
            <a:r>
              <a:rPr lang="en-US" altLang="ko-KR" sz="1800" dirty="0"/>
              <a:t>Reduced </a:t>
            </a:r>
            <a:r>
              <a:rPr lang="en-US" altLang="ko-KR" sz="1800" dirty="0" err="1"/>
              <a:t>subclassing</a:t>
            </a:r>
            <a:r>
              <a:rPr lang="en-US" altLang="ko-KR" sz="1800" dirty="0"/>
              <a:t>. Factory Method often produces a hierarchy of Creator classes that parallels the product class hierarchy. The Prototype pattern lets you clone a prototype instead of asking a factory method to make a new object.</a:t>
            </a:r>
          </a:p>
          <a:p>
            <a:pPr lvl="1">
              <a:lnSpc>
                <a:spcPct val="90000"/>
              </a:lnSpc>
              <a:defRPr/>
            </a:pPr>
            <a:r>
              <a:rPr lang="en-US" altLang="ko-KR" sz="1800" dirty="0"/>
              <a:t>Configuring an application with classes dynamically. </a:t>
            </a:r>
            <a:endParaRPr lang="en-US" altLang="ko-KR" sz="1800" kern="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제목 1"/>
          <p:cNvSpPr>
            <a:spLocks noGrp="1"/>
          </p:cNvSpPr>
          <p:nvPr>
            <p:ph type="title"/>
          </p:nvPr>
        </p:nvSpPr>
        <p:spPr/>
        <p:txBody>
          <a:bodyPr/>
          <a:lstStyle/>
          <a:p>
            <a:r>
              <a:rPr lang="en-US" altLang="ko-KR">
                <a:ea typeface="굴림" pitchFamily="50" charset="-127"/>
              </a:rPr>
              <a:t>Creational </a:t>
            </a:r>
            <a:r>
              <a:rPr lang="en-US" altLang="ko-KR">
                <a:latin typeface="Arial" pitchFamily="34" charset="0"/>
                <a:ea typeface="굴림" pitchFamily="50" charset="-127"/>
              </a:rPr>
              <a:t>–</a:t>
            </a:r>
            <a:r>
              <a:rPr lang="en-US" altLang="ko-KR">
                <a:ea typeface="굴림" pitchFamily="50" charset="-127"/>
              </a:rPr>
              <a:t> Prototype IV</a:t>
            </a:r>
            <a:endParaRPr lang="ko-KR" altLang="en-US">
              <a:ea typeface="굴림" pitchFamily="50" charset="-127"/>
            </a:endParaRPr>
          </a:p>
        </p:txBody>
      </p:sp>
      <p:sp>
        <p:nvSpPr>
          <p:cNvPr id="19459" name="슬라이드 번호 개체 틀 2"/>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50753EDA-B27A-4ED0-8BFB-A554F84FBBC8}" type="slidenum">
              <a:rPr kumimoji="1" lang="en-US" altLang="ko-KR" sz="1400" smtClean="0">
                <a:solidFill>
                  <a:srgbClr val="000000"/>
                </a:solidFill>
                <a:latin typeface="Times New Roman" pitchFamily="18" charset="0"/>
              </a:rPr>
              <a:pPr eaLnBrk="1" hangingPunct="1">
                <a:spcBef>
                  <a:spcPct val="0"/>
                </a:spcBef>
                <a:buClrTx/>
                <a:buSzTx/>
                <a:buFontTx/>
                <a:buNone/>
              </a:pPr>
              <a:t>16</a:t>
            </a:fld>
            <a:endParaRPr kumimoji="1" lang="en-US" altLang="ko-KR" sz="1400">
              <a:solidFill>
                <a:srgbClr val="000000"/>
              </a:solidFill>
              <a:latin typeface="Times New Roman" pitchFamily="18" charset="0"/>
            </a:endParaRPr>
          </a:p>
        </p:txBody>
      </p:sp>
      <p:sp>
        <p:nvSpPr>
          <p:cNvPr id="4" name="TextBox 3"/>
          <p:cNvSpPr txBox="1"/>
          <p:nvPr/>
        </p:nvSpPr>
        <p:spPr>
          <a:xfrm>
            <a:off x="442913" y="1884363"/>
            <a:ext cx="3984625" cy="4340225"/>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200">
                <a:ea typeface="굴림" pitchFamily="50" charset="-127"/>
              </a:rPr>
              <a:t>class Door : public MapSite {</a:t>
            </a:r>
          </a:p>
          <a:p>
            <a:pPr eaLnBrk="1" hangingPunct="1">
              <a:defRPr/>
            </a:pPr>
            <a:r>
              <a:rPr lang="en-US" altLang="ko-KR" sz="1200">
                <a:ea typeface="굴림" pitchFamily="50" charset="-127"/>
              </a:rPr>
              <a:t>public:</a:t>
            </a:r>
          </a:p>
          <a:p>
            <a:pPr lvl="1" eaLnBrk="1" hangingPunct="1">
              <a:defRPr/>
            </a:pPr>
            <a:r>
              <a:rPr lang="en-US" altLang="ko-KR" sz="1200">
                <a:ea typeface="굴림" pitchFamily="50" charset="-127"/>
              </a:rPr>
              <a:t>Door();</a:t>
            </a:r>
          </a:p>
          <a:p>
            <a:pPr lvl="1" eaLnBrk="1" hangingPunct="1">
              <a:defRPr/>
            </a:pPr>
            <a:r>
              <a:rPr lang="en-US" altLang="ko-KR" sz="1200">
                <a:ea typeface="굴림" pitchFamily="50" charset="-127"/>
              </a:rPr>
              <a:t>Door(const Door&amp;);</a:t>
            </a:r>
          </a:p>
          <a:p>
            <a:pPr lvl="1" eaLnBrk="1" hangingPunct="1">
              <a:defRPr/>
            </a:pPr>
            <a:r>
              <a:rPr lang="en-US" altLang="ko-KR" sz="1200">
                <a:ea typeface="굴림" pitchFamily="50" charset="-127"/>
              </a:rPr>
              <a:t>virtual void Initialize(Room*, Room*);</a:t>
            </a:r>
          </a:p>
          <a:p>
            <a:pPr lvl="1" eaLnBrk="1" hangingPunct="1">
              <a:defRPr/>
            </a:pPr>
            <a:r>
              <a:rPr lang="en-US" altLang="ko-KR" sz="1200">
                <a:solidFill>
                  <a:srgbClr val="3333FF"/>
                </a:solidFill>
                <a:ea typeface="굴림" pitchFamily="50" charset="-127"/>
              </a:rPr>
              <a:t>virtual Door* Clone() const;</a:t>
            </a:r>
          </a:p>
          <a:p>
            <a:pPr lvl="1" eaLnBrk="1" hangingPunct="1">
              <a:defRPr/>
            </a:pPr>
            <a:r>
              <a:rPr lang="en-US" altLang="ko-KR" sz="1200">
                <a:ea typeface="굴림" pitchFamily="50" charset="-127"/>
              </a:rPr>
              <a:t>virtual void Enter();</a:t>
            </a:r>
          </a:p>
          <a:p>
            <a:pPr lvl="1" eaLnBrk="1" hangingPunct="1">
              <a:defRPr/>
            </a:pPr>
            <a:r>
              <a:rPr lang="en-US" altLang="ko-KR" sz="1200">
                <a:ea typeface="굴림" pitchFamily="50" charset="-127"/>
              </a:rPr>
              <a:t>Room* OtherSideFrom(Room*);</a:t>
            </a:r>
          </a:p>
          <a:p>
            <a:pPr eaLnBrk="1" hangingPunct="1">
              <a:defRPr/>
            </a:pPr>
            <a:r>
              <a:rPr lang="en-US" altLang="ko-KR" sz="1200">
                <a:ea typeface="굴림" pitchFamily="50" charset="-127"/>
              </a:rPr>
              <a:t>private:</a:t>
            </a:r>
          </a:p>
          <a:p>
            <a:pPr lvl="1" eaLnBrk="1" hangingPunct="1">
              <a:defRPr/>
            </a:pPr>
            <a:r>
              <a:rPr lang="en-US" altLang="ko-KR" sz="1200">
                <a:ea typeface="굴림" pitchFamily="50" charset="-127"/>
              </a:rPr>
              <a:t>Room* _room1;</a:t>
            </a:r>
          </a:p>
          <a:p>
            <a:pPr lvl="1" eaLnBrk="1" hangingPunct="1">
              <a:defRPr/>
            </a:pPr>
            <a:r>
              <a:rPr lang="en-US" altLang="ko-KR" sz="1200">
                <a:ea typeface="굴림" pitchFamily="50" charset="-127"/>
              </a:rPr>
              <a:t>Room* _room2;</a:t>
            </a:r>
          </a:p>
          <a:p>
            <a:pPr eaLnBrk="1" hangingPunct="1">
              <a:defRPr/>
            </a:pPr>
            <a:r>
              <a:rPr lang="en-US" altLang="ko-KR" sz="1200">
                <a:ea typeface="굴림" pitchFamily="50" charset="-127"/>
              </a:rPr>
              <a:t>};</a:t>
            </a:r>
          </a:p>
          <a:p>
            <a:pPr eaLnBrk="1" hangingPunct="1">
              <a:defRPr/>
            </a:pPr>
            <a:r>
              <a:rPr lang="en-US" altLang="ko-KR" sz="1200">
                <a:ea typeface="굴림" pitchFamily="50" charset="-127"/>
              </a:rPr>
              <a:t>Door::Door (const Door&amp; other) {</a:t>
            </a:r>
          </a:p>
          <a:p>
            <a:pPr lvl="1" eaLnBrk="1" hangingPunct="1">
              <a:defRPr/>
            </a:pPr>
            <a:r>
              <a:rPr lang="en-US" altLang="ko-KR" sz="1200">
                <a:ea typeface="굴림" pitchFamily="50" charset="-127"/>
              </a:rPr>
              <a:t>_room1 = other._room1;</a:t>
            </a:r>
          </a:p>
          <a:p>
            <a:pPr lvl="1" eaLnBrk="1" hangingPunct="1">
              <a:defRPr/>
            </a:pPr>
            <a:r>
              <a:rPr lang="en-US" altLang="ko-KR" sz="1200">
                <a:ea typeface="굴림" pitchFamily="50" charset="-127"/>
              </a:rPr>
              <a:t>_room2 = other._room2;</a:t>
            </a:r>
          </a:p>
          <a:p>
            <a:pPr eaLnBrk="1" hangingPunct="1">
              <a:defRPr/>
            </a:pPr>
            <a:r>
              <a:rPr lang="en-US" altLang="ko-KR" sz="1200">
                <a:ea typeface="굴림" pitchFamily="50" charset="-127"/>
              </a:rPr>
              <a:t>}</a:t>
            </a:r>
          </a:p>
          <a:p>
            <a:pPr eaLnBrk="1" hangingPunct="1">
              <a:defRPr/>
            </a:pPr>
            <a:r>
              <a:rPr lang="en-US" altLang="ko-KR" sz="1200">
                <a:ea typeface="굴림" pitchFamily="50" charset="-127"/>
              </a:rPr>
              <a:t>void Door::Initialize (Room* r1, Room* r2) {</a:t>
            </a:r>
          </a:p>
          <a:p>
            <a:pPr lvl="1" eaLnBrk="1" hangingPunct="1">
              <a:defRPr/>
            </a:pPr>
            <a:r>
              <a:rPr lang="en-US" altLang="ko-KR" sz="1200">
                <a:ea typeface="굴림" pitchFamily="50" charset="-127"/>
              </a:rPr>
              <a:t>_room1 = r1;</a:t>
            </a:r>
          </a:p>
          <a:p>
            <a:pPr lvl="1" eaLnBrk="1" hangingPunct="1">
              <a:defRPr/>
            </a:pPr>
            <a:r>
              <a:rPr lang="en-US" altLang="ko-KR" sz="1200">
                <a:ea typeface="굴림" pitchFamily="50" charset="-127"/>
              </a:rPr>
              <a:t>_room2 = r2;</a:t>
            </a:r>
          </a:p>
          <a:p>
            <a:pPr eaLnBrk="1" hangingPunct="1">
              <a:defRPr/>
            </a:pPr>
            <a:r>
              <a:rPr lang="en-US" altLang="ko-KR" sz="1200">
                <a:ea typeface="굴림" pitchFamily="50" charset="-127"/>
              </a:rPr>
              <a:t>}</a:t>
            </a:r>
          </a:p>
          <a:p>
            <a:pPr eaLnBrk="1" hangingPunct="1">
              <a:defRPr/>
            </a:pPr>
            <a:r>
              <a:rPr lang="en-US" altLang="ko-KR" sz="1200">
                <a:solidFill>
                  <a:srgbClr val="3333FF"/>
                </a:solidFill>
                <a:ea typeface="굴림" pitchFamily="50" charset="-127"/>
              </a:rPr>
              <a:t>Door* Door::Clone () const {</a:t>
            </a:r>
          </a:p>
          <a:p>
            <a:pPr eaLnBrk="1" hangingPunct="1">
              <a:defRPr/>
            </a:pPr>
            <a:r>
              <a:rPr lang="en-US" altLang="ko-KR" sz="1200">
                <a:solidFill>
                  <a:srgbClr val="3333FF"/>
                </a:solidFill>
                <a:ea typeface="굴림" pitchFamily="50" charset="-127"/>
              </a:rPr>
              <a:t>            return new Door(*this);</a:t>
            </a:r>
          </a:p>
          <a:p>
            <a:pPr eaLnBrk="1" hangingPunct="1">
              <a:defRPr/>
            </a:pPr>
            <a:r>
              <a:rPr lang="en-US" altLang="ko-KR" sz="1200">
                <a:ea typeface="굴림" pitchFamily="50" charset="-127"/>
              </a:rPr>
              <a:t>}</a:t>
            </a:r>
            <a:endParaRPr lang="ko-KR" altLang="en-US" sz="1200">
              <a:ea typeface="굴림" pitchFamily="50" charset="-127"/>
            </a:endParaRPr>
          </a:p>
        </p:txBody>
      </p:sp>
      <p:sp>
        <p:nvSpPr>
          <p:cNvPr id="5" name="TextBox 4"/>
          <p:cNvSpPr txBox="1"/>
          <p:nvPr/>
        </p:nvSpPr>
        <p:spPr>
          <a:xfrm>
            <a:off x="4630738" y="1884363"/>
            <a:ext cx="4405312" cy="3600450"/>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200">
                <a:ea typeface="굴림" pitchFamily="50" charset="-127"/>
              </a:rPr>
              <a:t>class BombedWall : public Wall {</a:t>
            </a:r>
          </a:p>
          <a:p>
            <a:pPr eaLnBrk="1" hangingPunct="1">
              <a:defRPr/>
            </a:pPr>
            <a:r>
              <a:rPr lang="en-US" altLang="ko-KR" sz="1200">
                <a:ea typeface="굴림" pitchFamily="50" charset="-127"/>
              </a:rPr>
              <a:t>public:</a:t>
            </a:r>
          </a:p>
          <a:p>
            <a:pPr lvl="1" eaLnBrk="1" hangingPunct="1">
              <a:defRPr/>
            </a:pPr>
            <a:r>
              <a:rPr lang="en-US" altLang="ko-KR" sz="1200">
                <a:ea typeface="굴림" pitchFamily="50" charset="-127"/>
              </a:rPr>
              <a:t>BombedWall();</a:t>
            </a:r>
          </a:p>
          <a:p>
            <a:pPr lvl="1" eaLnBrk="1" hangingPunct="1">
              <a:defRPr/>
            </a:pPr>
            <a:r>
              <a:rPr lang="en-US" altLang="ko-KR" sz="1200">
                <a:ea typeface="굴림" pitchFamily="50" charset="-127"/>
              </a:rPr>
              <a:t>BombedWall(const BombedWall&amp;);</a:t>
            </a:r>
          </a:p>
          <a:p>
            <a:pPr lvl="1" eaLnBrk="1" hangingPunct="1">
              <a:defRPr/>
            </a:pPr>
            <a:r>
              <a:rPr lang="en-US" altLang="ko-KR" sz="1200">
                <a:solidFill>
                  <a:srgbClr val="3333FF"/>
                </a:solidFill>
                <a:ea typeface="굴림" pitchFamily="50" charset="-127"/>
              </a:rPr>
              <a:t>virtual Wall* Clone() const;</a:t>
            </a:r>
          </a:p>
          <a:p>
            <a:pPr lvl="1" eaLnBrk="1" hangingPunct="1">
              <a:defRPr/>
            </a:pPr>
            <a:r>
              <a:rPr lang="en-US" altLang="ko-KR" sz="1200">
                <a:ea typeface="굴림" pitchFamily="50" charset="-127"/>
              </a:rPr>
              <a:t>bool HasBomb();</a:t>
            </a:r>
          </a:p>
          <a:p>
            <a:pPr eaLnBrk="1" hangingPunct="1">
              <a:defRPr/>
            </a:pPr>
            <a:r>
              <a:rPr lang="en-US" altLang="ko-KR" sz="1200">
                <a:ea typeface="굴림" pitchFamily="50" charset="-127"/>
              </a:rPr>
              <a:t>private:</a:t>
            </a:r>
          </a:p>
          <a:p>
            <a:pPr eaLnBrk="1" hangingPunct="1">
              <a:defRPr/>
            </a:pPr>
            <a:r>
              <a:rPr lang="en-US" altLang="ko-KR" sz="1200">
                <a:ea typeface="굴림" pitchFamily="50" charset="-127"/>
              </a:rPr>
              <a:t>            bool _bomb;</a:t>
            </a:r>
          </a:p>
          <a:p>
            <a:pPr eaLnBrk="1" hangingPunct="1">
              <a:defRPr/>
            </a:pPr>
            <a:r>
              <a:rPr lang="en-US" altLang="ko-KR" sz="1200">
                <a:ea typeface="굴림" pitchFamily="50" charset="-127"/>
              </a:rPr>
              <a:t>};</a:t>
            </a:r>
          </a:p>
          <a:p>
            <a:pPr eaLnBrk="1" hangingPunct="1">
              <a:defRPr/>
            </a:pPr>
            <a:endParaRPr lang="en-US" altLang="ko-KR" sz="1200">
              <a:ea typeface="굴림" pitchFamily="50" charset="-127"/>
            </a:endParaRPr>
          </a:p>
          <a:p>
            <a:pPr eaLnBrk="1" hangingPunct="1">
              <a:defRPr/>
            </a:pPr>
            <a:r>
              <a:rPr lang="en-US" altLang="ko-KR" sz="1200">
                <a:ea typeface="굴림" pitchFamily="50" charset="-127"/>
              </a:rPr>
              <a:t>BombedWall::BombedWall (const BombedWall&amp; other):Wall(other)</a:t>
            </a:r>
          </a:p>
          <a:p>
            <a:pPr eaLnBrk="1" hangingPunct="1">
              <a:defRPr/>
            </a:pPr>
            <a:r>
              <a:rPr lang="en-US" altLang="ko-KR" sz="1200">
                <a:ea typeface="굴림" pitchFamily="50" charset="-127"/>
              </a:rPr>
              <a:t>{</a:t>
            </a:r>
          </a:p>
          <a:p>
            <a:pPr eaLnBrk="1" hangingPunct="1">
              <a:defRPr/>
            </a:pPr>
            <a:r>
              <a:rPr lang="en-US" altLang="ko-KR" sz="1200">
                <a:ea typeface="굴림" pitchFamily="50" charset="-127"/>
              </a:rPr>
              <a:t>            _bomb = other._bomb;</a:t>
            </a:r>
          </a:p>
          <a:p>
            <a:pPr eaLnBrk="1" hangingPunct="1">
              <a:defRPr/>
            </a:pPr>
            <a:r>
              <a:rPr lang="en-US" altLang="ko-KR" sz="1200">
                <a:ea typeface="굴림" pitchFamily="50" charset="-127"/>
              </a:rPr>
              <a:t>}</a:t>
            </a:r>
          </a:p>
          <a:p>
            <a:pPr eaLnBrk="1" hangingPunct="1">
              <a:defRPr/>
            </a:pPr>
            <a:endParaRPr lang="en-US" altLang="ko-KR" sz="1200">
              <a:ea typeface="굴림" pitchFamily="50" charset="-127"/>
            </a:endParaRPr>
          </a:p>
          <a:p>
            <a:pPr eaLnBrk="1" hangingPunct="1">
              <a:defRPr/>
            </a:pPr>
            <a:r>
              <a:rPr lang="en-US" altLang="ko-KR" sz="1200">
                <a:solidFill>
                  <a:srgbClr val="3333FF"/>
                </a:solidFill>
                <a:ea typeface="굴림" pitchFamily="50" charset="-127"/>
              </a:rPr>
              <a:t>Wall* BombedWall::Clone () const {</a:t>
            </a:r>
          </a:p>
          <a:p>
            <a:pPr eaLnBrk="1" hangingPunct="1">
              <a:defRPr/>
            </a:pPr>
            <a:r>
              <a:rPr lang="en-US" altLang="ko-KR" sz="1200">
                <a:solidFill>
                  <a:srgbClr val="3333FF"/>
                </a:solidFill>
                <a:ea typeface="굴림" pitchFamily="50" charset="-127"/>
              </a:rPr>
              <a:t>            return new BombedWall(*this);</a:t>
            </a:r>
          </a:p>
          <a:p>
            <a:pPr eaLnBrk="1" hangingPunct="1">
              <a:defRPr/>
            </a:pPr>
            <a:r>
              <a:rPr lang="en-US" altLang="ko-KR" sz="1200">
                <a:ea typeface="굴림" pitchFamily="50" charset="-127"/>
              </a:rPr>
              <a:t>}</a:t>
            </a:r>
          </a:p>
        </p:txBody>
      </p:sp>
      <p:sp>
        <p:nvSpPr>
          <p:cNvPr id="19462" name="Rectangle 3"/>
          <p:cNvSpPr txBox="1">
            <a:spLocks noChangeArrowheads="1"/>
          </p:cNvSpPr>
          <p:nvPr/>
        </p:nvSpPr>
        <p:spPr bwMode="auto">
          <a:xfrm>
            <a:off x="442913" y="1484313"/>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latinLnBrk="1">
              <a:lnSpc>
                <a:spcPct val="90000"/>
              </a:lnSpc>
              <a:buClrTx/>
              <a:buSzTx/>
              <a:buFontTx/>
              <a:buChar char="•"/>
            </a:pPr>
            <a:r>
              <a:rPr kumimoji="1" lang="en-US" altLang="ko-KR" sz="2000" b="1" i="1">
                <a:solidFill>
                  <a:srgbClr val="000000"/>
                </a:solidFill>
                <a:ea typeface="굴림" pitchFamily="50" charset="-127"/>
              </a:rPr>
              <a:t>Sample Code</a:t>
            </a:r>
            <a:endParaRPr kumimoji="1" lang="en-US" altLang="ko-KR" sz="2000" b="1">
              <a:solidFill>
                <a:srgbClr val="000000"/>
              </a:solidFill>
              <a:ea typeface="굴림" pitchFamily="50" charset="-127"/>
            </a:endParaRPr>
          </a:p>
          <a:p>
            <a:pPr lvl="1" latinLnBrk="1">
              <a:lnSpc>
                <a:spcPct val="90000"/>
              </a:lnSpc>
              <a:buClrTx/>
              <a:buSzTx/>
              <a:buFontTx/>
              <a:buChar char="–"/>
            </a:pPr>
            <a:endParaRPr kumimoji="1" lang="en-US" altLang="ko-KR" sz="1800">
              <a:solidFill>
                <a:srgbClr val="000000"/>
              </a:solidFill>
              <a:ea typeface="굴림" pitchFamily="50" charset="-127"/>
            </a:endParaRPr>
          </a:p>
        </p:txBody>
      </p:sp>
      <p:sp>
        <p:nvSpPr>
          <p:cNvPr id="7" name="직사각형 6"/>
          <p:cNvSpPr/>
          <p:nvPr/>
        </p:nvSpPr>
        <p:spPr>
          <a:xfrm>
            <a:off x="2771775" y="1898650"/>
            <a:ext cx="1655763" cy="360363"/>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r>
              <a:rPr lang="en-US" altLang="ko-KR" sz="1100">
                <a:latin typeface="Verdana" pitchFamily="34" charset="0"/>
                <a:ea typeface="굴림" pitchFamily="50" charset="-127"/>
              </a:rPr>
              <a:t>ConcretePrototype1</a:t>
            </a:r>
            <a:endParaRPr lang="ko-KR" altLang="en-US" sz="1100">
              <a:latin typeface="Verdana" pitchFamily="34" charset="0"/>
              <a:ea typeface="굴림" pitchFamily="50" charset="-127"/>
            </a:endParaRPr>
          </a:p>
        </p:txBody>
      </p:sp>
      <p:sp>
        <p:nvSpPr>
          <p:cNvPr id="8" name="직사각형 7"/>
          <p:cNvSpPr/>
          <p:nvPr/>
        </p:nvSpPr>
        <p:spPr>
          <a:xfrm>
            <a:off x="7380288" y="1898650"/>
            <a:ext cx="1655762" cy="360363"/>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r>
              <a:rPr lang="en-US" altLang="ko-KR" sz="1100">
                <a:latin typeface="Verdana" pitchFamily="34" charset="0"/>
                <a:ea typeface="굴림" pitchFamily="50" charset="-127"/>
              </a:rPr>
              <a:t>ConcretePrototype2</a:t>
            </a:r>
            <a:endParaRPr lang="ko-KR" altLang="en-US" sz="1100">
              <a:latin typeface="Verdana" pitchFamily="34" charset="0"/>
              <a:ea typeface="굴림" pitchFamily="50"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p:cNvSpPr>
            <a:spLocks noGrp="1"/>
          </p:cNvSpPr>
          <p:nvPr>
            <p:ph type="title"/>
          </p:nvPr>
        </p:nvSpPr>
        <p:spPr/>
        <p:txBody>
          <a:bodyPr/>
          <a:lstStyle/>
          <a:p>
            <a:r>
              <a:rPr lang="en-US" altLang="ko-KR">
                <a:ea typeface="굴림" pitchFamily="50" charset="-127"/>
              </a:rPr>
              <a:t>Creational </a:t>
            </a:r>
            <a:r>
              <a:rPr lang="en-US" altLang="ko-KR">
                <a:latin typeface="Arial" pitchFamily="34" charset="0"/>
                <a:ea typeface="굴림" pitchFamily="50" charset="-127"/>
              </a:rPr>
              <a:t>–</a:t>
            </a:r>
            <a:r>
              <a:rPr lang="en-US" altLang="ko-KR">
                <a:ea typeface="굴림" pitchFamily="50" charset="-127"/>
              </a:rPr>
              <a:t> Prototype IV</a:t>
            </a:r>
            <a:endParaRPr lang="ko-KR" altLang="en-US">
              <a:ea typeface="굴림" pitchFamily="50" charset="-127"/>
            </a:endParaRPr>
          </a:p>
        </p:txBody>
      </p:sp>
      <p:sp>
        <p:nvSpPr>
          <p:cNvPr id="20483" name="슬라이드 번호 개체 틀 2"/>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0EF5A9DA-CDAA-4D10-8118-64C9BBCFEE53}" type="slidenum">
              <a:rPr kumimoji="1" lang="en-US" altLang="ko-KR" sz="1400" smtClean="0">
                <a:solidFill>
                  <a:srgbClr val="000000"/>
                </a:solidFill>
                <a:latin typeface="Times New Roman" pitchFamily="18" charset="0"/>
              </a:rPr>
              <a:pPr eaLnBrk="1" hangingPunct="1">
                <a:spcBef>
                  <a:spcPct val="0"/>
                </a:spcBef>
                <a:buClrTx/>
                <a:buSzTx/>
                <a:buFontTx/>
                <a:buNone/>
              </a:pPr>
              <a:t>17</a:t>
            </a:fld>
            <a:endParaRPr kumimoji="1" lang="en-US" altLang="ko-KR" sz="1400">
              <a:solidFill>
                <a:srgbClr val="000000"/>
              </a:solidFill>
              <a:latin typeface="Times New Roman" pitchFamily="18" charset="0"/>
            </a:endParaRPr>
          </a:p>
        </p:txBody>
      </p:sp>
      <p:sp>
        <p:nvSpPr>
          <p:cNvPr id="4" name="TextBox 3"/>
          <p:cNvSpPr txBox="1"/>
          <p:nvPr/>
        </p:nvSpPr>
        <p:spPr>
          <a:xfrm>
            <a:off x="460375" y="1528763"/>
            <a:ext cx="3984625" cy="4708525"/>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200">
                <a:ea typeface="굴림" pitchFamily="50" charset="-127"/>
              </a:rPr>
              <a:t>class MazePrototypeFactory : public MazeFactory {</a:t>
            </a:r>
          </a:p>
          <a:p>
            <a:pPr eaLnBrk="1" hangingPunct="1">
              <a:defRPr/>
            </a:pPr>
            <a:r>
              <a:rPr lang="en-US" altLang="ko-KR" sz="1200">
                <a:ea typeface="굴림" pitchFamily="50" charset="-127"/>
              </a:rPr>
              <a:t>public:</a:t>
            </a:r>
          </a:p>
          <a:p>
            <a:pPr lvl="1" eaLnBrk="1" hangingPunct="1">
              <a:defRPr/>
            </a:pPr>
            <a:r>
              <a:rPr lang="en-US" altLang="ko-KR" sz="1200">
                <a:ea typeface="굴림" pitchFamily="50" charset="-127"/>
              </a:rPr>
              <a:t>MazePrototypeFactory(Maze*, Wall*, Room*, Door*);</a:t>
            </a:r>
          </a:p>
          <a:p>
            <a:pPr lvl="1" eaLnBrk="1" hangingPunct="1">
              <a:defRPr/>
            </a:pPr>
            <a:r>
              <a:rPr lang="en-US" altLang="ko-KR" sz="1200">
                <a:ea typeface="굴림" pitchFamily="50" charset="-127"/>
              </a:rPr>
              <a:t>virtual Maze* MakeMaze() const;</a:t>
            </a:r>
          </a:p>
          <a:p>
            <a:pPr lvl="1" eaLnBrk="1" hangingPunct="1">
              <a:defRPr/>
            </a:pPr>
            <a:r>
              <a:rPr lang="en-US" altLang="ko-KR" sz="1200">
                <a:ea typeface="굴림" pitchFamily="50" charset="-127"/>
              </a:rPr>
              <a:t>virtual Room* MakeRoom(int) const;</a:t>
            </a:r>
          </a:p>
          <a:p>
            <a:pPr lvl="1" eaLnBrk="1" hangingPunct="1">
              <a:defRPr/>
            </a:pPr>
            <a:r>
              <a:rPr lang="en-US" altLang="ko-KR" sz="1200">
                <a:ea typeface="굴림" pitchFamily="50" charset="-127"/>
              </a:rPr>
              <a:t>virtual Wall* MakeWall() const;</a:t>
            </a:r>
          </a:p>
          <a:p>
            <a:pPr lvl="1" eaLnBrk="1" hangingPunct="1">
              <a:defRPr/>
            </a:pPr>
            <a:r>
              <a:rPr lang="en-US" altLang="ko-KR" sz="1200">
                <a:ea typeface="굴림" pitchFamily="50" charset="-127"/>
              </a:rPr>
              <a:t>virtual Door* MakeDoor(Room*, Room*) const;</a:t>
            </a:r>
          </a:p>
          <a:p>
            <a:pPr eaLnBrk="1" hangingPunct="1">
              <a:defRPr/>
            </a:pPr>
            <a:r>
              <a:rPr lang="en-US" altLang="ko-KR" sz="1200">
                <a:ea typeface="굴림" pitchFamily="50" charset="-127"/>
              </a:rPr>
              <a:t>private:</a:t>
            </a:r>
          </a:p>
          <a:p>
            <a:pPr lvl="1" eaLnBrk="1" hangingPunct="1">
              <a:defRPr/>
            </a:pPr>
            <a:r>
              <a:rPr lang="en-US" altLang="ko-KR" sz="1200">
                <a:ea typeface="굴림" pitchFamily="50" charset="-127"/>
              </a:rPr>
              <a:t>Maze* _prototypeMaze;</a:t>
            </a:r>
          </a:p>
          <a:p>
            <a:pPr lvl="1" eaLnBrk="1" hangingPunct="1">
              <a:defRPr/>
            </a:pPr>
            <a:r>
              <a:rPr lang="en-US" altLang="ko-KR" sz="1200">
                <a:ea typeface="굴림" pitchFamily="50" charset="-127"/>
              </a:rPr>
              <a:t>Room* _prototypeRoom;</a:t>
            </a:r>
          </a:p>
          <a:p>
            <a:pPr lvl="1" eaLnBrk="1" hangingPunct="1">
              <a:defRPr/>
            </a:pPr>
            <a:r>
              <a:rPr lang="en-US" altLang="ko-KR" sz="1200">
                <a:ea typeface="굴림" pitchFamily="50" charset="-127"/>
              </a:rPr>
              <a:t>Wall* _prototypeWall;</a:t>
            </a:r>
          </a:p>
          <a:p>
            <a:pPr lvl="1" eaLnBrk="1" hangingPunct="1">
              <a:defRPr/>
            </a:pPr>
            <a:r>
              <a:rPr lang="en-US" altLang="ko-KR" sz="1200">
                <a:ea typeface="굴림" pitchFamily="50" charset="-127"/>
              </a:rPr>
              <a:t>Door* _prototypeDoor;</a:t>
            </a:r>
          </a:p>
          <a:p>
            <a:pPr eaLnBrk="1" hangingPunct="1">
              <a:defRPr/>
            </a:pPr>
            <a:r>
              <a:rPr lang="en-US" altLang="ko-KR" sz="1200">
                <a:ea typeface="굴림" pitchFamily="50" charset="-127"/>
              </a:rPr>
              <a:t>};</a:t>
            </a:r>
          </a:p>
          <a:p>
            <a:pPr eaLnBrk="1" hangingPunct="1">
              <a:defRPr/>
            </a:pPr>
            <a:endParaRPr lang="en-US" altLang="ko-KR" sz="1200">
              <a:ea typeface="굴림" pitchFamily="50" charset="-127"/>
            </a:endParaRPr>
          </a:p>
          <a:p>
            <a:pPr eaLnBrk="1" hangingPunct="1">
              <a:defRPr/>
            </a:pPr>
            <a:r>
              <a:rPr lang="en-US" altLang="ko-KR" sz="1200">
                <a:ea typeface="굴림" pitchFamily="50" charset="-127"/>
              </a:rPr>
              <a:t>Wall* MazePrototypeFactory::MakeWall () const {</a:t>
            </a:r>
          </a:p>
          <a:p>
            <a:pPr eaLnBrk="1" hangingPunct="1">
              <a:defRPr/>
            </a:pPr>
            <a:r>
              <a:rPr lang="en-US" altLang="ko-KR" sz="1200">
                <a:ea typeface="굴림" pitchFamily="50" charset="-127"/>
              </a:rPr>
              <a:t>           return _prototypeWall-&gt;Clone();</a:t>
            </a:r>
          </a:p>
          <a:p>
            <a:pPr eaLnBrk="1" hangingPunct="1">
              <a:defRPr/>
            </a:pPr>
            <a:r>
              <a:rPr lang="en-US" altLang="ko-KR" sz="1200">
                <a:ea typeface="굴림" pitchFamily="50" charset="-127"/>
              </a:rPr>
              <a:t>}</a:t>
            </a:r>
          </a:p>
          <a:p>
            <a:pPr eaLnBrk="1" hangingPunct="1">
              <a:defRPr/>
            </a:pPr>
            <a:endParaRPr lang="en-US" altLang="ko-KR" sz="1200">
              <a:solidFill>
                <a:srgbClr val="3333FF"/>
              </a:solidFill>
              <a:ea typeface="굴림" pitchFamily="50" charset="-127"/>
            </a:endParaRPr>
          </a:p>
          <a:p>
            <a:pPr eaLnBrk="1" hangingPunct="1">
              <a:defRPr/>
            </a:pPr>
            <a:r>
              <a:rPr lang="en-US" altLang="ko-KR" sz="1200">
                <a:solidFill>
                  <a:srgbClr val="3333FF"/>
                </a:solidFill>
                <a:ea typeface="굴림" pitchFamily="50" charset="-127"/>
              </a:rPr>
              <a:t>Door* MazePrototypeFactory::MakeDoor (Room* r1, Room *r2) const {</a:t>
            </a:r>
          </a:p>
          <a:p>
            <a:pPr lvl="1" eaLnBrk="1" hangingPunct="1">
              <a:defRPr/>
            </a:pPr>
            <a:r>
              <a:rPr lang="en-US" altLang="ko-KR" sz="1200">
                <a:solidFill>
                  <a:srgbClr val="3333FF"/>
                </a:solidFill>
                <a:ea typeface="굴림" pitchFamily="50" charset="-127"/>
              </a:rPr>
              <a:t>Door* door = _prototypeDoor-&gt;Clone();</a:t>
            </a:r>
          </a:p>
          <a:p>
            <a:pPr lvl="1" eaLnBrk="1" hangingPunct="1">
              <a:defRPr/>
            </a:pPr>
            <a:r>
              <a:rPr lang="en-US" altLang="ko-KR" sz="1200">
                <a:solidFill>
                  <a:srgbClr val="3333FF"/>
                </a:solidFill>
                <a:ea typeface="굴림" pitchFamily="50" charset="-127"/>
              </a:rPr>
              <a:t>door-&gt;Initialize(r1, r2);</a:t>
            </a:r>
          </a:p>
          <a:p>
            <a:pPr lvl="1" eaLnBrk="1" hangingPunct="1">
              <a:defRPr/>
            </a:pPr>
            <a:r>
              <a:rPr lang="en-US" altLang="ko-KR" sz="1200">
                <a:solidFill>
                  <a:srgbClr val="3333FF"/>
                </a:solidFill>
                <a:ea typeface="굴림" pitchFamily="50" charset="-127"/>
              </a:rPr>
              <a:t>return door;</a:t>
            </a:r>
          </a:p>
          <a:p>
            <a:pPr eaLnBrk="1" hangingPunct="1">
              <a:defRPr/>
            </a:pPr>
            <a:r>
              <a:rPr lang="en-US" altLang="ko-KR" sz="1200">
                <a:solidFill>
                  <a:schemeClr val="accent2"/>
                </a:solidFill>
                <a:ea typeface="굴림" pitchFamily="50" charset="-127"/>
              </a:rPr>
              <a:t>}</a:t>
            </a:r>
            <a:endParaRPr lang="ko-KR" altLang="en-US" sz="1200">
              <a:solidFill>
                <a:schemeClr val="accent2"/>
              </a:solidFill>
              <a:ea typeface="굴림" pitchFamily="50" charset="-127"/>
            </a:endParaRPr>
          </a:p>
        </p:txBody>
      </p:sp>
      <p:sp>
        <p:nvSpPr>
          <p:cNvPr id="5" name="TextBox 4"/>
          <p:cNvSpPr txBox="1"/>
          <p:nvPr/>
        </p:nvSpPr>
        <p:spPr>
          <a:xfrm>
            <a:off x="4640263" y="1528763"/>
            <a:ext cx="4117975" cy="4708525"/>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200">
                <a:ea typeface="굴림" pitchFamily="50" charset="-127"/>
              </a:rPr>
              <a:t>class MazeFactory {</a:t>
            </a:r>
          </a:p>
          <a:p>
            <a:pPr eaLnBrk="1" hangingPunct="1">
              <a:defRPr/>
            </a:pPr>
            <a:r>
              <a:rPr lang="en-US" altLang="ko-KR" sz="1200">
                <a:ea typeface="굴림" pitchFamily="50" charset="-127"/>
              </a:rPr>
              <a:t>public:</a:t>
            </a:r>
          </a:p>
          <a:p>
            <a:pPr lvl="1" eaLnBrk="1" hangingPunct="1">
              <a:defRPr/>
            </a:pPr>
            <a:r>
              <a:rPr lang="en-US" altLang="ko-KR" sz="1200">
                <a:ea typeface="굴림" pitchFamily="50" charset="-127"/>
              </a:rPr>
              <a:t>MazeFactory();</a:t>
            </a:r>
          </a:p>
          <a:p>
            <a:pPr lvl="1" eaLnBrk="1" hangingPunct="1">
              <a:defRPr/>
            </a:pPr>
            <a:r>
              <a:rPr lang="en-US" altLang="ko-KR" sz="1200">
                <a:ea typeface="굴림" pitchFamily="50" charset="-127"/>
              </a:rPr>
              <a:t>virtual Maze* MakeMaze() const</a:t>
            </a:r>
          </a:p>
          <a:p>
            <a:pPr lvl="1" eaLnBrk="1" hangingPunct="1">
              <a:defRPr/>
            </a:pPr>
            <a:r>
              <a:rPr lang="en-US" altLang="ko-KR" sz="1200">
                <a:ea typeface="굴림" pitchFamily="50" charset="-127"/>
              </a:rPr>
              <a:t>   { return new Maze; }</a:t>
            </a:r>
          </a:p>
          <a:p>
            <a:pPr lvl="1" eaLnBrk="1" hangingPunct="1">
              <a:defRPr/>
            </a:pPr>
            <a:r>
              <a:rPr lang="en-US" altLang="ko-KR" sz="1200">
                <a:ea typeface="굴림" pitchFamily="50" charset="-127"/>
              </a:rPr>
              <a:t>virtual Wall* MakeWall() const</a:t>
            </a:r>
          </a:p>
          <a:p>
            <a:pPr lvl="1" eaLnBrk="1" hangingPunct="1">
              <a:defRPr/>
            </a:pPr>
            <a:r>
              <a:rPr lang="en-US" altLang="ko-KR" sz="1200">
                <a:ea typeface="굴림" pitchFamily="50" charset="-127"/>
              </a:rPr>
              <a:t>   { return new Wall; }</a:t>
            </a:r>
          </a:p>
          <a:p>
            <a:pPr lvl="1" eaLnBrk="1" hangingPunct="1">
              <a:defRPr/>
            </a:pPr>
            <a:r>
              <a:rPr lang="en-US" altLang="ko-KR" sz="1200">
                <a:ea typeface="굴림" pitchFamily="50" charset="-127"/>
              </a:rPr>
              <a:t>virtual Room* MakeRoom(int n) const</a:t>
            </a:r>
          </a:p>
          <a:p>
            <a:pPr lvl="1" eaLnBrk="1" hangingPunct="1">
              <a:defRPr/>
            </a:pPr>
            <a:r>
              <a:rPr lang="en-US" altLang="ko-KR" sz="1200">
                <a:ea typeface="굴림" pitchFamily="50" charset="-127"/>
              </a:rPr>
              <a:t>   { return new Room(n); }</a:t>
            </a:r>
          </a:p>
          <a:p>
            <a:pPr lvl="1" eaLnBrk="1" hangingPunct="1">
              <a:defRPr/>
            </a:pPr>
            <a:r>
              <a:rPr lang="en-US" altLang="ko-KR" sz="1200">
                <a:solidFill>
                  <a:srgbClr val="3333FF"/>
                </a:solidFill>
                <a:ea typeface="굴림" pitchFamily="50" charset="-127"/>
              </a:rPr>
              <a:t>virtual Door* MakeDoor(Room* r1, Room* r2) const</a:t>
            </a:r>
          </a:p>
          <a:p>
            <a:pPr eaLnBrk="1" hangingPunct="1">
              <a:defRPr/>
            </a:pPr>
            <a:r>
              <a:rPr lang="en-US" altLang="ko-KR" sz="1200">
                <a:solidFill>
                  <a:srgbClr val="3333FF"/>
                </a:solidFill>
                <a:ea typeface="굴림" pitchFamily="50" charset="-127"/>
              </a:rPr>
              <a:t>            { return new Door(r1, r2); }</a:t>
            </a:r>
          </a:p>
          <a:p>
            <a:pPr eaLnBrk="1" hangingPunct="1">
              <a:defRPr/>
            </a:pPr>
            <a:r>
              <a:rPr lang="en-US" altLang="ko-KR" sz="1200">
                <a:ea typeface="굴림" pitchFamily="50" charset="-127"/>
              </a:rPr>
              <a:t>};</a:t>
            </a:r>
          </a:p>
          <a:p>
            <a:pPr eaLnBrk="1" hangingPunct="1">
              <a:defRPr/>
            </a:pPr>
            <a:endParaRPr lang="en-US" altLang="ko-KR" sz="1200">
              <a:ea typeface="굴림" pitchFamily="50" charset="-127"/>
            </a:endParaRPr>
          </a:p>
          <a:p>
            <a:pPr eaLnBrk="1" hangingPunct="1">
              <a:defRPr/>
            </a:pPr>
            <a:r>
              <a:rPr lang="en-US" altLang="ko-KR" sz="1200">
                <a:ea typeface="굴림" pitchFamily="50" charset="-127"/>
              </a:rPr>
              <a:t>class EnchantedMazeFactory : public MazeFactory {</a:t>
            </a:r>
          </a:p>
          <a:p>
            <a:pPr eaLnBrk="1" hangingPunct="1">
              <a:defRPr/>
            </a:pPr>
            <a:r>
              <a:rPr lang="en-US" altLang="ko-KR" sz="1200">
                <a:ea typeface="굴림" pitchFamily="50" charset="-127"/>
              </a:rPr>
              <a:t>public:</a:t>
            </a:r>
          </a:p>
          <a:p>
            <a:pPr lvl="1" eaLnBrk="1" hangingPunct="1">
              <a:defRPr/>
            </a:pPr>
            <a:r>
              <a:rPr lang="en-US" altLang="ko-KR" sz="1200">
                <a:ea typeface="굴림" pitchFamily="50" charset="-127"/>
              </a:rPr>
              <a:t>EnchantedMazeFactory();</a:t>
            </a:r>
          </a:p>
          <a:p>
            <a:pPr lvl="1" eaLnBrk="1" hangingPunct="1">
              <a:defRPr/>
            </a:pPr>
            <a:r>
              <a:rPr lang="en-US" altLang="ko-KR" sz="1200">
                <a:ea typeface="굴림" pitchFamily="50" charset="-127"/>
              </a:rPr>
              <a:t>virtual Room* MakeRoom(int n) const</a:t>
            </a:r>
          </a:p>
          <a:p>
            <a:pPr lvl="1" eaLnBrk="1" hangingPunct="1">
              <a:defRPr/>
            </a:pPr>
            <a:r>
              <a:rPr lang="en-US" altLang="ko-KR" sz="1200">
                <a:ea typeface="굴림" pitchFamily="50" charset="-127"/>
              </a:rPr>
              <a:t>   { return new EnchantedRoom(n, CastSpell()); }</a:t>
            </a:r>
          </a:p>
          <a:p>
            <a:pPr lvl="1" eaLnBrk="1" hangingPunct="1">
              <a:defRPr/>
            </a:pPr>
            <a:r>
              <a:rPr lang="en-US" altLang="ko-KR" sz="1200">
                <a:solidFill>
                  <a:srgbClr val="3333FF"/>
                </a:solidFill>
                <a:ea typeface="굴림" pitchFamily="50" charset="-127"/>
              </a:rPr>
              <a:t>virtual Door* MakeDoor(Room* r1, Room* r2) const</a:t>
            </a:r>
          </a:p>
          <a:p>
            <a:pPr lvl="1" eaLnBrk="1" hangingPunct="1">
              <a:defRPr/>
            </a:pPr>
            <a:r>
              <a:rPr lang="en-US" altLang="ko-KR" sz="1200">
                <a:solidFill>
                  <a:srgbClr val="3333FF"/>
                </a:solidFill>
                <a:ea typeface="굴림" pitchFamily="50" charset="-127"/>
              </a:rPr>
              <a:t>   { return new DoorNeedingSpell(r1, r2); }</a:t>
            </a:r>
          </a:p>
          <a:p>
            <a:pPr eaLnBrk="1" hangingPunct="1">
              <a:defRPr/>
            </a:pPr>
            <a:r>
              <a:rPr lang="en-US" altLang="ko-KR" sz="1200">
                <a:ea typeface="굴림" pitchFamily="50" charset="-127"/>
              </a:rPr>
              <a:t>protected:</a:t>
            </a:r>
          </a:p>
          <a:p>
            <a:pPr eaLnBrk="1" hangingPunct="1">
              <a:defRPr/>
            </a:pPr>
            <a:r>
              <a:rPr lang="en-US" altLang="ko-KR" sz="1200">
                <a:ea typeface="굴림" pitchFamily="50" charset="-127"/>
              </a:rPr>
              <a:t>           Spell* CastSpell() const;</a:t>
            </a:r>
          </a:p>
          <a:p>
            <a:pPr eaLnBrk="1" hangingPunct="1">
              <a:defRPr/>
            </a:pPr>
            <a:r>
              <a:rPr lang="en-US" altLang="ko-KR" sz="1200">
                <a:ea typeface="굴림" pitchFamily="50" charset="-127"/>
              </a:rPr>
              <a:t>};</a:t>
            </a:r>
            <a:endParaRPr lang="ko-KR" altLang="en-US" sz="1200">
              <a:ea typeface="굴림" pitchFamily="50" charset="-127"/>
            </a:endParaRPr>
          </a:p>
        </p:txBody>
      </p:sp>
      <p:sp>
        <p:nvSpPr>
          <p:cNvPr id="20486" name="Rectangle 3"/>
          <p:cNvSpPr txBox="1">
            <a:spLocks noChangeArrowheads="1"/>
          </p:cNvSpPr>
          <p:nvPr/>
        </p:nvSpPr>
        <p:spPr bwMode="auto">
          <a:xfrm>
            <a:off x="442913" y="1066800"/>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latinLnBrk="1">
              <a:lnSpc>
                <a:spcPct val="90000"/>
              </a:lnSpc>
              <a:buClrTx/>
              <a:buSzTx/>
              <a:buFontTx/>
              <a:buChar char="•"/>
            </a:pPr>
            <a:r>
              <a:rPr kumimoji="1" lang="en-US" altLang="ko-KR" sz="2000" b="1" i="1">
                <a:solidFill>
                  <a:srgbClr val="000000"/>
                </a:solidFill>
                <a:ea typeface="굴림" pitchFamily="50" charset="-127"/>
              </a:rPr>
              <a:t>Sample Code</a:t>
            </a:r>
            <a:endParaRPr kumimoji="1" lang="en-US" altLang="ko-KR" sz="2000" b="1">
              <a:solidFill>
                <a:srgbClr val="000000"/>
              </a:solidFill>
              <a:ea typeface="굴림" pitchFamily="50" charset="-127"/>
            </a:endParaRPr>
          </a:p>
          <a:p>
            <a:pPr lvl="1" latinLnBrk="1">
              <a:lnSpc>
                <a:spcPct val="90000"/>
              </a:lnSpc>
              <a:buClrTx/>
              <a:buSzTx/>
              <a:buFontTx/>
              <a:buChar char="–"/>
            </a:pPr>
            <a:endParaRPr kumimoji="1" lang="en-US" altLang="ko-KR" sz="1800">
              <a:solidFill>
                <a:srgbClr val="000000"/>
              </a:solidFill>
              <a:ea typeface="굴림" pitchFamily="50" charset="-127"/>
            </a:endParaRPr>
          </a:p>
        </p:txBody>
      </p:sp>
      <p:sp>
        <p:nvSpPr>
          <p:cNvPr id="20487" name="TextBox 8"/>
          <p:cNvSpPr txBox="1">
            <a:spLocks noChangeArrowheads="1"/>
          </p:cNvSpPr>
          <p:nvPr/>
        </p:nvSpPr>
        <p:spPr bwMode="auto">
          <a:xfrm>
            <a:off x="5476875" y="1157288"/>
            <a:ext cx="2425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kumimoji="1" lang="en-US" altLang="ko-KR" sz="1600" b="1">
                <a:latin typeface="Times New Roman" pitchFamily="18" charset="0"/>
                <a:ea typeface="굴림" pitchFamily="50" charset="-127"/>
              </a:rPr>
              <a:t>&lt;Abstract Factory Code&gt;</a:t>
            </a:r>
            <a:endParaRPr kumimoji="1" lang="ko-KR" altLang="en-US" sz="1600" b="1">
              <a:latin typeface="Times New Roman" pitchFamily="18" charset="0"/>
              <a:ea typeface="굴림" pitchFamily="50" charset="-127"/>
            </a:endParaRPr>
          </a:p>
        </p:txBody>
      </p:sp>
      <p:sp>
        <p:nvSpPr>
          <p:cNvPr id="8" name="직사각형 7"/>
          <p:cNvSpPr/>
          <p:nvPr/>
        </p:nvSpPr>
        <p:spPr>
          <a:xfrm>
            <a:off x="3581400" y="1168400"/>
            <a:ext cx="863600" cy="360363"/>
          </a:xfrm>
          <a:prstGeom prst="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r>
              <a:rPr lang="en-US" altLang="ko-KR" sz="1400">
                <a:latin typeface="Verdana" pitchFamily="34" charset="0"/>
                <a:ea typeface="굴림" pitchFamily="50" charset="-127"/>
              </a:rPr>
              <a:t>Client</a:t>
            </a:r>
            <a:endParaRPr lang="ko-KR" altLang="en-US" sz="1400">
              <a:latin typeface="Verdana" pitchFamily="34" charset="0"/>
              <a:ea typeface="굴림" pitchFamily="50"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08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7B7A548E-8388-4A53-A5C3-67F765781E7F}" type="slidenum">
              <a:rPr lang="en-US" altLang="ko-KR" sz="1000" smtClean="0">
                <a:latin typeface="Tahoma" pitchFamily="34" charset="0"/>
              </a:rPr>
              <a:pPr eaLnBrk="1" hangingPunct="1">
                <a:spcBef>
                  <a:spcPct val="0"/>
                </a:spcBef>
                <a:buClrTx/>
                <a:buSzTx/>
                <a:buFontTx/>
                <a:buNone/>
              </a:pPr>
              <a:t>18</a:t>
            </a:fld>
            <a:endParaRPr lang="en-US" altLang="ko-KR" sz="1000">
              <a:latin typeface="Tahoma" pitchFamily="34" charset="0"/>
            </a:endParaRPr>
          </a:p>
          <a:p>
            <a:pPr eaLnBrk="1" hangingPunct="1">
              <a:spcBef>
                <a:spcPct val="0"/>
              </a:spcBef>
              <a:buClrTx/>
              <a:buSzTx/>
              <a:buFontTx/>
              <a:buNone/>
            </a:pPr>
            <a:endParaRPr lang="ko-KR" altLang="en-US" sz="1000">
              <a:latin typeface="Tahoma" pitchFamily="34" charset="0"/>
            </a:endParaRPr>
          </a:p>
        </p:txBody>
      </p:sp>
      <p:sp>
        <p:nvSpPr>
          <p:cNvPr id="2" name="Rectangle 2"/>
          <p:cNvSpPr>
            <a:spLocks noGrp="1" noChangeArrowheads="1"/>
          </p:cNvSpPr>
          <p:nvPr>
            <p:ph type="ctrTitle"/>
            <p:custDataLst>
              <p:tags r:id="rId1"/>
            </p:custDataLst>
          </p:nvPr>
        </p:nvSpPr>
        <p:spPr>
          <a:xfrm>
            <a:off x="990600" y="1143000"/>
            <a:ext cx="7467600" cy="1600200"/>
          </a:xfrm>
        </p:spPr>
        <p:txBody>
          <a:bodyPr lIns="92075" tIns="46038" rIns="92075" bIns="46038" anchor="ctr"/>
          <a:lstStyle/>
          <a:p>
            <a:pPr eaLnBrk="1" hangingPunct="1">
              <a:defRPr/>
            </a:pPr>
            <a:r>
              <a:rPr lang="en-US" altLang="ko-KR" dirty="0">
                <a:effectLst>
                  <a:outerShdw blurRad="38100" dist="38100" dir="2700000" algn="tl">
                    <a:srgbClr val="C0C0C0"/>
                  </a:outerShdw>
                </a:effectLst>
                <a:ea typeface="굴림" pitchFamily="50" charset="-127"/>
              </a:rPr>
              <a:t>Structural Design Pattern</a:t>
            </a:r>
            <a:endParaRPr lang="en-US" altLang="ko-KR" dirty="0">
              <a:ea typeface="굴림" pitchFamily="50" charset="-127"/>
            </a:endParaRPr>
          </a:p>
        </p:txBody>
      </p:sp>
      <p:sp>
        <p:nvSpPr>
          <p:cNvPr id="21508" name="Oval 38"/>
          <p:cNvSpPr>
            <a:spLocks noChangeArrowheads="1"/>
          </p:cNvSpPr>
          <p:nvPr>
            <p:custDataLst>
              <p:tags r:id="rId2"/>
            </p:custDataLst>
          </p:nvPr>
        </p:nvSpPr>
        <p:spPr bwMode="auto">
          <a:xfrm>
            <a:off x="4594225" y="1401763"/>
            <a:ext cx="46038" cy="12700"/>
          </a:xfrm>
          <a:prstGeom prst="ellipse">
            <a:avLst/>
          </a:pr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21509" name="Rectangle 50"/>
          <p:cNvSpPr>
            <a:spLocks noChangeArrowheads="1"/>
          </p:cNvSpPr>
          <p:nvPr>
            <p:custDataLst>
              <p:tags r:id="rId3"/>
            </p:custDataLst>
          </p:nvPr>
        </p:nvSpPr>
        <p:spPr bwMode="auto">
          <a:xfrm>
            <a:off x="4464050" y="779463"/>
            <a:ext cx="38100" cy="7937"/>
          </a:xfrm>
          <a:prstGeom prst="rect">
            <a:avLst/>
          </a:prstGeom>
          <a:solidFill>
            <a:srgbClr val="FBFB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21510" name="Rectangle 55" descr="Rectangle: Click to edit Master text styles&#10;Second level&#10;Third level&#10;Fourth level&#10;Fifth level"/>
          <p:cNvSpPr>
            <a:spLocks noGrp="1" noChangeArrowheads="1"/>
          </p:cNvSpPr>
          <p:nvPr>
            <p:ph type="subTitle" idx="1"/>
          </p:nvPr>
        </p:nvSpPr>
        <p:spPr>
          <a:xfrm>
            <a:off x="990600" y="3505200"/>
            <a:ext cx="7239000" cy="1981200"/>
          </a:xfrm>
        </p:spPr>
        <p:txBody>
          <a:bodyPr/>
          <a:lstStyle/>
          <a:p>
            <a:pPr marL="342900" indent="-342900" eaLnBrk="1" hangingPunct="1">
              <a:buClrTx/>
              <a:buFont typeface="Wingdings" pitchFamily="2" charset="2"/>
              <a:buChar char="l"/>
            </a:pPr>
            <a:r>
              <a:rPr lang="en-US" altLang="ko-KR">
                <a:ea typeface="굴림" pitchFamily="50" charset="-127"/>
              </a:rPr>
              <a:t>Façade	</a:t>
            </a:r>
          </a:p>
          <a:p>
            <a:pPr marL="342900" indent="-342900" eaLnBrk="1" hangingPunct="1">
              <a:buClrTx/>
              <a:buFont typeface="Wingdings" pitchFamily="2" charset="2"/>
              <a:buChar char="l"/>
            </a:pPr>
            <a:r>
              <a:rPr lang="en-US" altLang="ko-KR">
                <a:ea typeface="굴림" pitchFamily="50" charset="-127"/>
              </a:rPr>
              <a:t>Adapter</a:t>
            </a:r>
          </a:p>
          <a:p>
            <a:pPr marL="342900" indent="-342900" eaLnBrk="1" hangingPunct="1">
              <a:buClrTx/>
              <a:buFont typeface="Wingdings" pitchFamily="2" charset="2"/>
              <a:buChar char="l"/>
            </a:pPr>
            <a:r>
              <a:rPr lang="en-US" altLang="ko-KR">
                <a:ea typeface="굴림" pitchFamily="50" charset="-127"/>
              </a:rPr>
              <a:t>Composite</a:t>
            </a:r>
          </a:p>
          <a:p>
            <a:pPr marL="342900" indent="-342900" eaLnBrk="1" hangingPunct="1">
              <a:buClrTx/>
              <a:buFont typeface="Wingdings" pitchFamily="2" charset="2"/>
              <a:buChar char="l"/>
            </a:pPr>
            <a:r>
              <a:rPr lang="en-US" altLang="ko-KR">
                <a:ea typeface="굴림" pitchFamily="50" charset="-127"/>
              </a:rPr>
              <a:t>Decorator</a:t>
            </a:r>
          </a:p>
          <a:p>
            <a:pPr marL="342900" indent="-342900" eaLnBrk="1" hangingPunct="1">
              <a:buClrTx/>
              <a:buFont typeface="Wingdings" pitchFamily="2" charset="2"/>
              <a:buChar char="l"/>
            </a:pPr>
            <a:endParaRPr lang="ko-KR" altLang="en-US">
              <a:ea typeface="굴림" pitchFamily="50"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7388" y="76200"/>
            <a:ext cx="7772400" cy="685800"/>
          </a:xfrm>
        </p:spPr>
        <p:txBody>
          <a:bodyPr/>
          <a:lstStyle/>
          <a:p>
            <a:r>
              <a:rPr lang="en-US" altLang="ko-KR" dirty="0">
                <a:latin typeface="Arial" pitchFamily="34" charset="0"/>
                <a:ea typeface="굴림" pitchFamily="50" charset="-127"/>
              </a:rPr>
              <a:t>Structural –</a:t>
            </a:r>
            <a:r>
              <a:rPr lang="en-US" altLang="ko-KR" dirty="0">
                <a:ea typeface="굴림" pitchFamily="50" charset="-127"/>
              </a:rPr>
              <a:t> Façade I</a:t>
            </a:r>
          </a:p>
        </p:txBody>
      </p:sp>
      <p:sp>
        <p:nvSpPr>
          <p:cNvPr id="22531" name="Rectangle 3" descr="Rectangle: Click to edit Master text styles&#10;Second level&#10;Third level&#10;Fourth level&#10;Fifth level"/>
          <p:cNvSpPr>
            <a:spLocks noGrp="1" noChangeArrowheads="1"/>
          </p:cNvSpPr>
          <p:nvPr>
            <p:ph type="body" idx="1"/>
          </p:nvPr>
        </p:nvSpPr>
        <p:spPr>
          <a:xfrm>
            <a:off x="395288" y="1108075"/>
            <a:ext cx="8353425" cy="4800600"/>
          </a:xfrm>
        </p:spPr>
        <p:txBody>
          <a:bodyPr/>
          <a:lstStyle/>
          <a:p>
            <a:pPr>
              <a:lnSpc>
                <a:spcPct val="90000"/>
              </a:lnSpc>
            </a:pPr>
            <a:r>
              <a:rPr lang="en-US" altLang="ko-KR" sz="2000" b="1" i="1">
                <a:ea typeface="Arial, Helvetica, sans-serif"/>
                <a:cs typeface="Arial, Helvetica, sans-serif"/>
              </a:rPr>
              <a:t>Intent</a:t>
            </a:r>
            <a:endParaRPr lang="en-US" altLang="ko-KR" b="1" i="1">
              <a:ea typeface="Arial, Helvetica, sans-serif"/>
              <a:cs typeface="Arial, Helvetica, sans-serif"/>
            </a:endParaRPr>
          </a:p>
          <a:p>
            <a:pPr lvl="1">
              <a:lnSpc>
                <a:spcPct val="90000"/>
              </a:lnSpc>
            </a:pPr>
            <a:r>
              <a:rPr lang="en-US" altLang="ko-KR" sz="1800">
                <a:ea typeface="굴림" pitchFamily="50" charset="-127"/>
                <a:cs typeface="Times New Roman" pitchFamily="18" charset="0"/>
              </a:rPr>
              <a:t>Provide a unified interface to a set of interfaces in a subsystem. </a:t>
            </a:r>
          </a:p>
          <a:p>
            <a:pPr lvl="1">
              <a:lnSpc>
                <a:spcPct val="90000"/>
              </a:lnSpc>
            </a:pPr>
            <a:r>
              <a:rPr lang="en-US" altLang="ko-KR" sz="1800">
                <a:ea typeface="굴림" pitchFamily="50" charset="-127"/>
                <a:cs typeface="Times New Roman" pitchFamily="18" charset="0"/>
              </a:rPr>
              <a:t>Facade defines a higher-level interface that makes the subsystem easier to use.</a:t>
            </a:r>
          </a:p>
          <a:p>
            <a:pPr lvl="1">
              <a:lnSpc>
                <a:spcPct val="90000"/>
              </a:lnSpc>
            </a:pPr>
            <a:endParaRPr lang="en-US" altLang="ko-KR" sz="1200">
              <a:ea typeface="굴림" pitchFamily="50" charset="-127"/>
              <a:cs typeface="Times New Roman" pitchFamily="18" charset="0"/>
            </a:endParaRPr>
          </a:p>
          <a:p>
            <a:pPr>
              <a:lnSpc>
                <a:spcPct val="90000"/>
              </a:lnSpc>
            </a:pPr>
            <a:r>
              <a:rPr lang="en-US" altLang="ko-KR" sz="2000" b="1" i="1">
                <a:ea typeface="Arial, Helvetica, sans-serif"/>
                <a:cs typeface="Arial, Helvetica, sans-serif"/>
              </a:rPr>
              <a:t>Motivation</a:t>
            </a:r>
            <a:endParaRPr lang="en-US" altLang="ko-KR" sz="5400" b="1">
              <a:ea typeface="굴림" pitchFamily="50" charset="-127"/>
            </a:endParaRPr>
          </a:p>
          <a:p>
            <a:pPr lvl="1">
              <a:lnSpc>
                <a:spcPct val="90000"/>
              </a:lnSpc>
            </a:pPr>
            <a:r>
              <a:rPr lang="en-US" altLang="ko-KR" sz="1800">
                <a:ea typeface="굴림" pitchFamily="50" charset="-127"/>
              </a:rPr>
              <a:t>Structuring a system into subsystems helps reduce complexity. </a:t>
            </a:r>
          </a:p>
          <a:p>
            <a:pPr lvl="1">
              <a:lnSpc>
                <a:spcPct val="90000"/>
              </a:lnSpc>
            </a:pPr>
            <a:r>
              <a:rPr lang="en-US" altLang="ko-KR" sz="1800">
                <a:ea typeface="굴림" pitchFamily="50" charset="-127"/>
              </a:rPr>
              <a:t>A common design goal is to minimize the communication and dependencies between subsystems. </a:t>
            </a:r>
          </a:p>
          <a:p>
            <a:pPr lvl="1">
              <a:lnSpc>
                <a:spcPct val="90000"/>
              </a:lnSpc>
            </a:pPr>
            <a:r>
              <a:rPr lang="en-US" altLang="ko-KR" sz="1800">
                <a:ea typeface="굴림" pitchFamily="50" charset="-127"/>
              </a:rPr>
              <a:t>One way to achieve this goal is to introduce a facade object that provides a single, simplified interface to the more general facilities of a subsystem.</a:t>
            </a:r>
            <a:endParaRPr lang="en-US" altLang="ko-KR" sz="1000" b="1" i="1">
              <a:ea typeface="Arial, Helvetica, sans-serif"/>
              <a:cs typeface="Arial, Helvetica, sans-serif"/>
            </a:endParaRPr>
          </a:p>
        </p:txBody>
      </p:sp>
      <p:sp>
        <p:nvSpPr>
          <p:cNvPr id="22532"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4C8CC0B0-7D43-4D3F-8F89-08819CE348EF}" type="slidenum">
              <a:rPr kumimoji="1" lang="en-US" altLang="ko-KR" sz="1400" smtClean="0">
                <a:solidFill>
                  <a:srgbClr val="000000"/>
                </a:solidFill>
                <a:latin typeface="Times New Roman" pitchFamily="18" charset="0"/>
              </a:rPr>
              <a:pPr eaLnBrk="1" hangingPunct="1">
                <a:spcBef>
                  <a:spcPct val="0"/>
                </a:spcBef>
                <a:buClrTx/>
                <a:buSzTx/>
                <a:buFontTx/>
                <a:buNone/>
              </a:pPr>
              <a:t>19</a:t>
            </a:fld>
            <a:endParaRPr kumimoji="1" lang="en-US" altLang="ko-KR" sz="1400">
              <a:solidFill>
                <a:srgbClr val="000000"/>
              </a:solidFill>
              <a:latin typeface="Times New Roman" pitchFamily="18" charset="0"/>
            </a:endParaRPr>
          </a:p>
        </p:txBody>
      </p:sp>
      <p:pic>
        <p:nvPicPr>
          <p:cNvPr id="225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4508500"/>
            <a:ext cx="612457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CE251B6C-00DD-46F2-9608-FE8A8A09B3AA}" type="slidenum">
              <a:rPr lang="en-US" altLang="ko-KR" sz="1000" smtClean="0">
                <a:latin typeface="Tahoma" pitchFamily="34" charset="0"/>
              </a:rPr>
              <a:pPr eaLnBrk="1" hangingPunct="1">
                <a:spcBef>
                  <a:spcPct val="0"/>
                </a:spcBef>
                <a:buClrTx/>
                <a:buSzTx/>
                <a:buFontTx/>
                <a:buNone/>
              </a:pPr>
              <a:t>2</a:t>
            </a:fld>
            <a:endParaRPr lang="ko-KR" altLang="en-US" sz="1000">
              <a:latin typeface="Tahoma" pitchFamily="34" charset="0"/>
            </a:endParaRPr>
          </a:p>
        </p:txBody>
      </p:sp>
      <p:sp>
        <p:nvSpPr>
          <p:cNvPr id="5123" name="Rectangle 2"/>
          <p:cNvSpPr>
            <a:spLocks noGrp="1" noChangeArrowheads="1"/>
          </p:cNvSpPr>
          <p:nvPr>
            <p:ph type="title"/>
          </p:nvPr>
        </p:nvSpPr>
        <p:spPr/>
        <p:txBody>
          <a:bodyPr/>
          <a:lstStyle/>
          <a:p>
            <a:pPr eaLnBrk="1" hangingPunct="1"/>
            <a:r>
              <a:rPr lang="en-US" altLang="ko-KR">
                <a:ea typeface="굴림" pitchFamily="50" charset="-127"/>
                <a:cs typeface="Times New Roman" pitchFamily="18" charset="0"/>
              </a:rPr>
              <a:t>Design Patterns</a:t>
            </a:r>
          </a:p>
        </p:txBody>
      </p:sp>
      <p:sp>
        <p:nvSpPr>
          <p:cNvPr id="512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ko-KR" sz="2400">
                <a:ea typeface="굴림" pitchFamily="50" charset="-127"/>
              </a:rPr>
              <a:t>Need effective design crucial for large programs </a:t>
            </a:r>
          </a:p>
          <a:p>
            <a:pPr eaLnBrk="1" hangingPunct="1"/>
            <a:r>
              <a:rPr lang="en-US" altLang="ko-KR" sz="2400">
                <a:ea typeface="굴림" pitchFamily="50" charset="-127"/>
              </a:rPr>
              <a:t>Design patterns</a:t>
            </a:r>
          </a:p>
          <a:p>
            <a:pPr lvl="1" eaLnBrk="1" hangingPunct="1"/>
            <a:r>
              <a:rPr lang="en-US" altLang="ko-KR" sz="2000">
                <a:ea typeface="굴림" pitchFamily="50" charset="-127"/>
              </a:rPr>
              <a:t>Proven architectures for developing object-oriented software</a:t>
            </a:r>
          </a:p>
          <a:p>
            <a:pPr lvl="2" eaLnBrk="1" hangingPunct="1"/>
            <a:r>
              <a:rPr lang="en-US" altLang="ko-KR">
                <a:ea typeface="굴림" pitchFamily="50" charset="-127"/>
              </a:rPr>
              <a:t>Architectures created from accumulated industry experience</a:t>
            </a:r>
          </a:p>
          <a:p>
            <a:pPr lvl="1" eaLnBrk="1" hangingPunct="1"/>
            <a:r>
              <a:rPr lang="en-US" altLang="ko-KR" sz="2000">
                <a:ea typeface="굴림" pitchFamily="50" charset="-127"/>
              </a:rPr>
              <a:t>Reduce design-process complexity</a:t>
            </a:r>
          </a:p>
          <a:p>
            <a:pPr lvl="1" eaLnBrk="1" hangingPunct="1"/>
            <a:r>
              <a:rPr lang="en-US" altLang="ko-KR" sz="2000">
                <a:ea typeface="굴림" pitchFamily="50" charset="-127"/>
              </a:rPr>
              <a:t>Promotes design reuse in future systems</a:t>
            </a:r>
          </a:p>
          <a:p>
            <a:pPr lvl="1" eaLnBrk="1" hangingPunct="1"/>
            <a:r>
              <a:rPr lang="en-US" altLang="ko-KR" sz="2000">
                <a:ea typeface="굴림" pitchFamily="50" charset="-127"/>
              </a:rPr>
              <a:t>Helps identify common design mistakes and pitfalls</a:t>
            </a:r>
          </a:p>
          <a:p>
            <a:pPr lvl="1" eaLnBrk="1" hangingPunct="1"/>
            <a:r>
              <a:rPr lang="en-US" altLang="ko-KR" sz="2000">
                <a:ea typeface="굴림" pitchFamily="50" charset="-127"/>
              </a:rPr>
              <a:t>Helps design independently of implementation language</a:t>
            </a:r>
          </a:p>
          <a:p>
            <a:pPr lvl="1" eaLnBrk="1" hangingPunct="1"/>
            <a:r>
              <a:rPr lang="en-US" altLang="ko-KR" sz="2000">
                <a:ea typeface="굴림" pitchFamily="50" charset="-127"/>
              </a:rPr>
              <a:t>Establishes common design “vocabulary”</a:t>
            </a:r>
          </a:p>
          <a:p>
            <a:pPr lvl="1" eaLnBrk="1" hangingPunct="1"/>
            <a:r>
              <a:rPr lang="en-US" altLang="ko-KR" sz="2000">
                <a:ea typeface="굴림" pitchFamily="50" charset="-127"/>
              </a:rPr>
              <a:t>Shortens design phase in software-development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2075" tIns="46038" rIns="92075" bIns="46038"/>
          <a:lstStyle/>
          <a:p>
            <a:r>
              <a:rPr lang="en-US" altLang="ko-KR">
                <a:latin typeface="Arial" pitchFamily="34" charset="0"/>
                <a:ea typeface="굴림" pitchFamily="50" charset="-127"/>
              </a:rPr>
              <a:t>Structural –</a:t>
            </a:r>
            <a:r>
              <a:rPr lang="en-US" altLang="ko-KR">
                <a:ea typeface="굴림" pitchFamily="50" charset="-127"/>
              </a:rPr>
              <a:t> Façade II</a:t>
            </a:r>
          </a:p>
        </p:txBody>
      </p:sp>
      <p:sp>
        <p:nvSpPr>
          <p:cNvPr id="23555" name="슬라이드 번호 개체 틀 18"/>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8F2CD48C-33BF-435B-A114-C3641BD2FBC8}" type="slidenum">
              <a:rPr kumimoji="1" lang="en-US" altLang="ko-KR" sz="1400" smtClean="0">
                <a:solidFill>
                  <a:srgbClr val="000000"/>
                </a:solidFill>
                <a:latin typeface="Times New Roman" pitchFamily="18" charset="0"/>
              </a:rPr>
              <a:pPr eaLnBrk="1" hangingPunct="1">
                <a:spcBef>
                  <a:spcPct val="0"/>
                </a:spcBef>
                <a:buClrTx/>
                <a:buSzTx/>
                <a:buFontTx/>
                <a:buNone/>
              </a:pPr>
              <a:t>20</a:t>
            </a:fld>
            <a:endParaRPr kumimoji="1" lang="en-US" altLang="ko-KR" sz="1400">
              <a:solidFill>
                <a:srgbClr val="000000"/>
              </a:solidFill>
              <a:latin typeface="Times New Roman" pitchFamily="18" charset="0"/>
            </a:endParaRPr>
          </a:p>
        </p:txBody>
      </p:sp>
      <p:sp>
        <p:nvSpPr>
          <p:cNvPr id="20" name="Rectangle 3"/>
          <p:cNvSpPr txBox="1">
            <a:spLocks noChangeArrowheads="1"/>
          </p:cNvSpPr>
          <p:nvPr/>
        </p:nvSpPr>
        <p:spPr>
          <a:xfrm>
            <a:off x="442913" y="1436688"/>
            <a:ext cx="8305800" cy="4800600"/>
          </a:xfrm>
          <a:prstGeom prst="rect">
            <a:avLst/>
          </a:prstGeom>
        </p:spPr>
        <p:txBody>
          <a:bodyPr/>
          <a:lstStyle>
            <a:lvl1pPr marL="342900" indent="-342900" algn="l" rtl="0" eaLnBrk="0" fontAlgn="base" latinLnBrk="1" hangingPunct="0">
              <a:spcBef>
                <a:spcPct val="20000"/>
              </a:spcBef>
              <a:spcAft>
                <a:spcPct val="0"/>
              </a:spcAft>
              <a:buChar char="•"/>
              <a:defRPr kumimoji="1" sz="2400">
                <a:solidFill>
                  <a:srgbClr val="000000"/>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rgbClr val="000000"/>
                </a:solidFill>
                <a:latin typeface="+mn-lt"/>
                <a:ea typeface="+mn-ea"/>
              </a:defRPr>
            </a:lvl2pPr>
            <a:lvl3pPr marL="1143000" indent="-228600" algn="l" rtl="0" eaLnBrk="0" fontAlgn="base" latinLnBrk="1" hangingPunct="0">
              <a:spcBef>
                <a:spcPct val="20000"/>
              </a:spcBef>
              <a:spcAft>
                <a:spcPct val="0"/>
              </a:spcAft>
              <a:buChar char="•"/>
              <a:defRPr kumimoji="1" sz="2400">
                <a:solidFill>
                  <a:srgbClr val="000000"/>
                </a:solidFill>
                <a:latin typeface="+mn-lt"/>
                <a:ea typeface="+mn-ea"/>
              </a:defRPr>
            </a:lvl3pPr>
            <a:lvl4pPr marL="1600200" indent="-228600" algn="l" rtl="0" eaLnBrk="0" fontAlgn="base" latinLnBrk="1" hangingPunct="0">
              <a:spcBef>
                <a:spcPct val="20000"/>
              </a:spcBef>
              <a:spcAft>
                <a:spcPct val="0"/>
              </a:spcAft>
              <a:buChar char="–"/>
              <a:defRPr kumimoji="1" sz="2400">
                <a:solidFill>
                  <a:srgbClr val="000000"/>
                </a:solidFill>
                <a:latin typeface="+mn-lt"/>
                <a:ea typeface="+mn-ea"/>
              </a:defRPr>
            </a:lvl4pPr>
            <a:lvl5pPr marL="2057400" indent="-228600" algn="l" rtl="0" eaLnBrk="0" fontAlgn="base" latinLnBrk="1" hangingPunct="0">
              <a:spcBef>
                <a:spcPct val="20000"/>
              </a:spcBef>
              <a:spcAft>
                <a:spcPct val="0"/>
              </a:spcAft>
              <a:defRPr kumimoji="1" sz="2400">
                <a:solidFill>
                  <a:srgbClr val="000000"/>
                </a:solidFill>
                <a:latin typeface="+mn-lt"/>
                <a:ea typeface="+mn-ea"/>
              </a:defRPr>
            </a:lvl5pPr>
            <a:lvl6pPr marL="2514600" indent="-228600" algn="l" rtl="0" fontAlgn="base" latinLnBrk="1">
              <a:spcBef>
                <a:spcPct val="20000"/>
              </a:spcBef>
              <a:spcAft>
                <a:spcPct val="0"/>
              </a:spcAft>
              <a:defRPr kumimoji="1" sz="2400">
                <a:solidFill>
                  <a:srgbClr val="000000"/>
                </a:solidFill>
                <a:latin typeface="+mn-lt"/>
                <a:ea typeface="+mn-ea"/>
              </a:defRPr>
            </a:lvl6pPr>
            <a:lvl7pPr marL="2971800" indent="-228600" algn="l" rtl="0" fontAlgn="base" latinLnBrk="1">
              <a:spcBef>
                <a:spcPct val="20000"/>
              </a:spcBef>
              <a:spcAft>
                <a:spcPct val="0"/>
              </a:spcAft>
              <a:defRPr kumimoji="1" sz="2400">
                <a:solidFill>
                  <a:srgbClr val="000000"/>
                </a:solidFill>
                <a:latin typeface="+mn-lt"/>
                <a:ea typeface="+mn-ea"/>
              </a:defRPr>
            </a:lvl7pPr>
            <a:lvl8pPr marL="3429000" indent="-228600" algn="l" rtl="0" fontAlgn="base" latinLnBrk="1">
              <a:spcBef>
                <a:spcPct val="20000"/>
              </a:spcBef>
              <a:spcAft>
                <a:spcPct val="0"/>
              </a:spcAft>
              <a:defRPr kumimoji="1" sz="2400">
                <a:solidFill>
                  <a:srgbClr val="000000"/>
                </a:solidFill>
                <a:latin typeface="+mn-lt"/>
                <a:ea typeface="+mn-ea"/>
              </a:defRPr>
            </a:lvl8pPr>
            <a:lvl9pPr marL="3886200" indent="-228600" algn="l" rtl="0" fontAlgn="base" latinLnBrk="1">
              <a:spcBef>
                <a:spcPct val="20000"/>
              </a:spcBef>
              <a:spcAft>
                <a:spcPct val="0"/>
              </a:spcAft>
              <a:defRPr kumimoji="1" sz="2400">
                <a:solidFill>
                  <a:srgbClr val="000000"/>
                </a:solidFill>
                <a:latin typeface="+mn-lt"/>
                <a:ea typeface="+mn-ea"/>
              </a:defRPr>
            </a:lvl9pPr>
          </a:lstStyle>
          <a:p>
            <a:pPr>
              <a:lnSpc>
                <a:spcPct val="90000"/>
              </a:lnSpc>
              <a:defRPr/>
            </a:pPr>
            <a:r>
              <a:rPr lang="en-US" altLang="ko-KR" sz="2000" b="1" i="1" kern="0" dirty="0"/>
              <a:t>Structure</a:t>
            </a:r>
          </a:p>
          <a:p>
            <a:pPr marL="457200" lvl="1" indent="0">
              <a:lnSpc>
                <a:spcPct val="90000"/>
              </a:lnSpc>
              <a:buFontTx/>
              <a:buNone/>
              <a:defRPr/>
            </a:pPr>
            <a:r>
              <a:rPr lang="en-US" altLang="ko-KR" sz="1800" kern="0" dirty="0"/>
              <a:t> </a:t>
            </a:r>
          </a:p>
        </p:txBody>
      </p:sp>
      <p:pic>
        <p:nvPicPr>
          <p:cNvPr id="2355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349500"/>
            <a:ext cx="6527800" cy="253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7388" y="76200"/>
            <a:ext cx="7772400" cy="685800"/>
          </a:xfrm>
        </p:spPr>
        <p:txBody>
          <a:bodyPr/>
          <a:lstStyle/>
          <a:p>
            <a:r>
              <a:rPr lang="en-US" altLang="ko-KR">
                <a:latin typeface="Arial" pitchFamily="34" charset="0"/>
                <a:ea typeface="굴림" pitchFamily="50" charset="-127"/>
              </a:rPr>
              <a:t>Structural –</a:t>
            </a:r>
            <a:r>
              <a:rPr lang="en-US" altLang="ko-KR">
                <a:ea typeface="굴림" pitchFamily="50" charset="-127"/>
              </a:rPr>
              <a:t> Façade III</a:t>
            </a:r>
          </a:p>
        </p:txBody>
      </p:sp>
      <p:sp>
        <p:nvSpPr>
          <p:cNvPr id="24579" name="Rectangle 3" descr="Rectangle: Click to edit Master text styles&#10;Second level&#10;Third level&#10;Fourth level&#10;Fifth level"/>
          <p:cNvSpPr>
            <a:spLocks noGrp="1" noChangeArrowheads="1"/>
          </p:cNvSpPr>
          <p:nvPr>
            <p:ph type="body" idx="1"/>
          </p:nvPr>
        </p:nvSpPr>
        <p:spPr>
          <a:xfrm>
            <a:off x="323850" y="1084263"/>
            <a:ext cx="8305800" cy="792162"/>
          </a:xfrm>
        </p:spPr>
        <p:txBody>
          <a:bodyPr/>
          <a:lstStyle/>
          <a:p>
            <a:pPr>
              <a:lnSpc>
                <a:spcPct val="90000"/>
              </a:lnSpc>
            </a:pPr>
            <a:r>
              <a:rPr lang="en-US" altLang="ko-KR" sz="2000">
                <a:ea typeface="굴림" pitchFamily="50" charset="-127"/>
              </a:rPr>
              <a:t>Applying Façade pattern to a programming environment example</a:t>
            </a:r>
          </a:p>
        </p:txBody>
      </p:sp>
      <p:sp>
        <p:nvSpPr>
          <p:cNvPr id="24580"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FE8BB184-373E-4173-84EF-16583F38D6AE}" type="slidenum">
              <a:rPr kumimoji="1" lang="en-US" altLang="ko-KR" sz="1400" smtClean="0">
                <a:solidFill>
                  <a:srgbClr val="000000"/>
                </a:solidFill>
                <a:latin typeface="Times New Roman" pitchFamily="18" charset="0"/>
              </a:rPr>
              <a:pPr eaLnBrk="1" hangingPunct="1">
                <a:spcBef>
                  <a:spcPct val="0"/>
                </a:spcBef>
                <a:buClrTx/>
                <a:buSzTx/>
                <a:buFontTx/>
                <a:buNone/>
              </a:pPr>
              <a:t>21</a:t>
            </a:fld>
            <a:endParaRPr kumimoji="1" lang="en-US" altLang="ko-KR" sz="1400">
              <a:solidFill>
                <a:srgbClr val="000000"/>
              </a:solidFill>
              <a:latin typeface="Times New Roman" pitchFamily="18" charset="0"/>
            </a:endParaRPr>
          </a:p>
        </p:txBody>
      </p:sp>
      <p:pic>
        <p:nvPicPr>
          <p:cNvPr id="2458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084388"/>
            <a:ext cx="628015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7388" y="76200"/>
            <a:ext cx="7772400" cy="685800"/>
          </a:xfrm>
        </p:spPr>
        <p:txBody>
          <a:bodyPr/>
          <a:lstStyle/>
          <a:p>
            <a:r>
              <a:rPr lang="en-US" altLang="ko-KR">
                <a:latin typeface="Arial" pitchFamily="34" charset="0"/>
                <a:ea typeface="굴림" pitchFamily="50" charset="-127"/>
              </a:rPr>
              <a:t>Structural –</a:t>
            </a:r>
            <a:r>
              <a:rPr lang="en-US" altLang="ko-KR">
                <a:ea typeface="굴림" pitchFamily="50" charset="-127"/>
              </a:rPr>
              <a:t> Façade IV</a:t>
            </a:r>
          </a:p>
        </p:txBody>
      </p:sp>
      <p:sp>
        <p:nvSpPr>
          <p:cNvPr id="25603" name="Rectangle 3" descr="Rectangle: Click to edit Master text styles&#10;Second level&#10;Third level&#10;Fourth level&#10;Fifth level"/>
          <p:cNvSpPr>
            <a:spLocks noGrp="1" noChangeArrowheads="1"/>
          </p:cNvSpPr>
          <p:nvPr>
            <p:ph type="body" idx="1"/>
          </p:nvPr>
        </p:nvSpPr>
        <p:spPr>
          <a:xfrm>
            <a:off x="323850" y="1084263"/>
            <a:ext cx="8305800" cy="792162"/>
          </a:xfrm>
        </p:spPr>
        <p:txBody>
          <a:bodyPr/>
          <a:lstStyle/>
          <a:p>
            <a:pPr>
              <a:lnSpc>
                <a:spcPct val="90000"/>
              </a:lnSpc>
            </a:pPr>
            <a:r>
              <a:rPr lang="en-US" altLang="ko-KR" sz="2000">
                <a:ea typeface="굴림" pitchFamily="50" charset="-127"/>
              </a:rPr>
              <a:t>Applying Façade pattern to the virtual memory framework</a:t>
            </a:r>
          </a:p>
        </p:txBody>
      </p:sp>
      <p:sp>
        <p:nvSpPr>
          <p:cNvPr id="25604"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C92C7B79-4045-4B81-AAA8-98B612EED2CE}" type="slidenum">
              <a:rPr kumimoji="1" lang="en-US" altLang="ko-KR" sz="1400" smtClean="0">
                <a:solidFill>
                  <a:srgbClr val="000000"/>
                </a:solidFill>
                <a:latin typeface="Times New Roman" pitchFamily="18" charset="0"/>
              </a:rPr>
              <a:pPr eaLnBrk="1" hangingPunct="1">
                <a:spcBef>
                  <a:spcPct val="0"/>
                </a:spcBef>
                <a:buClrTx/>
                <a:buSzTx/>
                <a:buFontTx/>
                <a:buNone/>
              </a:pPr>
              <a:t>22</a:t>
            </a:fld>
            <a:endParaRPr kumimoji="1" lang="en-US" altLang="ko-KR" sz="1400">
              <a:solidFill>
                <a:srgbClr val="000000"/>
              </a:solidFill>
              <a:latin typeface="Times New Roman" pitchFamily="18" charset="0"/>
            </a:endParaRPr>
          </a:p>
        </p:txBody>
      </p:sp>
      <p:pic>
        <p:nvPicPr>
          <p:cNvPr id="2560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011363"/>
            <a:ext cx="7546975"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76200"/>
            <a:ext cx="7772400" cy="685800"/>
          </a:xfrm>
        </p:spPr>
        <p:txBody>
          <a:bodyPr/>
          <a:lstStyle/>
          <a:p>
            <a:r>
              <a:rPr lang="en-US" altLang="ko-KR">
                <a:latin typeface="Arial" pitchFamily="34" charset="0"/>
                <a:ea typeface="굴림" pitchFamily="50" charset="-127"/>
              </a:rPr>
              <a:t>Structural –</a:t>
            </a:r>
            <a:r>
              <a:rPr lang="en-US" altLang="ko-KR">
                <a:ea typeface="굴림" pitchFamily="50" charset="-127"/>
              </a:rPr>
              <a:t> Adapter I</a:t>
            </a:r>
          </a:p>
        </p:txBody>
      </p:sp>
      <p:sp>
        <p:nvSpPr>
          <p:cNvPr id="26627" name="Rectangle 3" descr="Rectangle: Click to edit Master text styles&#10;Second level&#10;Third level&#10;Fourth level&#10;Fifth level"/>
          <p:cNvSpPr>
            <a:spLocks noGrp="1" noChangeArrowheads="1"/>
          </p:cNvSpPr>
          <p:nvPr>
            <p:ph type="body" idx="1"/>
          </p:nvPr>
        </p:nvSpPr>
        <p:spPr>
          <a:xfrm>
            <a:off x="381000" y="1219200"/>
            <a:ext cx="8640763" cy="4679950"/>
          </a:xfrm>
        </p:spPr>
        <p:txBody>
          <a:bodyPr/>
          <a:lstStyle/>
          <a:p>
            <a:pPr>
              <a:lnSpc>
                <a:spcPct val="90000"/>
              </a:lnSpc>
            </a:pPr>
            <a:r>
              <a:rPr lang="en-US" altLang="ko-KR" sz="2000" b="1" i="1" dirty="0">
                <a:ea typeface="Arial, Helvetica, sans-serif"/>
                <a:cs typeface="Arial, Helvetica, sans-serif"/>
              </a:rPr>
              <a:t>Intent</a:t>
            </a:r>
            <a:endParaRPr lang="en-US" altLang="ko-KR" b="1" i="1" dirty="0">
              <a:ea typeface="Arial, Helvetica, sans-serif"/>
              <a:cs typeface="Arial, Helvetica, sans-serif"/>
            </a:endParaRPr>
          </a:p>
          <a:p>
            <a:pPr lvl="1">
              <a:lnSpc>
                <a:spcPct val="90000"/>
              </a:lnSpc>
            </a:pPr>
            <a:r>
              <a:rPr lang="en-US" altLang="ko-KR" sz="2000" dirty="0">
                <a:ea typeface="굴림" pitchFamily="50" charset="-127"/>
                <a:cs typeface="Times New Roman" pitchFamily="18" charset="0"/>
              </a:rPr>
              <a:t>Convert the interface of a class into another interface clients expect. </a:t>
            </a:r>
          </a:p>
          <a:p>
            <a:pPr lvl="1">
              <a:lnSpc>
                <a:spcPct val="90000"/>
              </a:lnSpc>
            </a:pPr>
            <a:r>
              <a:rPr lang="en-US" altLang="ko-KR" sz="2000" dirty="0">
                <a:ea typeface="굴림" pitchFamily="50" charset="-127"/>
                <a:cs typeface="Times New Roman" pitchFamily="18" charset="0"/>
              </a:rPr>
              <a:t>Adapter lets classes work together that couldn't otherwise because of incompatible interfaces.</a:t>
            </a:r>
          </a:p>
          <a:p>
            <a:pPr lvl="1">
              <a:lnSpc>
                <a:spcPct val="90000"/>
              </a:lnSpc>
            </a:pPr>
            <a:endParaRPr lang="en-US" altLang="ko-KR" sz="1000" b="1" i="1" dirty="0">
              <a:ea typeface="Arial, Helvetica, sans-serif"/>
              <a:cs typeface="Arial, Helvetica, sans-serif"/>
            </a:endParaRPr>
          </a:p>
        </p:txBody>
      </p:sp>
      <p:sp>
        <p:nvSpPr>
          <p:cNvPr id="26628"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9CE34685-24D1-4029-879D-13BAD5932EB2}" type="slidenum">
              <a:rPr kumimoji="1" lang="en-US" altLang="ko-KR" sz="1400" smtClean="0">
                <a:solidFill>
                  <a:srgbClr val="000000"/>
                </a:solidFill>
                <a:latin typeface="Times New Roman" pitchFamily="18" charset="0"/>
              </a:rPr>
              <a:pPr eaLnBrk="1" hangingPunct="1">
                <a:spcBef>
                  <a:spcPct val="0"/>
                </a:spcBef>
                <a:buClrTx/>
                <a:buSzTx/>
                <a:buFontTx/>
                <a:buNone/>
              </a:pPr>
              <a:t>23</a:t>
            </a:fld>
            <a:endParaRPr kumimoji="1" lang="en-US" altLang="ko-KR" sz="1400">
              <a:solidFill>
                <a:srgbClr val="000000"/>
              </a:solidFill>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7388" y="34925"/>
            <a:ext cx="7772400" cy="685800"/>
          </a:xfrm>
        </p:spPr>
        <p:txBody>
          <a:bodyPr/>
          <a:lstStyle/>
          <a:p>
            <a:r>
              <a:rPr lang="en-US" altLang="ko-KR">
                <a:latin typeface="Arial" pitchFamily="34" charset="0"/>
                <a:ea typeface="굴림" pitchFamily="50" charset="-127"/>
              </a:rPr>
              <a:t>Structural –</a:t>
            </a:r>
            <a:r>
              <a:rPr lang="en-US" altLang="ko-KR">
                <a:ea typeface="굴림" pitchFamily="50" charset="-127"/>
              </a:rPr>
              <a:t> Adapter II</a:t>
            </a:r>
          </a:p>
        </p:txBody>
      </p:sp>
      <p:sp>
        <p:nvSpPr>
          <p:cNvPr id="27651" name="Rectangle 3" descr="Rectangle: Click to edit Master text styles&#10;Second level&#10;Third level&#10;Fourth level&#10;Fifth level"/>
          <p:cNvSpPr>
            <a:spLocks noGrp="1" noChangeArrowheads="1"/>
          </p:cNvSpPr>
          <p:nvPr>
            <p:ph type="body" idx="1"/>
          </p:nvPr>
        </p:nvSpPr>
        <p:spPr>
          <a:xfrm>
            <a:off x="395288" y="1066800"/>
            <a:ext cx="8640762" cy="4800600"/>
          </a:xfrm>
        </p:spPr>
        <p:txBody>
          <a:bodyPr/>
          <a:lstStyle/>
          <a:p>
            <a:pPr>
              <a:lnSpc>
                <a:spcPct val="90000"/>
              </a:lnSpc>
            </a:pPr>
            <a:r>
              <a:rPr lang="en-US" altLang="ko-KR" sz="2000" b="1" i="1" dirty="0">
                <a:ea typeface="Arial, Helvetica, sans-serif"/>
                <a:cs typeface="Arial, Helvetica, sans-serif"/>
              </a:rPr>
              <a:t>Motivation</a:t>
            </a:r>
            <a:endParaRPr lang="en-US" altLang="ko-KR" sz="5400" b="1" dirty="0">
              <a:ea typeface="굴림" pitchFamily="50" charset="-127"/>
            </a:endParaRPr>
          </a:p>
          <a:p>
            <a:pPr lvl="1">
              <a:lnSpc>
                <a:spcPct val="90000"/>
              </a:lnSpc>
            </a:pPr>
            <a:r>
              <a:rPr lang="en-US" altLang="ko-KR" sz="1800" dirty="0">
                <a:ea typeface="굴림" pitchFamily="50" charset="-127"/>
              </a:rPr>
              <a:t>Consider a drawing editor that lets users draw and arrange graphical elements (lines, polygons, text, </a:t>
            </a:r>
            <a:r>
              <a:rPr lang="en-US" altLang="ko-KR" sz="1800" dirty="0" err="1">
                <a:ea typeface="굴림" pitchFamily="50" charset="-127"/>
              </a:rPr>
              <a:t>etc</a:t>
            </a:r>
            <a:r>
              <a:rPr lang="en-US" altLang="ko-KR" sz="1800" dirty="0">
                <a:ea typeface="굴림" pitchFamily="50" charset="-127"/>
              </a:rPr>
              <a:t>) into pictures and diagrams.</a:t>
            </a:r>
          </a:p>
          <a:p>
            <a:pPr lvl="1">
              <a:lnSpc>
                <a:spcPct val="90000"/>
              </a:lnSpc>
            </a:pPr>
            <a:r>
              <a:rPr lang="en-US" altLang="ko-KR" sz="1800" dirty="0">
                <a:ea typeface="굴림" pitchFamily="50" charset="-127"/>
              </a:rPr>
              <a:t>Abstract class Shape is used as the interface for graphical objects such as </a:t>
            </a:r>
            <a:r>
              <a:rPr lang="en-US" altLang="ko-KR" sz="1800" dirty="0" err="1">
                <a:ea typeface="굴림" pitchFamily="50" charset="-127"/>
              </a:rPr>
              <a:t>LineShape</a:t>
            </a:r>
            <a:r>
              <a:rPr lang="en-US" altLang="ko-KR" sz="1800" dirty="0">
                <a:ea typeface="굴림" pitchFamily="50" charset="-127"/>
              </a:rPr>
              <a:t>, </a:t>
            </a:r>
            <a:r>
              <a:rPr lang="en-US" altLang="ko-KR" sz="1800" dirty="0" err="1">
                <a:ea typeface="굴림" pitchFamily="50" charset="-127"/>
              </a:rPr>
              <a:t>PolygonShape</a:t>
            </a:r>
            <a:r>
              <a:rPr lang="en-US" altLang="ko-KR" sz="1800" dirty="0">
                <a:ea typeface="굴림" pitchFamily="50" charset="-127"/>
              </a:rPr>
              <a:t>, and so on.</a:t>
            </a:r>
          </a:p>
          <a:p>
            <a:pPr lvl="1">
              <a:lnSpc>
                <a:spcPct val="90000"/>
              </a:lnSpc>
            </a:pPr>
            <a:r>
              <a:rPr lang="en-US" altLang="ko-KR" sz="1800" dirty="0">
                <a:ea typeface="굴림" pitchFamily="50" charset="-127"/>
              </a:rPr>
              <a:t>A sophisticated </a:t>
            </a:r>
            <a:r>
              <a:rPr lang="en-US" altLang="ko-KR" sz="1800" dirty="0" err="1">
                <a:ea typeface="굴림" pitchFamily="50" charset="-127"/>
              </a:rPr>
              <a:t>TextView</a:t>
            </a:r>
            <a:r>
              <a:rPr lang="en-US" altLang="ko-KR" sz="1800" dirty="0">
                <a:ea typeface="굴림" pitchFamily="50" charset="-127"/>
              </a:rPr>
              <a:t> class is provided by off-the-shelf user interface toolkit.</a:t>
            </a:r>
          </a:p>
          <a:p>
            <a:pPr lvl="1">
              <a:lnSpc>
                <a:spcPct val="90000"/>
              </a:lnSpc>
            </a:pPr>
            <a:r>
              <a:rPr lang="en-US" altLang="ko-KR" sz="1800" dirty="0">
                <a:ea typeface="굴림" pitchFamily="50" charset="-127"/>
              </a:rPr>
              <a:t>How can existing and unrelated classes like </a:t>
            </a:r>
            <a:r>
              <a:rPr lang="en-US" altLang="ko-KR" sz="1800" dirty="0" err="1">
                <a:ea typeface="굴림" pitchFamily="50" charset="-127"/>
              </a:rPr>
              <a:t>TextView</a:t>
            </a:r>
            <a:r>
              <a:rPr lang="en-US" altLang="ko-KR" sz="1800" dirty="0">
                <a:ea typeface="굴림" pitchFamily="50" charset="-127"/>
              </a:rPr>
              <a:t> work in an application that expects classes with a different and incompatible interface ?</a:t>
            </a:r>
            <a:endParaRPr lang="en-US" altLang="ko-KR" sz="1800" b="1" i="1" dirty="0">
              <a:ea typeface="Arial, Helvetica, sans-serif"/>
              <a:cs typeface="Arial, Helvetica, sans-serif"/>
            </a:endParaRPr>
          </a:p>
        </p:txBody>
      </p:sp>
      <p:sp>
        <p:nvSpPr>
          <p:cNvPr id="27652"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8F1ADABC-CCEF-44FF-A32F-9FAD4568BE5B}" type="slidenum">
              <a:rPr kumimoji="1" lang="en-US" altLang="ko-KR" sz="1400" smtClean="0">
                <a:solidFill>
                  <a:srgbClr val="000000"/>
                </a:solidFill>
                <a:latin typeface="Times New Roman" pitchFamily="18" charset="0"/>
              </a:rPr>
              <a:pPr eaLnBrk="1" hangingPunct="1">
                <a:spcBef>
                  <a:spcPct val="0"/>
                </a:spcBef>
                <a:buClrTx/>
                <a:buSzTx/>
                <a:buFontTx/>
                <a:buNone/>
              </a:pPr>
              <a:t>24</a:t>
            </a:fld>
            <a:endParaRPr kumimoji="1" lang="en-US" altLang="ko-KR" sz="1400">
              <a:solidFill>
                <a:srgbClr val="000000"/>
              </a:solidFill>
              <a:latin typeface="Times New Roman" pitchFamily="18" charset="0"/>
            </a:endParaRPr>
          </a:p>
        </p:txBody>
      </p:sp>
      <p:grpSp>
        <p:nvGrpSpPr>
          <p:cNvPr id="27653" name="그룹 2"/>
          <p:cNvGrpSpPr>
            <a:grpSpLocks/>
          </p:cNvGrpSpPr>
          <p:nvPr/>
        </p:nvGrpSpPr>
        <p:grpSpPr bwMode="auto">
          <a:xfrm>
            <a:off x="1547813" y="4129088"/>
            <a:ext cx="3887787" cy="2411412"/>
            <a:chOff x="673141" y="5085185"/>
            <a:chExt cx="3356118" cy="1691000"/>
          </a:xfrm>
        </p:grpSpPr>
        <p:pic>
          <p:nvPicPr>
            <p:cNvPr id="2765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41" y="5085185"/>
              <a:ext cx="3356118" cy="16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6" name="TextBox 1"/>
            <p:cNvSpPr txBox="1">
              <a:spLocks noChangeArrowheads="1"/>
            </p:cNvSpPr>
            <p:nvPr/>
          </p:nvSpPr>
          <p:spPr bwMode="auto">
            <a:xfrm>
              <a:off x="2899669" y="6175032"/>
              <a:ext cx="896822" cy="1834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kumimoji="1" lang="en-US" altLang="ko-KR" sz="1100" b="1">
                  <a:latin typeface="Times New Roman" pitchFamily="18" charset="0"/>
                  <a:ea typeface="굴림" pitchFamily="50" charset="-127"/>
                </a:rPr>
                <a:t>PolygonShape</a:t>
              </a:r>
              <a:endParaRPr kumimoji="1" lang="ko-KR" altLang="en-US" sz="1100" b="1">
                <a:latin typeface="Times New Roman" pitchFamily="18" charset="0"/>
                <a:ea typeface="굴림" pitchFamily="50" charset="-127"/>
              </a:endParaRPr>
            </a:p>
          </p:txBody>
        </p:sp>
      </p:grpSp>
      <p:pic>
        <p:nvPicPr>
          <p:cNvPr id="276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688" y="4365625"/>
            <a:ext cx="1247775" cy="73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2075" tIns="46038" rIns="92075" bIns="46038"/>
          <a:lstStyle/>
          <a:p>
            <a:r>
              <a:rPr lang="en-US" altLang="ko-KR">
                <a:latin typeface="Arial" pitchFamily="34" charset="0"/>
                <a:ea typeface="굴림" pitchFamily="50" charset="-127"/>
              </a:rPr>
              <a:t>Structural –</a:t>
            </a:r>
            <a:r>
              <a:rPr lang="en-US" altLang="ko-KR">
                <a:ea typeface="굴림" pitchFamily="50" charset="-127"/>
              </a:rPr>
              <a:t> Adapter III</a:t>
            </a:r>
          </a:p>
        </p:txBody>
      </p:sp>
      <p:sp>
        <p:nvSpPr>
          <p:cNvPr id="28675" name="슬라이드 번호 개체 틀 18"/>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1E87B303-287E-4EBC-BB88-E911FB0F3BC6}" type="slidenum">
              <a:rPr kumimoji="1" lang="en-US" altLang="ko-KR" sz="1400" smtClean="0">
                <a:solidFill>
                  <a:srgbClr val="000000"/>
                </a:solidFill>
                <a:latin typeface="Times New Roman" pitchFamily="18" charset="0"/>
              </a:rPr>
              <a:pPr eaLnBrk="1" hangingPunct="1">
                <a:spcBef>
                  <a:spcPct val="0"/>
                </a:spcBef>
                <a:buClrTx/>
                <a:buSzTx/>
                <a:buFontTx/>
                <a:buNone/>
              </a:pPr>
              <a:t>25</a:t>
            </a:fld>
            <a:endParaRPr kumimoji="1" lang="en-US" altLang="ko-KR" sz="1400">
              <a:solidFill>
                <a:srgbClr val="000000"/>
              </a:solidFill>
              <a:latin typeface="Times New Roman" pitchFamily="18" charset="0"/>
            </a:endParaRPr>
          </a:p>
        </p:txBody>
      </p:sp>
      <p:sp>
        <p:nvSpPr>
          <p:cNvPr id="20" name="Rectangle 3"/>
          <p:cNvSpPr txBox="1">
            <a:spLocks noChangeArrowheads="1"/>
          </p:cNvSpPr>
          <p:nvPr/>
        </p:nvSpPr>
        <p:spPr>
          <a:xfrm>
            <a:off x="442913" y="1295400"/>
            <a:ext cx="8305800" cy="4800600"/>
          </a:xfrm>
          <a:prstGeom prst="rect">
            <a:avLst/>
          </a:prstGeom>
        </p:spPr>
        <p:txBody>
          <a:bodyPr/>
          <a:lstStyle>
            <a:lvl1pPr marL="342900" indent="-342900" algn="l" rtl="0" eaLnBrk="0" fontAlgn="base" latinLnBrk="1" hangingPunct="0">
              <a:spcBef>
                <a:spcPct val="20000"/>
              </a:spcBef>
              <a:spcAft>
                <a:spcPct val="0"/>
              </a:spcAft>
              <a:buChar char="•"/>
              <a:defRPr kumimoji="1" sz="2400">
                <a:solidFill>
                  <a:srgbClr val="000000"/>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rgbClr val="000000"/>
                </a:solidFill>
                <a:latin typeface="+mn-lt"/>
                <a:ea typeface="+mn-ea"/>
              </a:defRPr>
            </a:lvl2pPr>
            <a:lvl3pPr marL="1143000" indent="-228600" algn="l" rtl="0" eaLnBrk="0" fontAlgn="base" latinLnBrk="1" hangingPunct="0">
              <a:spcBef>
                <a:spcPct val="20000"/>
              </a:spcBef>
              <a:spcAft>
                <a:spcPct val="0"/>
              </a:spcAft>
              <a:buChar char="•"/>
              <a:defRPr kumimoji="1" sz="2400">
                <a:solidFill>
                  <a:srgbClr val="000000"/>
                </a:solidFill>
                <a:latin typeface="+mn-lt"/>
                <a:ea typeface="+mn-ea"/>
              </a:defRPr>
            </a:lvl3pPr>
            <a:lvl4pPr marL="1600200" indent="-228600" algn="l" rtl="0" eaLnBrk="0" fontAlgn="base" latinLnBrk="1" hangingPunct="0">
              <a:spcBef>
                <a:spcPct val="20000"/>
              </a:spcBef>
              <a:spcAft>
                <a:spcPct val="0"/>
              </a:spcAft>
              <a:buChar char="–"/>
              <a:defRPr kumimoji="1" sz="2400">
                <a:solidFill>
                  <a:srgbClr val="000000"/>
                </a:solidFill>
                <a:latin typeface="+mn-lt"/>
                <a:ea typeface="+mn-ea"/>
              </a:defRPr>
            </a:lvl4pPr>
            <a:lvl5pPr marL="2057400" indent="-228600" algn="l" rtl="0" eaLnBrk="0" fontAlgn="base" latinLnBrk="1" hangingPunct="0">
              <a:spcBef>
                <a:spcPct val="20000"/>
              </a:spcBef>
              <a:spcAft>
                <a:spcPct val="0"/>
              </a:spcAft>
              <a:defRPr kumimoji="1" sz="2400">
                <a:solidFill>
                  <a:srgbClr val="000000"/>
                </a:solidFill>
                <a:latin typeface="+mn-lt"/>
                <a:ea typeface="+mn-ea"/>
              </a:defRPr>
            </a:lvl5pPr>
            <a:lvl6pPr marL="2514600" indent="-228600" algn="l" rtl="0" fontAlgn="base" latinLnBrk="1">
              <a:spcBef>
                <a:spcPct val="20000"/>
              </a:spcBef>
              <a:spcAft>
                <a:spcPct val="0"/>
              </a:spcAft>
              <a:defRPr kumimoji="1" sz="2400">
                <a:solidFill>
                  <a:srgbClr val="000000"/>
                </a:solidFill>
                <a:latin typeface="+mn-lt"/>
                <a:ea typeface="+mn-ea"/>
              </a:defRPr>
            </a:lvl6pPr>
            <a:lvl7pPr marL="2971800" indent="-228600" algn="l" rtl="0" fontAlgn="base" latinLnBrk="1">
              <a:spcBef>
                <a:spcPct val="20000"/>
              </a:spcBef>
              <a:spcAft>
                <a:spcPct val="0"/>
              </a:spcAft>
              <a:defRPr kumimoji="1" sz="2400">
                <a:solidFill>
                  <a:srgbClr val="000000"/>
                </a:solidFill>
                <a:latin typeface="+mn-lt"/>
                <a:ea typeface="+mn-ea"/>
              </a:defRPr>
            </a:lvl7pPr>
            <a:lvl8pPr marL="3429000" indent="-228600" algn="l" rtl="0" fontAlgn="base" latinLnBrk="1">
              <a:spcBef>
                <a:spcPct val="20000"/>
              </a:spcBef>
              <a:spcAft>
                <a:spcPct val="0"/>
              </a:spcAft>
              <a:defRPr kumimoji="1" sz="2400">
                <a:solidFill>
                  <a:srgbClr val="000000"/>
                </a:solidFill>
                <a:latin typeface="+mn-lt"/>
                <a:ea typeface="+mn-ea"/>
              </a:defRPr>
            </a:lvl8pPr>
            <a:lvl9pPr marL="3886200" indent="-228600" algn="l" rtl="0" fontAlgn="base" latinLnBrk="1">
              <a:spcBef>
                <a:spcPct val="20000"/>
              </a:spcBef>
              <a:spcAft>
                <a:spcPct val="0"/>
              </a:spcAft>
              <a:defRPr kumimoji="1" sz="2400">
                <a:solidFill>
                  <a:srgbClr val="000000"/>
                </a:solidFill>
                <a:latin typeface="+mn-lt"/>
                <a:ea typeface="+mn-ea"/>
              </a:defRPr>
            </a:lvl9pPr>
          </a:lstStyle>
          <a:p>
            <a:pPr>
              <a:lnSpc>
                <a:spcPct val="90000"/>
              </a:lnSpc>
              <a:defRPr/>
            </a:pPr>
            <a:r>
              <a:rPr lang="en-US" altLang="ko-KR" sz="2000" b="1" i="1" kern="0" dirty="0"/>
              <a:t>Structure I</a:t>
            </a:r>
          </a:p>
          <a:p>
            <a:pPr lvl="1">
              <a:lnSpc>
                <a:spcPct val="90000"/>
              </a:lnSpc>
              <a:defRPr/>
            </a:pPr>
            <a:r>
              <a:rPr lang="en-US" altLang="ko-KR" sz="1800" kern="0" dirty="0"/>
              <a:t>A class adapter uses multiple inheritance to adapt one interface to another</a:t>
            </a:r>
          </a:p>
          <a:p>
            <a:pPr marL="457200" lvl="1" indent="0">
              <a:lnSpc>
                <a:spcPct val="90000"/>
              </a:lnSpc>
              <a:buFontTx/>
              <a:buNone/>
              <a:defRPr/>
            </a:pPr>
            <a:r>
              <a:rPr lang="en-US" altLang="ko-KR" sz="1800" kern="0" dirty="0"/>
              <a:t> </a:t>
            </a:r>
          </a:p>
        </p:txBody>
      </p:sp>
      <p:pic>
        <p:nvPicPr>
          <p:cNvPr id="28677"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781300"/>
            <a:ext cx="6913562" cy="249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2075" tIns="46038" rIns="92075" bIns="46038"/>
          <a:lstStyle/>
          <a:p>
            <a:r>
              <a:rPr lang="en-US" altLang="ko-KR">
                <a:latin typeface="Arial" pitchFamily="34" charset="0"/>
                <a:ea typeface="굴림" pitchFamily="50" charset="-127"/>
              </a:rPr>
              <a:t>Structural –</a:t>
            </a:r>
            <a:r>
              <a:rPr lang="en-US" altLang="ko-KR">
                <a:ea typeface="굴림" pitchFamily="50" charset="-127"/>
              </a:rPr>
              <a:t> Adapter IV</a:t>
            </a:r>
          </a:p>
        </p:txBody>
      </p:sp>
      <p:sp>
        <p:nvSpPr>
          <p:cNvPr id="29699" name="슬라이드 번호 개체 틀 18"/>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EBFE3A3D-4C7E-49BA-80F7-2F72A12A30B4}" type="slidenum">
              <a:rPr kumimoji="1" lang="en-US" altLang="ko-KR" sz="1400" smtClean="0">
                <a:solidFill>
                  <a:srgbClr val="000000"/>
                </a:solidFill>
                <a:latin typeface="Times New Roman" pitchFamily="18" charset="0"/>
              </a:rPr>
              <a:pPr eaLnBrk="1" hangingPunct="1">
                <a:spcBef>
                  <a:spcPct val="0"/>
                </a:spcBef>
                <a:buClrTx/>
                <a:buSzTx/>
                <a:buFontTx/>
                <a:buNone/>
              </a:pPr>
              <a:t>26</a:t>
            </a:fld>
            <a:endParaRPr kumimoji="1" lang="en-US" altLang="ko-KR" sz="1400">
              <a:solidFill>
                <a:srgbClr val="000000"/>
              </a:solidFill>
              <a:latin typeface="Times New Roman" pitchFamily="18" charset="0"/>
            </a:endParaRPr>
          </a:p>
        </p:txBody>
      </p:sp>
      <p:sp>
        <p:nvSpPr>
          <p:cNvPr id="20" name="Rectangle 3"/>
          <p:cNvSpPr txBox="1">
            <a:spLocks noChangeArrowheads="1"/>
          </p:cNvSpPr>
          <p:nvPr/>
        </p:nvSpPr>
        <p:spPr>
          <a:xfrm>
            <a:off x="442913" y="1295400"/>
            <a:ext cx="8305800" cy="4800600"/>
          </a:xfrm>
          <a:prstGeom prst="rect">
            <a:avLst/>
          </a:prstGeom>
        </p:spPr>
        <p:txBody>
          <a:bodyPr/>
          <a:lstStyle>
            <a:lvl1pPr marL="342900" indent="-342900" algn="l" rtl="0" eaLnBrk="0" fontAlgn="base" latinLnBrk="1" hangingPunct="0">
              <a:spcBef>
                <a:spcPct val="20000"/>
              </a:spcBef>
              <a:spcAft>
                <a:spcPct val="0"/>
              </a:spcAft>
              <a:buChar char="•"/>
              <a:defRPr kumimoji="1" sz="2400">
                <a:solidFill>
                  <a:srgbClr val="000000"/>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rgbClr val="000000"/>
                </a:solidFill>
                <a:latin typeface="+mn-lt"/>
                <a:ea typeface="+mn-ea"/>
              </a:defRPr>
            </a:lvl2pPr>
            <a:lvl3pPr marL="1143000" indent="-228600" algn="l" rtl="0" eaLnBrk="0" fontAlgn="base" latinLnBrk="1" hangingPunct="0">
              <a:spcBef>
                <a:spcPct val="20000"/>
              </a:spcBef>
              <a:spcAft>
                <a:spcPct val="0"/>
              </a:spcAft>
              <a:buChar char="•"/>
              <a:defRPr kumimoji="1" sz="2400">
                <a:solidFill>
                  <a:srgbClr val="000000"/>
                </a:solidFill>
                <a:latin typeface="+mn-lt"/>
                <a:ea typeface="+mn-ea"/>
              </a:defRPr>
            </a:lvl3pPr>
            <a:lvl4pPr marL="1600200" indent="-228600" algn="l" rtl="0" eaLnBrk="0" fontAlgn="base" latinLnBrk="1" hangingPunct="0">
              <a:spcBef>
                <a:spcPct val="20000"/>
              </a:spcBef>
              <a:spcAft>
                <a:spcPct val="0"/>
              </a:spcAft>
              <a:buChar char="–"/>
              <a:defRPr kumimoji="1" sz="2400">
                <a:solidFill>
                  <a:srgbClr val="000000"/>
                </a:solidFill>
                <a:latin typeface="+mn-lt"/>
                <a:ea typeface="+mn-ea"/>
              </a:defRPr>
            </a:lvl4pPr>
            <a:lvl5pPr marL="2057400" indent="-228600" algn="l" rtl="0" eaLnBrk="0" fontAlgn="base" latinLnBrk="1" hangingPunct="0">
              <a:spcBef>
                <a:spcPct val="20000"/>
              </a:spcBef>
              <a:spcAft>
                <a:spcPct val="0"/>
              </a:spcAft>
              <a:defRPr kumimoji="1" sz="2400">
                <a:solidFill>
                  <a:srgbClr val="000000"/>
                </a:solidFill>
                <a:latin typeface="+mn-lt"/>
                <a:ea typeface="+mn-ea"/>
              </a:defRPr>
            </a:lvl5pPr>
            <a:lvl6pPr marL="2514600" indent="-228600" algn="l" rtl="0" fontAlgn="base" latinLnBrk="1">
              <a:spcBef>
                <a:spcPct val="20000"/>
              </a:spcBef>
              <a:spcAft>
                <a:spcPct val="0"/>
              </a:spcAft>
              <a:defRPr kumimoji="1" sz="2400">
                <a:solidFill>
                  <a:srgbClr val="000000"/>
                </a:solidFill>
                <a:latin typeface="+mn-lt"/>
                <a:ea typeface="+mn-ea"/>
              </a:defRPr>
            </a:lvl6pPr>
            <a:lvl7pPr marL="2971800" indent="-228600" algn="l" rtl="0" fontAlgn="base" latinLnBrk="1">
              <a:spcBef>
                <a:spcPct val="20000"/>
              </a:spcBef>
              <a:spcAft>
                <a:spcPct val="0"/>
              </a:spcAft>
              <a:defRPr kumimoji="1" sz="2400">
                <a:solidFill>
                  <a:srgbClr val="000000"/>
                </a:solidFill>
                <a:latin typeface="+mn-lt"/>
                <a:ea typeface="+mn-ea"/>
              </a:defRPr>
            </a:lvl7pPr>
            <a:lvl8pPr marL="3429000" indent="-228600" algn="l" rtl="0" fontAlgn="base" latinLnBrk="1">
              <a:spcBef>
                <a:spcPct val="20000"/>
              </a:spcBef>
              <a:spcAft>
                <a:spcPct val="0"/>
              </a:spcAft>
              <a:defRPr kumimoji="1" sz="2400">
                <a:solidFill>
                  <a:srgbClr val="000000"/>
                </a:solidFill>
                <a:latin typeface="+mn-lt"/>
                <a:ea typeface="+mn-ea"/>
              </a:defRPr>
            </a:lvl8pPr>
            <a:lvl9pPr marL="3886200" indent="-228600" algn="l" rtl="0" fontAlgn="base" latinLnBrk="1">
              <a:spcBef>
                <a:spcPct val="20000"/>
              </a:spcBef>
              <a:spcAft>
                <a:spcPct val="0"/>
              </a:spcAft>
              <a:defRPr kumimoji="1" sz="2400">
                <a:solidFill>
                  <a:srgbClr val="000000"/>
                </a:solidFill>
                <a:latin typeface="+mn-lt"/>
                <a:ea typeface="+mn-ea"/>
              </a:defRPr>
            </a:lvl9pPr>
          </a:lstStyle>
          <a:p>
            <a:pPr>
              <a:lnSpc>
                <a:spcPct val="90000"/>
              </a:lnSpc>
              <a:defRPr/>
            </a:pPr>
            <a:r>
              <a:rPr lang="en-US" altLang="ko-KR" sz="2000" b="1" i="1" kern="0" dirty="0"/>
              <a:t>Structure II</a:t>
            </a:r>
          </a:p>
          <a:p>
            <a:pPr lvl="1">
              <a:lnSpc>
                <a:spcPct val="90000"/>
              </a:lnSpc>
              <a:defRPr/>
            </a:pPr>
            <a:r>
              <a:rPr lang="en-US" altLang="ko-KR" sz="1800" kern="0" dirty="0"/>
              <a:t>An object adapter relies on object composition</a:t>
            </a:r>
          </a:p>
          <a:p>
            <a:pPr marL="457200" lvl="1" indent="0">
              <a:lnSpc>
                <a:spcPct val="90000"/>
              </a:lnSpc>
              <a:buFontTx/>
              <a:buNone/>
              <a:defRPr/>
            </a:pPr>
            <a:r>
              <a:rPr lang="en-US" altLang="ko-KR" sz="1800" kern="0" dirty="0"/>
              <a:t> </a:t>
            </a:r>
          </a:p>
        </p:txBody>
      </p:sp>
      <p:pic>
        <p:nvPicPr>
          <p:cNvPr id="2970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163" y="2682875"/>
            <a:ext cx="6516687" cy="245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7388" y="76200"/>
            <a:ext cx="7772400" cy="685800"/>
          </a:xfrm>
        </p:spPr>
        <p:txBody>
          <a:bodyPr/>
          <a:lstStyle/>
          <a:p>
            <a:r>
              <a:rPr lang="en-US" altLang="ko-KR">
                <a:latin typeface="Arial" pitchFamily="34" charset="0"/>
                <a:ea typeface="굴림" pitchFamily="50" charset="-127"/>
              </a:rPr>
              <a:t>Structural –</a:t>
            </a:r>
            <a:r>
              <a:rPr lang="en-US" altLang="ko-KR">
                <a:ea typeface="굴림" pitchFamily="50" charset="-127"/>
              </a:rPr>
              <a:t> Adapter V</a:t>
            </a:r>
          </a:p>
        </p:txBody>
      </p:sp>
      <p:sp>
        <p:nvSpPr>
          <p:cNvPr id="30723" name="Rectangle 3" descr="Rectangle: Click to edit Master text styles&#10;Second level&#10;Third level&#10;Fourth level&#10;Fifth level"/>
          <p:cNvSpPr>
            <a:spLocks noGrp="1" noChangeArrowheads="1"/>
          </p:cNvSpPr>
          <p:nvPr>
            <p:ph type="body" idx="1"/>
          </p:nvPr>
        </p:nvSpPr>
        <p:spPr>
          <a:xfrm>
            <a:off x="323850" y="1084263"/>
            <a:ext cx="8305800" cy="792162"/>
          </a:xfrm>
        </p:spPr>
        <p:txBody>
          <a:bodyPr/>
          <a:lstStyle/>
          <a:p>
            <a:pPr>
              <a:lnSpc>
                <a:spcPct val="90000"/>
              </a:lnSpc>
            </a:pPr>
            <a:r>
              <a:rPr lang="en-US" altLang="ko-KR" sz="2000">
                <a:ea typeface="굴림" pitchFamily="50" charset="-127"/>
              </a:rPr>
              <a:t>Applying Adapter pattern to the drawing editor example </a:t>
            </a:r>
          </a:p>
        </p:txBody>
      </p:sp>
      <p:sp>
        <p:nvSpPr>
          <p:cNvPr id="30724"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D9AFF140-F942-4A30-9593-C2D56FC0C740}" type="slidenum">
              <a:rPr kumimoji="1" lang="en-US" altLang="ko-KR" sz="1400" smtClean="0">
                <a:solidFill>
                  <a:srgbClr val="000000"/>
                </a:solidFill>
                <a:latin typeface="Times New Roman" pitchFamily="18" charset="0"/>
              </a:rPr>
              <a:pPr eaLnBrk="1" hangingPunct="1">
                <a:spcBef>
                  <a:spcPct val="0"/>
                </a:spcBef>
                <a:buClrTx/>
                <a:buSzTx/>
                <a:buFontTx/>
                <a:buNone/>
              </a:pPr>
              <a:t>27</a:t>
            </a:fld>
            <a:endParaRPr kumimoji="1" lang="en-US" altLang="ko-KR" sz="1400">
              <a:solidFill>
                <a:srgbClr val="000000"/>
              </a:solidFill>
              <a:latin typeface="Times New Roman" pitchFamily="18" charset="0"/>
            </a:endParaRPr>
          </a:p>
        </p:txBody>
      </p:sp>
      <p:pic>
        <p:nvPicPr>
          <p:cNvPr id="30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492375"/>
            <a:ext cx="7564438" cy="285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직사각형 1"/>
          <p:cNvSpPr/>
          <p:nvPr/>
        </p:nvSpPr>
        <p:spPr>
          <a:xfrm>
            <a:off x="3582988" y="4029075"/>
            <a:ext cx="1654175" cy="8651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endParaRPr lang="ko-KR" altLang="en-US">
              <a:solidFill>
                <a:srgbClr val="FFFFFF"/>
              </a:solidFill>
              <a:latin typeface="Verdana" pitchFamily="34" charset="0"/>
              <a:ea typeface="굴림" pitchFamily="50" charset="-127"/>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7388" y="76200"/>
            <a:ext cx="7772400" cy="685800"/>
          </a:xfrm>
        </p:spPr>
        <p:txBody>
          <a:bodyPr/>
          <a:lstStyle/>
          <a:p>
            <a:r>
              <a:rPr lang="en-US" altLang="ko-KR">
                <a:latin typeface="Arial" pitchFamily="34" charset="0"/>
                <a:ea typeface="굴림" pitchFamily="50" charset="-127"/>
              </a:rPr>
              <a:t>Structural –</a:t>
            </a:r>
            <a:r>
              <a:rPr lang="en-US" altLang="ko-KR">
                <a:ea typeface="굴림" pitchFamily="50" charset="-127"/>
              </a:rPr>
              <a:t> Composite I</a:t>
            </a:r>
          </a:p>
        </p:txBody>
      </p:sp>
      <p:sp>
        <p:nvSpPr>
          <p:cNvPr id="31747" name="Rectangle 3" descr="Rectangle: Click to edit Master text styles&#10;Second level&#10;Third level&#10;Fourth level&#10;Fifth level"/>
          <p:cNvSpPr>
            <a:spLocks noGrp="1" noChangeArrowheads="1"/>
          </p:cNvSpPr>
          <p:nvPr>
            <p:ph type="body" idx="1"/>
          </p:nvPr>
        </p:nvSpPr>
        <p:spPr>
          <a:xfrm>
            <a:off x="395288" y="1108075"/>
            <a:ext cx="8353425" cy="4800600"/>
          </a:xfrm>
        </p:spPr>
        <p:txBody>
          <a:bodyPr/>
          <a:lstStyle/>
          <a:p>
            <a:pPr>
              <a:lnSpc>
                <a:spcPct val="90000"/>
              </a:lnSpc>
            </a:pPr>
            <a:r>
              <a:rPr lang="en-US" altLang="ko-KR" sz="2000" b="1" i="1">
                <a:ea typeface="Arial, Helvetica, sans-serif"/>
                <a:cs typeface="Arial, Helvetica, sans-serif"/>
              </a:rPr>
              <a:t>Intent</a:t>
            </a:r>
            <a:endParaRPr lang="en-US" altLang="ko-KR" b="1" i="1">
              <a:ea typeface="Arial, Helvetica, sans-serif"/>
              <a:cs typeface="Arial, Helvetica, sans-serif"/>
            </a:endParaRPr>
          </a:p>
          <a:p>
            <a:pPr lvl="1">
              <a:lnSpc>
                <a:spcPct val="90000"/>
              </a:lnSpc>
            </a:pPr>
            <a:r>
              <a:rPr lang="en-US" altLang="ko-KR" sz="1800">
                <a:ea typeface="굴림" pitchFamily="50" charset="-127"/>
                <a:cs typeface="Times New Roman" pitchFamily="18" charset="0"/>
              </a:rPr>
              <a:t>Compose objects into tree structures to represent part-whole hierarchies.</a:t>
            </a:r>
          </a:p>
          <a:p>
            <a:pPr lvl="1">
              <a:lnSpc>
                <a:spcPct val="90000"/>
              </a:lnSpc>
            </a:pPr>
            <a:r>
              <a:rPr lang="en-US" altLang="ko-KR" sz="1800">
                <a:ea typeface="굴림" pitchFamily="50" charset="-127"/>
                <a:cs typeface="Times New Roman" pitchFamily="18" charset="0"/>
              </a:rPr>
              <a:t>Composite lets clients treat individual objects and compositions of objects uniformly.</a:t>
            </a:r>
          </a:p>
          <a:p>
            <a:pPr lvl="1">
              <a:lnSpc>
                <a:spcPct val="90000"/>
              </a:lnSpc>
            </a:pPr>
            <a:endParaRPr lang="en-US" altLang="ko-KR" sz="1200">
              <a:ea typeface="굴림" pitchFamily="50" charset="-127"/>
              <a:cs typeface="Times New Roman" pitchFamily="18" charset="0"/>
            </a:endParaRPr>
          </a:p>
          <a:p>
            <a:pPr>
              <a:lnSpc>
                <a:spcPct val="90000"/>
              </a:lnSpc>
            </a:pPr>
            <a:r>
              <a:rPr lang="en-US" altLang="ko-KR" sz="2000" b="1" i="1">
                <a:ea typeface="Arial, Helvetica, sans-serif"/>
                <a:cs typeface="Arial, Helvetica, sans-serif"/>
              </a:rPr>
              <a:t>Motivation</a:t>
            </a:r>
            <a:endParaRPr lang="en-US" altLang="ko-KR" sz="5400" b="1">
              <a:ea typeface="굴림" pitchFamily="50" charset="-127"/>
            </a:endParaRPr>
          </a:p>
          <a:p>
            <a:pPr lvl="1">
              <a:lnSpc>
                <a:spcPct val="90000"/>
              </a:lnSpc>
            </a:pPr>
            <a:r>
              <a:rPr lang="en-US" altLang="ko-KR" sz="1600">
                <a:ea typeface="굴림" pitchFamily="50" charset="-127"/>
              </a:rPr>
              <a:t>Graphics applications like drawing editors and schematic capture systems let users build complex diagrams out of simple components. </a:t>
            </a:r>
          </a:p>
          <a:p>
            <a:pPr lvl="1">
              <a:lnSpc>
                <a:spcPct val="90000"/>
              </a:lnSpc>
            </a:pPr>
            <a:r>
              <a:rPr lang="en-US" altLang="ko-KR" sz="1600">
                <a:ea typeface="굴림" pitchFamily="50" charset="-127"/>
              </a:rPr>
              <a:t>The user can group components to form larger components, which in turn can be grouped to form still larger components. </a:t>
            </a:r>
          </a:p>
          <a:p>
            <a:pPr lvl="1">
              <a:lnSpc>
                <a:spcPct val="90000"/>
              </a:lnSpc>
            </a:pPr>
            <a:r>
              <a:rPr lang="en-US" altLang="ko-KR" sz="1600">
                <a:ea typeface="굴림" pitchFamily="50" charset="-127"/>
              </a:rPr>
              <a:t>A simple implementation could define classes for graphical primitives such as Text and Lines plus other classes that act as containers for these primitives.</a:t>
            </a:r>
          </a:p>
          <a:p>
            <a:pPr lvl="1">
              <a:lnSpc>
                <a:spcPct val="90000"/>
              </a:lnSpc>
            </a:pPr>
            <a:r>
              <a:rPr lang="en-US" altLang="ko-KR" sz="1600">
                <a:ea typeface="Arial, Helvetica, sans-serif"/>
                <a:cs typeface="Arial, Helvetica, sans-serif"/>
              </a:rPr>
              <a:t>Code that uses these classes must treat </a:t>
            </a:r>
          </a:p>
          <a:p>
            <a:pPr lvl="1">
              <a:lnSpc>
                <a:spcPct val="90000"/>
              </a:lnSpc>
              <a:buFontTx/>
              <a:buNone/>
            </a:pPr>
            <a:r>
              <a:rPr lang="en-US" altLang="ko-KR" sz="1600">
                <a:ea typeface="Arial, Helvetica, sans-serif"/>
                <a:cs typeface="Arial, Helvetica, sans-serif"/>
              </a:rPr>
              <a:t>     primitive and container objects </a:t>
            </a:r>
          </a:p>
          <a:p>
            <a:pPr lvl="1">
              <a:lnSpc>
                <a:spcPct val="90000"/>
              </a:lnSpc>
              <a:buFontTx/>
              <a:buNone/>
            </a:pPr>
            <a:r>
              <a:rPr lang="en-US" altLang="ko-KR" sz="1600">
                <a:ea typeface="Arial, Helvetica, sans-serif"/>
                <a:cs typeface="Arial, Helvetica, sans-serif"/>
              </a:rPr>
              <a:t>     differently, even if most of the time </a:t>
            </a:r>
          </a:p>
          <a:p>
            <a:pPr lvl="1">
              <a:lnSpc>
                <a:spcPct val="90000"/>
              </a:lnSpc>
              <a:buFontTx/>
              <a:buNone/>
            </a:pPr>
            <a:r>
              <a:rPr lang="en-US" altLang="ko-KR" sz="1600">
                <a:ea typeface="Arial, Helvetica, sans-serif"/>
                <a:cs typeface="Arial, Helvetica, sans-serif"/>
              </a:rPr>
              <a:t>     the user treats them identically.</a:t>
            </a:r>
          </a:p>
          <a:p>
            <a:pPr lvl="1">
              <a:lnSpc>
                <a:spcPct val="90000"/>
              </a:lnSpc>
            </a:pPr>
            <a:endParaRPr lang="en-US" altLang="ko-KR" sz="1800">
              <a:ea typeface="굴림" pitchFamily="50" charset="-127"/>
            </a:endParaRPr>
          </a:p>
          <a:p>
            <a:pPr lvl="1">
              <a:lnSpc>
                <a:spcPct val="90000"/>
              </a:lnSpc>
            </a:pPr>
            <a:endParaRPr lang="en-US" altLang="ko-KR" sz="1000" b="1" i="1">
              <a:ea typeface="Arial, Helvetica, sans-serif"/>
              <a:cs typeface="Arial, Helvetica, sans-serif"/>
            </a:endParaRPr>
          </a:p>
        </p:txBody>
      </p:sp>
      <p:sp>
        <p:nvSpPr>
          <p:cNvPr id="31748"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0D4D7F19-A1B8-451F-A86D-113064D5F558}" type="slidenum">
              <a:rPr kumimoji="1" lang="en-US" altLang="ko-KR" sz="1400" smtClean="0">
                <a:solidFill>
                  <a:srgbClr val="000000"/>
                </a:solidFill>
                <a:latin typeface="Times New Roman" pitchFamily="18" charset="0"/>
              </a:rPr>
              <a:pPr eaLnBrk="1" hangingPunct="1">
                <a:spcBef>
                  <a:spcPct val="0"/>
                </a:spcBef>
                <a:buClrTx/>
                <a:buSzTx/>
                <a:buFontTx/>
                <a:buNone/>
              </a:pPr>
              <a:t>28</a:t>
            </a:fld>
            <a:endParaRPr kumimoji="1" lang="en-US" altLang="ko-KR" sz="1400">
              <a:solidFill>
                <a:srgbClr val="000000"/>
              </a:solidFill>
              <a:latin typeface="Times New Roman" pitchFamily="18" charset="0"/>
            </a:endParaRPr>
          </a:p>
        </p:txBody>
      </p:sp>
      <p:pic>
        <p:nvPicPr>
          <p:cNvPr id="317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5080000"/>
            <a:ext cx="3741738"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2075" tIns="46038" rIns="92075" bIns="46038"/>
          <a:lstStyle/>
          <a:p>
            <a:r>
              <a:rPr lang="en-US" altLang="ko-KR">
                <a:latin typeface="Arial" pitchFamily="34" charset="0"/>
                <a:ea typeface="굴림" pitchFamily="50" charset="-127"/>
              </a:rPr>
              <a:t>Structural –</a:t>
            </a:r>
            <a:r>
              <a:rPr lang="en-US" altLang="ko-KR">
                <a:ea typeface="굴림" pitchFamily="50" charset="-127"/>
              </a:rPr>
              <a:t> Composite II</a:t>
            </a:r>
          </a:p>
        </p:txBody>
      </p:sp>
      <p:sp>
        <p:nvSpPr>
          <p:cNvPr id="32771" name="슬라이드 번호 개체 틀 18"/>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9A2DBA78-7434-49E9-9666-2A18E18E8160}" type="slidenum">
              <a:rPr kumimoji="1" lang="en-US" altLang="ko-KR" sz="1400" smtClean="0">
                <a:solidFill>
                  <a:srgbClr val="000000"/>
                </a:solidFill>
                <a:latin typeface="Times New Roman" pitchFamily="18" charset="0"/>
              </a:rPr>
              <a:pPr eaLnBrk="1" hangingPunct="1">
                <a:spcBef>
                  <a:spcPct val="0"/>
                </a:spcBef>
                <a:buClrTx/>
                <a:buSzTx/>
                <a:buFontTx/>
                <a:buNone/>
              </a:pPr>
              <a:t>29</a:t>
            </a:fld>
            <a:endParaRPr kumimoji="1" lang="en-US" altLang="ko-KR" sz="1400">
              <a:solidFill>
                <a:srgbClr val="000000"/>
              </a:solidFill>
              <a:latin typeface="Times New Roman" pitchFamily="18" charset="0"/>
            </a:endParaRPr>
          </a:p>
        </p:txBody>
      </p:sp>
      <p:sp>
        <p:nvSpPr>
          <p:cNvPr id="20" name="Rectangle 3"/>
          <p:cNvSpPr txBox="1">
            <a:spLocks noChangeArrowheads="1"/>
          </p:cNvSpPr>
          <p:nvPr/>
        </p:nvSpPr>
        <p:spPr>
          <a:xfrm>
            <a:off x="442913" y="1436688"/>
            <a:ext cx="8305800" cy="4800600"/>
          </a:xfrm>
          <a:prstGeom prst="rect">
            <a:avLst/>
          </a:prstGeom>
        </p:spPr>
        <p:txBody>
          <a:bodyPr/>
          <a:lstStyle>
            <a:lvl1pPr marL="342900" indent="-342900" algn="l" rtl="0" eaLnBrk="0" fontAlgn="base" latinLnBrk="1" hangingPunct="0">
              <a:spcBef>
                <a:spcPct val="20000"/>
              </a:spcBef>
              <a:spcAft>
                <a:spcPct val="0"/>
              </a:spcAft>
              <a:buChar char="•"/>
              <a:defRPr kumimoji="1" sz="2400">
                <a:solidFill>
                  <a:srgbClr val="000000"/>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rgbClr val="000000"/>
                </a:solidFill>
                <a:latin typeface="+mn-lt"/>
                <a:ea typeface="+mn-ea"/>
              </a:defRPr>
            </a:lvl2pPr>
            <a:lvl3pPr marL="1143000" indent="-228600" algn="l" rtl="0" eaLnBrk="0" fontAlgn="base" latinLnBrk="1" hangingPunct="0">
              <a:spcBef>
                <a:spcPct val="20000"/>
              </a:spcBef>
              <a:spcAft>
                <a:spcPct val="0"/>
              </a:spcAft>
              <a:buChar char="•"/>
              <a:defRPr kumimoji="1" sz="2400">
                <a:solidFill>
                  <a:srgbClr val="000000"/>
                </a:solidFill>
                <a:latin typeface="+mn-lt"/>
                <a:ea typeface="+mn-ea"/>
              </a:defRPr>
            </a:lvl3pPr>
            <a:lvl4pPr marL="1600200" indent="-228600" algn="l" rtl="0" eaLnBrk="0" fontAlgn="base" latinLnBrk="1" hangingPunct="0">
              <a:spcBef>
                <a:spcPct val="20000"/>
              </a:spcBef>
              <a:spcAft>
                <a:spcPct val="0"/>
              </a:spcAft>
              <a:buChar char="–"/>
              <a:defRPr kumimoji="1" sz="2400">
                <a:solidFill>
                  <a:srgbClr val="000000"/>
                </a:solidFill>
                <a:latin typeface="+mn-lt"/>
                <a:ea typeface="+mn-ea"/>
              </a:defRPr>
            </a:lvl4pPr>
            <a:lvl5pPr marL="2057400" indent="-228600" algn="l" rtl="0" eaLnBrk="0" fontAlgn="base" latinLnBrk="1" hangingPunct="0">
              <a:spcBef>
                <a:spcPct val="20000"/>
              </a:spcBef>
              <a:spcAft>
                <a:spcPct val="0"/>
              </a:spcAft>
              <a:defRPr kumimoji="1" sz="2400">
                <a:solidFill>
                  <a:srgbClr val="000000"/>
                </a:solidFill>
                <a:latin typeface="+mn-lt"/>
                <a:ea typeface="+mn-ea"/>
              </a:defRPr>
            </a:lvl5pPr>
            <a:lvl6pPr marL="2514600" indent="-228600" algn="l" rtl="0" fontAlgn="base" latinLnBrk="1">
              <a:spcBef>
                <a:spcPct val="20000"/>
              </a:spcBef>
              <a:spcAft>
                <a:spcPct val="0"/>
              </a:spcAft>
              <a:defRPr kumimoji="1" sz="2400">
                <a:solidFill>
                  <a:srgbClr val="000000"/>
                </a:solidFill>
                <a:latin typeface="+mn-lt"/>
                <a:ea typeface="+mn-ea"/>
              </a:defRPr>
            </a:lvl6pPr>
            <a:lvl7pPr marL="2971800" indent="-228600" algn="l" rtl="0" fontAlgn="base" latinLnBrk="1">
              <a:spcBef>
                <a:spcPct val="20000"/>
              </a:spcBef>
              <a:spcAft>
                <a:spcPct val="0"/>
              </a:spcAft>
              <a:defRPr kumimoji="1" sz="2400">
                <a:solidFill>
                  <a:srgbClr val="000000"/>
                </a:solidFill>
                <a:latin typeface="+mn-lt"/>
                <a:ea typeface="+mn-ea"/>
              </a:defRPr>
            </a:lvl7pPr>
            <a:lvl8pPr marL="3429000" indent="-228600" algn="l" rtl="0" fontAlgn="base" latinLnBrk="1">
              <a:spcBef>
                <a:spcPct val="20000"/>
              </a:spcBef>
              <a:spcAft>
                <a:spcPct val="0"/>
              </a:spcAft>
              <a:defRPr kumimoji="1" sz="2400">
                <a:solidFill>
                  <a:srgbClr val="000000"/>
                </a:solidFill>
                <a:latin typeface="+mn-lt"/>
                <a:ea typeface="+mn-ea"/>
              </a:defRPr>
            </a:lvl8pPr>
            <a:lvl9pPr marL="3886200" indent="-228600" algn="l" rtl="0" fontAlgn="base" latinLnBrk="1">
              <a:spcBef>
                <a:spcPct val="20000"/>
              </a:spcBef>
              <a:spcAft>
                <a:spcPct val="0"/>
              </a:spcAft>
              <a:defRPr kumimoji="1" sz="2400">
                <a:solidFill>
                  <a:srgbClr val="000000"/>
                </a:solidFill>
                <a:latin typeface="+mn-lt"/>
                <a:ea typeface="+mn-ea"/>
              </a:defRPr>
            </a:lvl9pPr>
          </a:lstStyle>
          <a:p>
            <a:pPr>
              <a:lnSpc>
                <a:spcPct val="90000"/>
              </a:lnSpc>
              <a:defRPr/>
            </a:pPr>
            <a:r>
              <a:rPr lang="en-US" altLang="ko-KR" sz="2000" b="1" i="1" kern="0" dirty="0"/>
              <a:t>Structure</a:t>
            </a:r>
          </a:p>
          <a:p>
            <a:pPr marL="457200" lvl="1" indent="0">
              <a:lnSpc>
                <a:spcPct val="90000"/>
              </a:lnSpc>
              <a:buFontTx/>
              <a:buNone/>
              <a:defRPr/>
            </a:pPr>
            <a:r>
              <a:rPr lang="en-US" altLang="ko-KR" sz="1800" kern="0" dirty="0"/>
              <a:t> </a:t>
            </a:r>
          </a:p>
        </p:txBody>
      </p:sp>
      <p:pic>
        <p:nvPicPr>
          <p:cNvPr id="3277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205038"/>
            <a:ext cx="7518400" cy="338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E7D64AC5-4286-487A-967D-BC23B43C6E38}" type="slidenum">
              <a:rPr lang="en-US" altLang="ko-KR" sz="1000" smtClean="0">
                <a:latin typeface="Tahoma" pitchFamily="34" charset="0"/>
              </a:rPr>
              <a:pPr eaLnBrk="1" hangingPunct="1">
                <a:spcBef>
                  <a:spcPct val="0"/>
                </a:spcBef>
                <a:buClrTx/>
                <a:buSzTx/>
                <a:buFontTx/>
                <a:buNone/>
              </a:pPr>
              <a:t>3</a:t>
            </a:fld>
            <a:endParaRPr lang="ko-KR" altLang="en-US" sz="1000">
              <a:latin typeface="Tahoma" pitchFamily="34" charset="0"/>
            </a:endParaRPr>
          </a:p>
        </p:txBody>
      </p:sp>
      <p:sp>
        <p:nvSpPr>
          <p:cNvPr id="6147" name="Rectangle 2"/>
          <p:cNvSpPr>
            <a:spLocks noGrp="1" noChangeArrowheads="1"/>
          </p:cNvSpPr>
          <p:nvPr>
            <p:ph type="title"/>
          </p:nvPr>
        </p:nvSpPr>
        <p:spPr/>
        <p:txBody>
          <a:bodyPr/>
          <a:lstStyle/>
          <a:p>
            <a:pPr eaLnBrk="1" hangingPunct="1"/>
            <a:r>
              <a:rPr lang="en-US" altLang="ko-KR">
                <a:ea typeface="굴림" pitchFamily="50" charset="-127"/>
                <a:cs typeface="Times New Roman" pitchFamily="18" charset="0"/>
              </a:rPr>
              <a:t>Design Patterns (cont.)</a:t>
            </a:r>
          </a:p>
        </p:txBody>
      </p:sp>
      <p:sp>
        <p:nvSpPr>
          <p:cNvPr id="61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ko-KR">
                <a:ea typeface="굴림" pitchFamily="50" charset="-127"/>
              </a:rPr>
              <a:t>History of Design Patterns</a:t>
            </a:r>
          </a:p>
          <a:p>
            <a:pPr lvl="1" eaLnBrk="1" hangingPunct="1"/>
            <a:r>
              <a:rPr lang="en-US" altLang="ko-KR">
                <a:ea typeface="굴림" pitchFamily="50" charset="-127"/>
              </a:rPr>
              <a:t>Gamma, Helm, Johnson and Vlissides</a:t>
            </a:r>
          </a:p>
          <a:p>
            <a:pPr lvl="2" eaLnBrk="1" hangingPunct="1"/>
            <a:r>
              <a:rPr lang="en-US" altLang="ko-KR">
                <a:ea typeface="굴림" pitchFamily="50" charset="-127"/>
              </a:rPr>
              <a:t>“Gang of Four”</a:t>
            </a:r>
          </a:p>
          <a:p>
            <a:pPr lvl="2" eaLnBrk="1" hangingPunct="1"/>
            <a:r>
              <a:rPr lang="en-US" altLang="ko-KR" i="1">
                <a:ea typeface="굴림" pitchFamily="50" charset="-127"/>
              </a:rPr>
              <a:t>Design Patterns, Elements of Reusable Object-Oriented Software</a:t>
            </a:r>
            <a:r>
              <a:rPr lang="en-US" altLang="ko-KR">
                <a:ea typeface="굴림" pitchFamily="50" charset="-127"/>
              </a:rPr>
              <a:t> (Addison Wesley: 1995)</a:t>
            </a:r>
            <a:endParaRPr lang="en-US" altLang="ko-KR" i="1">
              <a:ea typeface="굴림" pitchFamily="50" charset="-127"/>
            </a:endParaRPr>
          </a:p>
          <a:p>
            <a:pPr lvl="2" eaLnBrk="1" hangingPunct="1"/>
            <a:r>
              <a:rPr lang="en-US" altLang="ko-KR">
                <a:ea typeface="굴림" pitchFamily="50" charset="-127"/>
              </a:rPr>
              <a:t>Established 23 design patterns</a:t>
            </a:r>
          </a:p>
          <a:p>
            <a:pPr lvl="3" eaLnBrk="1" hangingPunct="1"/>
            <a:r>
              <a:rPr lang="en-US" altLang="ko-KR">
                <a:ea typeface="굴림" pitchFamily="50" charset="-127"/>
              </a:rPr>
              <a:t>Creational</a:t>
            </a:r>
          </a:p>
          <a:p>
            <a:pPr lvl="4" eaLnBrk="1" hangingPunct="1"/>
            <a:r>
              <a:rPr lang="en-US" altLang="ko-KR">
                <a:ea typeface="굴림" pitchFamily="50" charset="-127"/>
              </a:rPr>
              <a:t>Instantiate objects</a:t>
            </a:r>
          </a:p>
          <a:p>
            <a:pPr lvl="3" eaLnBrk="1" hangingPunct="1"/>
            <a:r>
              <a:rPr lang="en-US" altLang="ko-KR">
                <a:ea typeface="굴림" pitchFamily="50" charset="-127"/>
              </a:rPr>
              <a:t>Structural</a:t>
            </a:r>
          </a:p>
          <a:p>
            <a:pPr lvl="4" eaLnBrk="1" hangingPunct="1"/>
            <a:r>
              <a:rPr lang="en-US" altLang="ko-KR">
                <a:ea typeface="굴림" pitchFamily="50" charset="-127"/>
              </a:rPr>
              <a:t>Organize classes and objects</a:t>
            </a:r>
          </a:p>
          <a:p>
            <a:pPr lvl="3" eaLnBrk="1" hangingPunct="1"/>
            <a:r>
              <a:rPr lang="en-US" altLang="ko-KR">
                <a:ea typeface="굴림" pitchFamily="50" charset="-127"/>
              </a:rPr>
              <a:t>Behavioral</a:t>
            </a:r>
          </a:p>
          <a:p>
            <a:pPr lvl="4" eaLnBrk="1" hangingPunct="1"/>
            <a:r>
              <a:rPr lang="en-US" altLang="ko-KR">
                <a:ea typeface="굴림" pitchFamily="50" charset="-127"/>
              </a:rPr>
              <a:t>Assign responsibilities to objects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25400"/>
            <a:ext cx="7772400" cy="685800"/>
          </a:xfrm>
        </p:spPr>
        <p:txBody>
          <a:bodyPr/>
          <a:lstStyle/>
          <a:p>
            <a:r>
              <a:rPr lang="en-US" altLang="ko-KR" dirty="0">
                <a:latin typeface="Arial" pitchFamily="34" charset="0"/>
                <a:ea typeface="굴림" pitchFamily="50" charset="-127"/>
              </a:rPr>
              <a:t>Structural –</a:t>
            </a:r>
            <a:r>
              <a:rPr lang="en-US" altLang="ko-KR" dirty="0">
                <a:ea typeface="굴림" pitchFamily="50" charset="-127"/>
              </a:rPr>
              <a:t> Composite III</a:t>
            </a:r>
          </a:p>
        </p:txBody>
      </p:sp>
      <p:sp>
        <p:nvSpPr>
          <p:cNvPr id="33795" name="Rectangle 3" descr="Rectangle: Click to edit Master text styles&#10;Second level&#10;Third level&#10;Fourth level&#10;Fifth level"/>
          <p:cNvSpPr>
            <a:spLocks noGrp="1" noChangeArrowheads="1"/>
          </p:cNvSpPr>
          <p:nvPr>
            <p:ph type="body" idx="1"/>
          </p:nvPr>
        </p:nvSpPr>
        <p:spPr>
          <a:xfrm>
            <a:off x="323850" y="1160463"/>
            <a:ext cx="8305800" cy="792162"/>
          </a:xfrm>
        </p:spPr>
        <p:txBody>
          <a:bodyPr/>
          <a:lstStyle/>
          <a:p>
            <a:pPr>
              <a:lnSpc>
                <a:spcPct val="90000"/>
              </a:lnSpc>
            </a:pPr>
            <a:r>
              <a:rPr lang="en-US" altLang="ko-KR" sz="2000">
                <a:ea typeface="굴림" pitchFamily="50" charset="-127"/>
              </a:rPr>
              <a:t>Applying Composite pattern to the Graphics application </a:t>
            </a:r>
          </a:p>
        </p:txBody>
      </p:sp>
      <p:sp>
        <p:nvSpPr>
          <p:cNvPr id="33796"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B580CC75-DDD2-4DEB-B329-2F82EE32574F}" type="slidenum">
              <a:rPr kumimoji="1" lang="en-US" altLang="ko-KR" sz="1400" smtClean="0">
                <a:solidFill>
                  <a:srgbClr val="000000"/>
                </a:solidFill>
                <a:latin typeface="Times New Roman" pitchFamily="18" charset="0"/>
              </a:rPr>
              <a:pPr eaLnBrk="1" hangingPunct="1">
                <a:spcBef>
                  <a:spcPct val="0"/>
                </a:spcBef>
                <a:buClrTx/>
                <a:buSzTx/>
                <a:buFontTx/>
                <a:buNone/>
              </a:pPr>
              <a:t>30</a:t>
            </a:fld>
            <a:endParaRPr kumimoji="1" lang="en-US" altLang="ko-KR" sz="1400">
              <a:solidFill>
                <a:srgbClr val="000000"/>
              </a:solidFill>
              <a:latin typeface="Times New Roman" pitchFamily="18" charset="0"/>
            </a:endParaRPr>
          </a:p>
        </p:txBody>
      </p:sp>
      <p:pic>
        <p:nvPicPr>
          <p:cNvPr id="3379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65350"/>
            <a:ext cx="7632700" cy="3427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제목 1"/>
          <p:cNvSpPr>
            <a:spLocks noGrp="1"/>
          </p:cNvSpPr>
          <p:nvPr>
            <p:ph type="title"/>
          </p:nvPr>
        </p:nvSpPr>
        <p:spPr/>
        <p:txBody>
          <a:bodyPr/>
          <a:lstStyle/>
          <a:p>
            <a:r>
              <a:rPr lang="en-US" altLang="ko-KR">
                <a:latin typeface="Arial" pitchFamily="34" charset="0"/>
                <a:ea typeface="굴림" pitchFamily="50" charset="-127"/>
              </a:rPr>
              <a:t>Structural –</a:t>
            </a:r>
            <a:r>
              <a:rPr lang="en-US" altLang="ko-KR">
                <a:ea typeface="굴림" pitchFamily="50" charset="-127"/>
              </a:rPr>
              <a:t> Composite VI</a:t>
            </a:r>
            <a:endParaRPr lang="ko-KR" altLang="en-US">
              <a:ea typeface="굴림" pitchFamily="50" charset="-127"/>
            </a:endParaRPr>
          </a:p>
        </p:txBody>
      </p:sp>
      <p:sp>
        <p:nvSpPr>
          <p:cNvPr id="34819" name="슬라이드 번호 개체 틀 2"/>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97C36EF9-A609-4F22-9339-B444ADAC8B76}" type="slidenum">
              <a:rPr kumimoji="1" lang="en-US" altLang="ko-KR" sz="1400" smtClean="0">
                <a:solidFill>
                  <a:srgbClr val="000000"/>
                </a:solidFill>
                <a:latin typeface="Times New Roman" pitchFamily="18" charset="0"/>
              </a:rPr>
              <a:pPr eaLnBrk="1" hangingPunct="1">
                <a:spcBef>
                  <a:spcPct val="0"/>
                </a:spcBef>
                <a:buClrTx/>
                <a:buSzTx/>
                <a:buFontTx/>
                <a:buNone/>
              </a:pPr>
              <a:t>31</a:t>
            </a:fld>
            <a:endParaRPr kumimoji="1" lang="en-US" altLang="ko-KR" sz="1400">
              <a:solidFill>
                <a:srgbClr val="000000"/>
              </a:solidFill>
              <a:latin typeface="Times New Roman" pitchFamily="18" charset="0"/>
            </a:endParaRPr>
          </a:p>
        </p:txBody>
      </p:sp>
      <p:sp>
        <p:nvSpPr>
          <p:cNvPr id="4" name="TextBox 3"/>
          <p:cNvSpPr txBox="1"/>
          <p:nvPr/>
        </p:nvSpPr>
        <p:spPr>
          <a:xfrm>
            <a:off x="442913" y="2060575"/>
            <a:ext cx="3697287" cy="3324225"/>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400" b="1">
                <a:ea typeface="굴림" pitchFamily="50" charset="-127"/>
              </a:rPr>
              <a:t>class Equipment </a:t>
            </a:r>
            <a:r>
              <a:rPr lang="en-US" altLang="ko-KR" sz="1400">
                <a:ea typeface="굴림" pitchFamily="50" charset="-127"/>
              </a:rPr>
              <a:t>{</a:t>
            </a:r>
          </a:p>
          <a:p>
            <a:pPr eaLnBrk="1" hangingPunct="1">
              <a:defRPr/>
            </a:pPr>
            <a:r>
              <a:rPr lang="en-US" altLang="ko-KR" sz="1400">
                <a:ea typeface="굴림" pitchFamily="50" charset="-127"/>
              </a:rPr>
              <a:t>public:</a:t>
            </a:r>
          </a:p>
          <a:p>
            <a:pPr eaLnBrk="1" hangingPunct="1">
              <a:defRPr/>
            </a:pPr>
            <a:r>
              <a:rPr lang="en-US" altLang="ko-KR" sz="1400">
                <a:ea typeface="굴림" pitchFamily="50" charset="-127"/>
              </a:rPr>
              <a:t>    virtual ~Equipment();</a:t>
            </a:r>
          </a:p>
          <a:p>
            <a:pPr eaLnBrk="1" hangingPunct="1">
              <a:defRPr/>
            </a:pPr>
            <a:r>
              <a:rPr lang="en-US" altLang="ko-KR" sz="1400">
                <a:ea typeface="굴림" pitchFamily="50" charset="-127"/>
              </a:rPr>
              <a:t>    const char* Name() { return _name; }</a:t>
            </a:r>
          </a:p>
          <a:p>
            <a:pPr eaLnBrk="1" hangingPunct="1">
              <a:defRPr/>
            </a:pPr>
            <a:r>
              <a:rPr lang="en-US" altLang="ko-KR" sz="1400">
                <a:ea typeface="굴림" pitchFamily="50" charset="-127"/>
              </a:rPr>
              <a:t>    virtual Watt Power();</a:t>
            </a:r>
          </a:p>
          <a:p>
            <a:pPr eaLnBrk="1" hangingPunct="1">
              <a:defRPr/>
            </a:pPr>
            <a:r>
              <a:rPr lang="en-US" altLang="ko-KR" sz="1400">
                <a:ea typeface="굴림" pitchFamily="50" charset="-127"/>
              </a:rPr>
              <a:t>    virtual Currency NetPrice();</a:t>
            </a:r>
          </a:p>
          <a:p>
            <a:pPr eaLnBrk="1" hangingPunct="1">
              <a:defRPr/>
            </a:pPr>
            <a:r>
              <a:rPr lang="en-US" altLang="ko-KR" sz="1400">
                <a:ea typeface="굴림" pitchFamily="50" charset="-127"/>
              </a:rPr>
              <a:t>    virtual Currency DiscountPrice();</a:t>
            </a:r>
          </a:p>
          <a:p>
            <a:pPr eaLnBrk="1" hangingPunct="1">
              <a:defRPr/>
            </a:pPr>
            <a:r>
              <a:rPr lang="en-US" altLang="ko-KR" sz="1400">
                <a:solidFill>
                  <a:srgbClr val="3333FF"/>
                </a:solidFill>
                <a:ea typeface="굴림" pitchFamily="50" charset="-127"/>
              </a:rPr>
              <a:t>    virtual void Add(Equipment*);</a:t>
            </a:r>
          </a:p>
          <a:p>
            <a:pPr eaLnBrk="1" hangingPunct="1">
              <a:defRPr/>
            </a:pPr>
            <a:r>
              <a:rPr lang="en-US" altLang="ko-KR" sz="1400">
                <a:solidFill>
                  <a:srgbClr val="3333FF"/>
                </a:solidFill>
                <a:ea typeface="굴림" pitchFamily="50" charset="-127"/>
              </a:rPr>
              <a:t>    virtual void Remove(Equipment*);</a:t>
            </a:r>
          </a:p>
          <a:p>
            <a:pPr eaLnBrk="1" hangingPunct="1">
              <a:defRPr/>
            </a:pPr>
            <a:r>
              <a:rPr lang="en-US" altLang="ko-KR" sz="1400">
                <a:solidFill>
                  <a:srgbClr val="3333FF"/>
                </a:solidFill>
                <a:ea typeface="굴림" pitchFamily="50" charset="-127"/>
              </a:rPr>
              <a:t>    virtual Iterator* CreateIterator();</a:t>
            </a:r>
          </a:p>
          <a:p>
            <a:pPr eaLnBrk="1" hangingPunct="1">
              <a:defRPr/>
            </a:pPr>
            <a:r>
              <a:rPr lang="en-US" altLang="ko-KR" sz="1400">
                <a:ea typeface="굴림" pitchFamily="50" charset="-127"/>
              </a:rPr>
              <a:t>protected:</a:t>
            </a:r>
          </a:p>
          <a:p>
            <a:pPr eaLnBrk="1" hangingPunct="1">
              <a:defRPr/>
            </a:pPr>
            <a:r>
              <a:rPr lang="en-US" altLang="ko-KR" sz="1400">
                <a:ea typeface="굴림" pitchFamily="50" charset="-127"/>
              </a:rPr>
              <a:t>    Equipment(const char*);</a:t>
            </a:r>
          </a:p>
          <a:p>
            <a:pPr eaLnBrk="1" hangingPunct="1">
              <a:defRPr/>
            </a:pPr>
            <a:r>
              <a:rPr lang="en-US" altLang="ko-KR" sz="1400">
                <a:ea typeface="굴림" pitchFamily="50" charset="-127"/>
              </a:rPr>
              <a:t>private:</a:t>
            </a:r>
          </a:p>
          <a:p>
            <a:pPr eaLnBrk="1" hangingPunct="1">
              <a:defRPr/>
            </a:pPr>
            <a:r>
              <a:rPr lang="en-US" altLang="ko-KR" sz="1400">
                <a:ea typeface="굴림" pitchFamily="50" charset="-127"/>
              </a:rPr>
              <a:t>    const char* _name;</a:t>
            </a:r>
          </a:p>
          <a:p>
            <a:pPr eaLnBrk="1" hangingPunct="1">
              <a:defRPr/>
            </a:pPr>
            <a:r>
              <a:rPr lang="en-US" altLang="ko-KR" sz="1400">
                <a:ea typeface="굴림" pitchFamily="50" charset="-127"/>
              </a:rPr>
              <a:t>};</a:t>
            </a:r>
            <a:endParaRPr lang="ko-KR" altLang="en-US" sz="1400">
              <a:ea typeface="굴림" pitchFamily="50" charset="-127"/>
            </a:endParaRPr>
          </a:p>
        </p:txBody>
      </p:sp>
      <p:sp>
        <p:nvSpPr>
          <p:cNvPr id="5" name="TextBox 4"/>
          <p:cNvSpPr txBox="1"/>
          <p:nvPr/>
        </p:nvSpPr>
        <p:spPr>
          <a:xfrm>
            <a:off x="4500563" y="2924175"/>
            <a:ext cx="4119562" cy="1816100"/>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400" b="1">
                <a:ea typeface="굴림" pitchFamily="50" charset="-127"/>
              </a:rPr>
              <a:t>class FloppyDisk : public Equipment </a:t>
            </a:r>
            <a:r>
              <a:rPr lang="en-US" altLang="ko-KR" sz="1400">
                <a:ea typeface="굴림" pitchFamily="50" charset="-127"/>
              </a:rPr>
              <a:t>{</a:t>
            </a:r>
          </a:p>
          <a:p>
            <a:pPr eaLnBrk="1" hangingPunct="1">
              <a:defRPr/>
            </a:pPr>
            <a:r>
              <a:rPr lang="en-US" altLang="ko-KR" sz="1400">
                <a:ea typeface="굴림" pitchFamily="50" charset="-127"/>
              </a:rPr>
              <a:t>public:</a:t>
            </a:r>
          </a:p>
          <a:p>
            <a:pPr eaLnBrk="1" hangingPunct="1">
              <a:defRPr/>
            </a:pPr>
            <a:r>
              <a:rPr lang="en-US" altLang="ko-KR" sz="1400">
                <a:ea typeface="굴림" pitchFamily="50" charset="-127"/>
              </a:rPr>
              <a:t>    FloppyDisk(const char*);</a:t>
            </a:r>
          </a:p>
          <a:p>
            <a:pPr eaLnBrk="1" hangingPunct="1">
              <a:defRPr/>
            </a:pPr>
            <a:r>
              <a:rPr lang="en-US" altLang="ko-KR" sz="1400">
                <a:ea typeface="굴림" pitchFamily="50" charset="-127"/>
              </a:rPr>
              <a:t>    virtual ~FloppyDisk();</a:t>
            </a:r>
          </a:p>
          <a:p>
            <a:pPr eaLnBrk="1" hangingPunct="1">
              <a:defRPr/>
            </a:pPr>
            <a:r>
              <a:rPr lang="en-US" altLang="ko-KR" sz="1400">
                <a:ea typeface="굴림" pitchFamily="50" charset="-127"/>
              </a:rPr>
              <a:t>    virtual Watt Power();</a:t>
            </a:r>
          </a:p>
          <a:p>
            <a:pPr eaLnBrk="1" hangingPunct="1">
              <a:defRPr/>
            </a:pPr>
            <a:r>
              <a:rPr lang="en-US" altLang="ko-KR" sz="1400">
                <a:ea typeface="굴림" pitchFamily="50" charset="-127"/>
              </a:rPr>
              <a:t>    virtual Currency NetPrice();</a:t>
            </a:r>
          </a:p>
          <a:p>
            <a:pPr eaLnBrk="1" hangingPunct="1">
              <a:defRPr/>
            </a:pPr>
            <a:r>
              <a:rPr lang="en-US" altLang="ko-KR" sz="1400">
                <a:ea typeface="굴림" pitchFamily="50" charset="-127"/>
              </a:rPr>
              <a:t>    virtual Currency DiscountPrice();</a:t>
            </a:r>
          </a:p>
          <a:p>
            <a:pPr eaLnBrk="1" hangingPunct="1">
              <a:defRPr/>
            </a:pPr>
            <a:r>
              <a:rPr lang="en-US" altLang="ko-KR" sz="1400">
                <a:ea typeface="굴림" pitchFamily="50" charset="-127"/>
              </a:rPr>
              <a:t>};</a:t>
            </a:r>
            <a:endParaRPr lang="ko-KR" altLang="en-US" sz="1400">
              <a:ea typeface="굴림" pitchFamily="50" charset="-127"/>
            </a:endParaRPr>
          </a:p>
        </p:txBody>
      </p:sp>
      <p:sp>
        <p:nvSpPr>
          <p:cNvPr id="34822" name="Rectangle 3"/>
          <p:cNvSpPr txBox="1">
            <a:spLocks noChangeArrowheads="1"/>
          </p:cNvSpPr>
          <p:nvPr/>
        </p:nvSpPr>
        <p:spPr bwMode="auto">
          <a:xfrm>
            <a:off x="442913" y="1484313"/>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latinLnBrk="1">
              <a:lnSpc>
                <a:spcPct val="90000"/>
              </a:lnSpc>
              <a:buClrTx/>
              <a:buSzTx/>
              <a:buFontTx/>
              <a:buChar char="•"/>
            </a:pPr>
            <a:r>
              <a:rPr kumimoji="1" lang="en-US" altLang="ko-KR" sz="2000" b="1" i="1">
                <a:solidFill>
                  <a:srgbClr val="000000"/>
                </a:solidFill>
                <a:ea typeface="굴림" pitchFamily="50" charset="-127"/>
              </a:rPr>
              <a:t>Sample Code I</a:t>
            </a:r>
            <a:endParaRPr kumimoji="1" lang="en-US" altLang="ko-KR" sz="2000" b="1">
              <a:solidFill>
                <a:srgbClr val="000000"/>
              </a:solidFill>
              <a:ea typeface="굴림" pitchFamily="50" charset="-127"/>
            </a:endParaRPr>
          </a:p>
          <a:p>
            <a:pPr lvl="1" latinLnBrk="1">
              <a:lnSpc>
                <a:spcPct val="90000"/>
              </a:lnSpc>
              <a:buClrTx/>
              <a:buSzTx/>
              <a:buFontTx/>
              <a:buChar char="–"/>
            </a:pPr>
            <a:endParaRPr kumimoji="1" lang="en-US" altLang="ko-KR" sz="1800">
              <a:solidFill>
                <a:srgbClr val="000000"/>
              </a:solidFill>
              <a:ea typeface="굴림" pitchFamily="50" charset="-127"/>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제목 1"/>
          <p:cNvSpPr>
            <a:spLocks noGrp="1"/>
          </p:cNvSpPr>
          <p:nvPr>
            <p:ph type="title"/>
          </p:nvPr>
        </p:nvSpPr>
        <p:spPr/>
        <p:txBody>
          <a:bodyPr/>
          <a:lstStyle/>
          <a:p>
            <a:r>
              <a:rPr lang="en-US" altLang="ko-KR">
                <a:latin typeface="Arial" pitchFamily="34" charset="0"/>
                <a:ea typeface="굴림" pitchFamily="50" charset="-127"/>
              </a:rPr>
              <a:t>Structural –</a:t>
            </a:r>
            <a:r>
              <a:rPr lang="en-US" altLang="ko-KR">
                <a:ea typeface="굴림" pitchFamily="50" charset="-127"/>
              </a:rPr>
              <a:t> Composite V</a:t>
            </a:r>
            <a:endParaRPr lang="ko-KR" altLang="en-US">
              <a:ea typeface="굴림" pitchFamily="50" charset="-127"/>
            </a:endParaRPr>
          </a:p>
        </p:txBody>
      </p:sp>
      <p:sp>
        <p:nvSpPr>
          <p:cNvPr id="35843" name="슬라이드 번호 개체 틀 2"/>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E3480D76-7112-4340-9B71-C48ACA87956F}" type="slidenum">
              <a:rPr kumimoji="1" lang="en-US" altLang="ko-KR" sz="1400" smtClean="0">
                <a:solidFill>
                  <a:srgbClr val="000000"/>
                </a:solidFill>
                <a:latin typeface="Times New Roman" pitchFamily="18" charset="0"/>
              </a:rPr>
              <a:pPr eaLnBrk="1" hangingPunct="1">
                <a:spcBef>
                  <a:spcPct val="0"/>
                </a:spcBef>
                <a:buClrTx/>
                <a:buSzTx/>
                <a:buFontTx/>
                <a:buNone/>
              </a:pPr>
              <a:t>32</a:t>
            </a:fld>
            <a:endParaRPr kumimoji="1" lang="en-US" altLang="ko-KR" sz="1400">
              <a:solidFill>
                <a:srgbClr val="000000"/>
              </a:solidFill>
              <a:latin typeface="Times New Roman" pitchFamily="18" charset="0"/>
            </a:endParaRPr>
          </a:p>
        </p:txBody>
      </p:sp>
      <p:sp>
        <p:nvSpPr>
          <p:cNvPr id="5" name="TextBox 4"/>
          <p:cNvSpPr txBox="1"/>
          <p:nvPr/>
        </p:nvSpPr>
        <p:spPr>
          <a:xfrm>
            <a:off x="4787900" y="1628775"/>
            <a:ext cx="4121150" cy="2678113"/>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400" b="1">
                <a:ea typeface="굴림" pitchFamily="50" charset="-127"/>
              </a:rPr>
              <a:t>Currency CompositeEquipment::NetPrice () </a:t>
            </a:r>
            <a:r>
              <a:rPr lang="en-US" altLang="ko-KR" sz="1400">
                <a:ea typeface="굴림" pitchFamily="50" charset="-127"/>
              </a:rPr>
              <a:t>{</a:t>
            </a:r>
          </a:p>
          <a:p>
            <a:pPr eaLnBrk="1" hangingPunct="1">
              <a:defRPr/>
            </a:pPr>
            <a:endParaRPr lang="en-US" altLang="ko-KR" sz="1400">
              <a:ea typeface="굴림" pitchFamily="50" charset="-127"/>
            </a:endParaRPr>
          </a:p>
          <a:p>
            <a:pPr eaLnBrk="1" hangingPunct="1">
              <a:defRPr/>
            </a:pPr>
            <a:r>
              <a:rPr lang="en-US" altLang="ko-KR" sz="1400">
                <a:ea typeface="굴림" pitchFamily="50" charset="-127"/>
              </a:rPr>
              <a:t>    Iterator* i = CreateIterator();</a:t>
            </a:r>
          </a:p>
          <a:p>
            <a:pPr eaLnBrk="1" hangingPunct="1">
              <a:defRPr/>
            </a:pPr>
            <a:r>
              <a:rPr lang="en-US" altLang="ko-KR" sz="1400">
                <a:ea typeface="굴림" pitchFamily="50" charset="-127"/>
              </a:rPr>
              <a:t>    Currency total = 0;</a:t>
            </a:r>
          </a:p>
          <a:p>
            <a:pPr eaLnBrk="1" hangingPunct="1">
              <a:defRPr/>
            </a:pPr>
            <a:r>
              <a:rPr lang="en-US" altLang="ko-KR" sz="1400">
                <a:solidFill>
                  <a:srgbClr val="3333FF"/>
                </a:solidFill>
                <a:ea typeface="굴림" pitchFamily="50" charset="-127"/>
              </a:rPr>
              <a:t>    for (i-&gt;First(); !i-&gt;IsDone(); i-&gt;Next()) </a:t>
            </a:r>
            <a:r>
              <a:rPr lang="en-US" altLang="ko-KR" sz="1400">
                <a:ea typeface="굴림" pitchFamily="50" charset="-127"/>
              </a:rPr>
              <a:t>{</a:t>
            </a:r>
          </a:p>
          <a:p>
            <a:pPr eaLnBrk="1" hangingPunct="1">
              <a:defRPr/>
            </a:pPr>
            <a:r>
              <a:rPr lang="en-US" altLang="ko-KR" sz="1400">
                <a:ea typeface="굴림" pitchFamily="50" charset="-127"/>
              </a:rPr>
              <a:t>        total += i-&gt;CurrentItem()-&gt;NetPrice();</a:t>
            </a:r>
          </a:p>
          <a:p>
            <a:pPr eaLnBrk="1" hangingPunct="1">
              <a:defRPr/>
            </a:pPr>
            <a:r>
              <a:rPr lang="en-US" altLang="ko-KR" sz="1400">
                <a:ea typeface="굴림" pitchFamily="50" charset="-127"/>
              </a:rPr>
              <a:t>    }</a:t>
            </a:r>
          </a:p>
          <a:p>
            <a:pPr eaLnBrk="1" hangingPunct="1">
              <a:defRPr/>
            </a:pPr>
            <a:r>
              <a:rPr lang="en-US" altLang="ko-KR" sz="1400">
                <a:ea typeface="굴림" pitchFamily="50" charset="-127"/>
              </a:rPr>
              <a:t>    delete i;</a:t>
            </a:r>
          </a:p>
          <a:p>
            <a:pPr eaLnBrk="1" hangingPunct="1">
              <a:defRPr/>
            </a:pPr>
            <a:r>
              <a:rPr lang="en-US" altLang="ko-KR" sz="1400">
                <a:ea typeface="굴림" pitchFamily="50" charset="-127"/>
              </a:rPr>
              <a:t> </a:t>
            </a:r>
          </a:p>
          <a:p>
            <a:pPr eaLnBrk="1" hangingPunct="1">
              <a:defRPr/>
            </a:pPr>
            <a:r>
              <a:rPr lang="en-US" altLang="ko-KR" sz="1400">
                <a:ea typeface="굴림" pitchFamily="50" charset="-127"/>
              </a:rPr>
              <a:t>    return total;</a:t>
            </a:r>
          </a:p>
          <a:p>
            <a:pPr eaLnBrk="1" hangingPunct="1">
              <a:defRPr/>
            </a:pPr>
            <a:r>
              <a:rPr lang="en-US" altLang="ko-KR" sz="1400">
                <a:ea typeface="굴림" pitchFamily="50" charset="-127"/>
              </a:rPr>
              <a:t>}</a:t>
            </a:r>
            <a:endParaRPr lang="ko-KR" altLang="en-US" sz="1400">
              <a:ea typeface="굴림" pitchFamily="50" charset="-127"/>
            </a:endParaRPr>
          </a:p>
        </p:txBody>
      </p:sp>
      <p:sp>
        <p:nvSpPr>
          <p:cNvPr id="35845" name="Rectangle 3"/>
          <p:cNvSpPr txBox="1">
            <a:spLocks noChangeArrowheads="1"/>
          </p:cNvSpPr>
          <p:nvPr/>
        </p:nvSpPr>
        <p:spPr bwMode="auto">
          <a:xfrm>
            <a:off x="442913" y="1484313"/>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latinLnBrk="1">
              <a:lnSpc>
                <a:spcPct val="90000"/>
              </a:lnSpc>
              <a:buClrTx/>
              <a:buSzTx/>
              <a:buFontTx/>
              <a:buChar char="•"/>
            </a:pPr>
            <a:r>
              <a:rPr kumimoji="1" lang="en-US" altLang="ko-KR" sz="2000" b="1" i="1">
                <a:solidFill>
                  <a:srgbClr val="000000"/>
                </a:solidFill>
                <a:ea typeface="굴림" pitchFamily="50" charset="-127"/>
              </a:rPr>
              <a:t>Sample Code II</a:t>
            </a:r>
            <a:endParaRPr kumimoji="1" lang="en-US" altLang="ko-KR" sz="2000" b="1">
              <a:solidFill>
                <a:srgbClr val="000000"/>
              </a:solidFill>
              <a:ea typeface="굴림" pitchFamily="50" charset="-127"/>
            </a:endParaRPr>
          </a:p>
          <a:p>
            <a:pPr lvl="1" latinLnBrk="1">
              <a:lnSpc>
                <a:spcPct val="90000"/>
              </a:lnSpc>
              <a:buClrTx/>
              <a:buSzTx/>
              <a:buFontTx/>
              <a:buChar char="–"/>
            </a:pPr>
            <a:endParaRPr kumimoji="1" lang="en-US" altLang="ko-KR" sz="1800">
              <a:solidFill>
                <a:srgbClr val="000000"/>
              </a:solidFill>
              <a:ea typeface="굴림" pitchFamily="50" charset="-127"/>
            </a:endParaRPr>
          </a:p>
        </p:txBody>
      </p:sp>
      <p:sp>
        <p:nvSpPr>
          <p:cNvPr id="7" name="TextBox 6"/>
          <p:cNvSpPr txBox="1"/>
          <p:nvPr/>
        </p:nvSpPr>
        <p:spPr>
          <a:xfrm>
            <a:off x="442913" y="2492375"/>
            <a:ext cx="4121150" cy="3324225"/>
          </a:xfrm>
          <a:prstGeom prst="rect">
            <a:avLst/>
          </a:prstGeom>
          <a:noFill/>
          <a:ln>
            <a:solidFill>
              <a:schemeClr val="bg2">
                <a:lumMod val="60000"/>
                <a:lumOff val="40000"/>
              </a:schemeClr>
            </a:solidFill>
          </a:ln>
        </p:spPr>
        <p:txBody>
          <a:bodyPr>
            <a:spAutoFit/>
          </a:bodyPr>
          <a:lstStyle/>
          <a:p>
            <a:pPr>
              <a:defRPr/>
            </a:pPr>
            <a:r>
              <a:rPr lang="en-US" altLang="ko-KR" sz="1400" b="1" dirty="0"/>
              <a:t>class </a:t>
            </a:r>
            <a:r>
              <a:rPr lang="en-US" altLang="ko-KR" sz="1400" b="1" dirty="0" err="1"/>
              <a:t>CompositeEquipment</a:t>
            </a:r>
            <a:r>
              <a:rPr lang="en-US" altLang="ko-KR" sz="1400" b="1" dirty="0"/>
              <a:t> : public Equipment </a:t>
            </a:r>
            <a:r>
              <a:rPr lang="en-US" altLang="ko-KR" sz="1400" dirty="0"/>
              <a:t>{</a:t>
            </a:r>
          </a:p>
          <a:p>
            <a:pPr>
              <a:defRPr/>
            </a:pPr>
            <a:r>
              <a:rPr lang="en-US" altLang="ko-KR" sz="1400" dirty="0"/>
              <a:t>public:</a:t>
            </a:r>
          </a:p>
          <a:p>
            <a:pPr>
              <a:defRPr/>
            </a:pPr>
            <a:r>
              <a:rPr lang="en-US" altLang="ko-KR" sz="1400" dirty="0"/>
              <a:t>    virtual ~</a:t>
            </a:r>
            <a:r>
              <a:rPr lang="en-US" altLang="ko-KR" sz="1400" dirty="0" err="1"/>
              <a:t>CompositeEquipment</a:t>
            </a:r>
            <a:r>
              <a:rPr lang="en-US" altLang="ko-KR" sz="1400" dirty="0"/>
              <a:t>();</a:t>
            </a:r>
          </a:p>
          <a:p>
            <a:pPr>
              <a:defRPr/>
            </a:pPr>
            <a:r>
              <a:rPr lang="en-US" altLang="ko-KR" sz="1400" dirty="0"/>
              <a:t>    virtual Watt Power();</a:t>
            </a:r>
          </a:p>
          <a:p>
            <a:pPr>
              <a:defRPr/>
            </a:pPr>
            <a:r>
              <a:rPr lang="en-US" altLang="ko-KR" sz="1400" dirty="0">
                <a:solidFill>
                  <a:srgbClr val="3333FF"/>
                </a:solidFill>
              </a:rPr>
              <a:t>    virtual Currency </a:t>
            </a:r>
            <a:r>
              <a:rPr lang="en-US" altLang="ko-KR" sz="1400" dirty="0" err="1">
                <a:solidFill>
                  <a:srgbClr val="3333FF"/>
                </a:solidFill>
              </a:rPr>
              <a:t>NetPrice</a:t>
            </a:r>
            <a:r>
              <a:rPr lang="en-US" altLang="ko-KR" sz="1400" dirty="0">
                <a:solidFill>
                  <a:srgbClr val="3333FF"/>
                </a:solidFill>
              </a:rPr>
              <a:t>();</a:t>
            </a:r>
          </a:p>
          <a:p>
            <a:pPr>
              <a:defRPr/>
            </a:pPr>
            <a:r>
              <a:rPr lang="en-US" altLang="ko-KR" sz="1400" dirty="0"/>
              <a:t>    virtual Currency </a:t>
            </a:r>
            <a:r>
              <a:rPr lang="en-US" altLang="ko-KR" sz="1400" dirty="0" err="1"/>
              <a:t>DiscountPrice</a:t>
            </a:r>
            <a:r>
              <a:rPr lang="en-US" altLang="ko-KR" sz="1400" dirty="0"/>
              <a:t>();</a:t>
            </a:r>
          </a:p>
          <a:p>
            <a:pPr>
              <a:defRPr/>
            </a:pPr>
            <a:r>
              <a:rPr lang="en-US" altLang="ko-KR" sz="1400" dirty="0"/>
              <a:t>    virtual void Add(Equipment*);</a:t>
            </a:r>
          </a:p>
          <a:p>
            <a:pPr>
              <a:defRPr/>
            </a:pPr>
            <a:r>
              <a:rPr lang="en-US" altLang="ko-KR" sz="1400" dirty="0"/>
              <a:t>    virtual void Remove(Equipment*);</a:t>
            </a:r>
          </a:p>
          <a:p>
            <a:pPr>
              <a:defRPr/>
            </a:pPr>
            <a:r>
              <a:rPr lang="en-US" altLang="ko-KR" sz="1400" dirty="0"/>
              <a:t>    virtual Iterator* </a:t>
            </a:r>
            <a:r>
              <a:rPr lang="en-US" altLang="ko-KR" sz="1400" dirty="0" err="1"/>
              <a:t>CreateIterator</a:t>
            </a:r>
            <a:r>
              <a:rPr lang="en-US" altLang="ko-KR" sz="1400" dirty="0"/>
              <a:t>();</a:t>
            </a:r>
          </a:p>
          <a:p>
            <a:pPr>
              <a:defRPr/>
            </a:pPr>
            <a:r>
              <a:rPr lang="en-US" altLang="ko-KR" sz="1400" dirty="0"/>
              <a:t>protected:</a:t>
            </a:r>
          </a:p>
          <a:p>
            <a:pPr>
              <a:defRPr/>
            </a:pPr>
            <a:r>
              <a:rPr lang="en-US" altLang="ko-KR" sz="1400" dirty="0"/>
              <a:t>    </a:t>
            </a:r>
            <a:r>
              <a:rPr lang="en-US" altLang="ko-KR" sz="1400" dirty="0" err="1"/>
              <a:t>CompositeEquipment</a:t>
            </a:r>
            <a:r>
              <a:rPr lang="en-US" altLang="ko-KR" sz="1400" dirty="0"/>
              <a:t>(</a:t>
            </a:r>
            <a:r>
              <a:rPr lang="en-US" altLang="ko-KR" sz="1400" dirty="0" err="1"/>
              <a:t>const</a:t>
            </a:r>
            <a:r>
              <a:rPr lang="en-US" altLang="ko-KR" sz="1400" dirty="0"/>
              <a:t> char*);</a:t>
            </a:r>
          </a:p>
          <a:p>
            <a:pPr>
              <a:defRPr/>
            </a:pPr>
            <a:r>
              <a:rPr lang="en-US" altLang="ko-KR" sz="1400" dirty="0"/>
              <a:t>private:</a:t>
            </a:r>
          </a:p>
          <a:p>
            <a:pPr>
              <a:defRPr/>
            </a:pPr>
            <a:r>
              <a:rPr lang="en-US" altLang="ko-KR" sz="1400" dirty="0"/>
              <a:t>    </a:t>
            </a:r>
            <a:r>
              <a:rPr lang="en-US" altLang="ko-KR" sz="1400" b="1" dirty="0">
                <a:solidFill>
                  <a:srgbClr val="3333FF"/>
                </a:solidFill>
              </a:rPr>
              <a:t>List&lt;Equipment*&gt; _equipment;</a:t>
            </a:r>
          </a:p>
          <a:p>
            <a:pPr>
              <a:defRPr/>
            </a:pPr>
            <a:r>
              <a:rPr lang="en-US" altLang="ko-KR" sz="1400" dirty="0"/>
              <a:t>};</a:t>
            </a:r>
          </a:p>
        </p:txBody>
      </p:sp>
      <p:sp>
        <p:nvSpPr>
          <p:cNvPr id="8" name="TextBox 7"/>
          <p:cNvSpPr txBox="1"/>
          <p:nvPr/>
        </p:nvSpPr>
        <p:spPr>
          <a:xfrm>
            <a:off x="4787900" y="4221163"/>
            <a:ext cx="4121150" cy="1816100"/>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400" b="1">
                <a:ea typeface="굴림" pitchFamily="50" charset="-127"/>
              </a:rPr>
              <a:t>class Chassis : public CompositeEquipment </a:t>
            </a:r>
            <a:r>
              <a:rPr lang="en-US" altLang="ko-KR" sz="1400">
                <a:ea typeface="굴림" pitchFamily="50" charset="-127"/>
              </a:rPr>
              <a:t>{</a:t>
            </a:r>
          </a:p>
          <a:p>
            <a:pPr eaLnBrk="1" hangingPunct="1">
              <a:defRPr/>
            </a:pPr>
            <a:r>
              <a:rPr lang="en-US" altLang="ko-KR" sz="1400">
                <a:ea typeface="굴림" pitchFamily="50" charset="-127"/>
              </a:rPr>
              <a:t>public:</a:t>
            </a:r>
          </a:p>
          <a:p>
            <a:pPr eaLnBrk="1" hangingPunct="1">
              <a:defRPr/>
            </a:pPr>
            <a:r>
              <a:rPr lang="en-US" altLang="ko-KR" sz="1400">
                <a:ea typeface="굴림" pitchFamily="50" charset="-127"/>
              </a:rPr>
              <a:t>    Chassis(const char*);</a:t>
            </a:r>
          </a:p>
          <a:p>
            <a:pPr eaLnBrk="1" hangingPunct="1">
              <a:defRPr/>
            </a:pPr>
            <a:r>
              <a:rPr lang="en-US" altLang="ko-KR" sz="1400">
                <a:ea typeface="굴림" pitchFamily="50" charset="-127"/>
              </a:rPr>
              <a:t>    virtual ~Chassis();</a:t>
            </a:r>
          </a:p>
          <a:p>
            <a:pPr eaLnBrk="1" hangingPunct="1">
              <a:defRPr/>
            </a:pPr>
            <a:r>
              <a:rPr lang="en-US" altLang="ko-KR" sz="1400">
                <a:ea typeface="굴림" pitchFamily="50" charset="-127"/>
              </a:rPr>
              <a:t>    virtual Watt Power();</a:t>
            </a:r>
          </a:p>
          <a:p>
            <a:pPr eaLnBrk="1" hangingPunct="1">
              <a:defRPr/>
            </a:pPr>
            <a:r>
              <a:rPr lang="en-US" altLang="ko-KR" sz="1400">
                <a:ea typeface="굴림" pitchFamily="50" charset="-127"/>
              </a:rPr>
              <a:t>    virtual Currency NetPrice();</a:t>
            </a:r>
          </a:p>
          <a:p>
            <a:pPr eaLnBrk="1" hangingPunct="1">
              <a:defRPr/>
            </a:pPr>
            <a:r>
              <a:rPr lang="en-US" altLang="ko-KR" sz="1400">
                <a:ea typeface="굴림" pitchFamily="50" charset="-127"/>
              </a:rPr>
              <a:t>    virtual Currency DiscountPrice();</a:t>
            </a:r>
          </a:p>
          <a:p>
            <a:pPr eaLnBrk="1" hangingPunct="1">
              <a:defRPr/>
            </a:pPr>
            <a:r>
              <a:rPr lang="en-US" altLang="ko-KR" sz="1400">
                <a:ea typeface="굴림" pitchFamily="50" charset="-127"/>
              </a:rPr>
              <a:t>};</a:t>
            </a:r>
            <a:endParaRPr lang="ko-KR" altLang="en-US" sz="1400">
              <a:ea typeface="굴림" pitchFamily="50" charset="-127"/>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7388" y="76200"/>
            <a:ext cx="7772400" cy="685800"/>
          </a:xfrm>
        </p:spPr>
        <p:txBody>
          <a:bodyPr/>
          <a:lstStyle/>
          <a:p>
            <a:r>
              <a:rPr lang="en-US" altLang="ko-KR">
                <a:latin typeface="Arial" pitchFamily="34" charset="0"/>
                <a:ea typeface="굴림" pitchFamily="50" charset="-127"/>
              </a:rPr>
              <a:t>Structural –</a:t>
            </a:r>
            <a:r>
              <a:rPr lang="en-US" altLang="ko-KR">
                <a:ea typeface="굴림" pitchFamily="50" charset="-127"/>
              </a:rPr>
              <a:t> Decorator I</a:t>
            </a:r>
          </a:p>
        </p:txBody>
      </p:sp>
      <p:sp>
        <p:nvSpPr>
          <p:cNvPr id="36867"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FF2D1964-D7DB-44C9-A6B3-E130418ADB1E}" type="slidenum">
              <a:rPr kumimoji="1" lang="en-US" altLang="ko-KR" sz="1400" smtClean="0">
                <a:solidFill>
                  <a:srgbClr val="000000"/>
                </a:solidFill>
                <a:latin typeface="Times New Roman" pitchFamily="18" charset="0"/>
              </a:rPr>
              <a:pPr eaLnBrk="1" hangingPunct="1">
                <a:spcBef>
                  <a:spcPct val="0"/>
                </a:spcBef>
                <a:buClrTx/>
                <a:buSzTx/>
                <a:buFontTx/>
                <a:buNone/>
              </a:pPr>
              <a:t>33</a:t>
            </a:fld>
            <a:endParaRPr kumimoji="1" lang="en-US" altLang="ko-KR" sz="1400">
              <a:solidFill>
                <a:srgbClr val="000000"/>
              </a:solidFill>
              <a:latin typeface="Times New Roman" pitchFamily="18" charset="0"/>
            </a:endParaRPr>
          </a:p>
        </p:txBody>
      </p:sp>
      <p:pic>
        <p:nvPicPr>
          <p:cNvPr id="3686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724400"/>
            <a:ext cx="4991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69" name="Rectangle 3" descr="Rectangle: Click to edit Master text styles&#10;Second level&#10;Third level&#10;Fourth level&#10;Fifth level"/>
          <p:cNvSpPr>
            <a:spLocks noGrp="1" noChangeArrowheads="1"/>
          </p:cNvSpPr>
          <p:nvPr>
            <p:ph type="body" idx="1"/>
          </p:nvPr>
        </p:nvSpPr>
        <p:spPr>
          <a:xfrm>
            <a:off x="381000" y="971550"/>
            <a:ext cx="8353425" cy="4800600"/>
          </a:xfrm>
        </p:spPr>
        <p:txBody>
          <a:bodyPr/>
          <a:lstStyle/>
          <a:p>
            <a:pPr>
              <a:lnSpc>
                <a:spcPct val="90000"/>
              </a:lnSpc>
            </a:pPr>
            <a:r>
              <a:rPr lang="en-US" altLang="ko-KR" sz="2000" b="1" i="1">
                <a:ea typeface="Arial, Helvetica, sans-serif"/>
                <a:cs typeface="Arial, Helvetica, sans-serif"/>
              </a:rPr>
              <a:t>Intent</a:t>
            </a:r>
            <a:endParaRPr lang="en-US" altLang="ko-KR" b="1" i="1">
              <a:ea typeface="Arial, Helvetica, sans-serif"/>
              <a:cs typeface="Arial, Helvetica, sans-serif"/>
            </a:endParaRPr>
          </a:p>
          <a:p>
            <a:pPr lvl="1">
              <a:lnSpc>
                <a:spcPct val="90000"/>
              </a:lnSpc>
            </a:pPr>
            <a:r>
              <a:rPr lang="en-US" altLang="ko-KR" sz="1800">
                <a:ea typeface="굴림" pitchFamily="50" charset="-127"/>
                <a:cs typeface="Times New Roman" pitchFamily="18" charset="0"/>
              </a:rPr>
              <a:t>Attach additional responsibilities to an object dynamically. </a:t>
            </a:r>
          </a:p>
          <a:p>
            <a:pPr lvl="1">
              <a:lnSpc>
                <a:spcPct val="90000"/>
              </a:lnSpc>
            </a:pPr>
            <a:r>
              <a:rPr lang="en-US" altLang="ko-KR" sz="1800">
                <a:ea typeface="굴림" pitchFamily="50" charset="-127"/>
                <a:cs typeface="Times New Roman" pitchFamily="18" charset="0"/>
              </a:rPr>
              <a:t>Decorators provide a flexible alternative to subclassing for extending functionality.</a:t>
            </a:r>
          </a:p>
          <a:p>
            <a:pPr lvl="1">
              <a:lnSpc>
                <a:spcPct val="90000"/>
              </a:lnSpc>
            </a:pPr>
            <a:endParaRPr lang="en-US" altLang="ko-KR" sz="1200">
              <a:ea typeface="굴림" pitchFamily="50" charset="-127"/>
              <a:cs typeface="Times New Roman" pitchFamily="18" charset="0"/>
            </a:endParaRPr>
          </a:p>
          <a:p>
            <a:pPr>
              <a:lnSpc>
                <a:spcPct val="90000"/>
              </a:lnSpc>
            </a:pPr>
            <a:r>
              <a:rPr lang="en-US" altLang="ko-KR" sz="2000" b="1" i="1">
                <a:ea typeface="Arial, Helvetica, sans-serif"/>
                <a:cs typeface="Arial, Helvetica, sans-serif"/>
              </a:rPr>
              <a:t>Motivation</a:t>
            </a:r>
            <a:endParaRPr lang="en-US" altLang="ko-KR" sz="5400" b="1">
              <a:ea typeface="굴림" pitchFamily="50" charset="-127"/>
            </a:endParaRPr>
          </a:p>
          <a:p>
            <a:pPr lvl="1">
              <a:lnSpc>
                <a:spcPct val="90000"/>
              </a:lnSpc>
            </a:pPr>
            <a:r>
              <a:rPr lang="en-US" altLang="ko-KR" sz="1800">
                <a:ea typeface="굴림" pitchFamily="50" charset="-127"/>
              </a:rPr>
              <a:t>A graphical user interface toolkit, for example, should let you add properties like borders or behaviors like scrolling to any user interface component.</a:t>
            </a:r>
          </a:p>
          <a:p>
            <a:pPr lvl="1">
              <a:lnSpc>
                <a:spcPct val="90000"/>
              </a:lnSpc>
            </a:pPr>
            <a:r>
              <a:rPr lang="en-US" altLang="ko-KR" sz="1800">
                <a:ea typeface="굴림" pitchFamily="50" charset="-127"/>
              </a:rPr>
              <a:t>One way to add responsibilities is with inheritance. Inheriting a border from another class puts a border around every subclass instance.</a:t>
            </a:r>
          </a:p>
          <a:p>
            <a:pPr lvl="1">
              <a:lnSpc>
                <a:spcPct val="90000"/>
              </a:lnSpc>
            </a:pPr>
            <a:r>
              <a:rPr lang="en-US" altLang="ko-KR" sz="1800">
                <a:ea typeface="굴림" pitchFamily="50" charset="-127"/>
              </a:rPr>
              <a:t>A more flexible approach is to enclose the component in another object that adds the border.</a:t>
            </a:r>
          </a:p>
          <a:p>
            <a:pPr lvl="1">
              <a:lnSpc>
                <a:spcPct val="90000"/>
              </a:lnSpc>
            </a:pPr>
            <a:endParaRPr lang="en-US" altLang="ko-KR" sz="1000" b="1" i="1">
              <a:ea typeface="Arial, Helvetica, sans-serif"/>
              <a:cs typeface="Arial, Helvetica, sans-serif"/>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2075" tIns="46038" rIns="92075" bIns="46038"/>
          <a:lstStyle/>
          <a:p>
            <a:r>
              <a:rPr lang="en-US" altLang="ko-KR">
                <a:latin typeface="Arial" pitchFamily="34" charset="0"/>
                <a:ea typeface="굴림" pitchFamily="50" charset="-127"/>
              </a:rPr>
              <a:t>Structural –</a:t>
            </a:r>
            <a:r>
              <a:rPr lang="en-US" altLang="ko-KR">
                <a:ea typeface="굴림" pitchFamily="50" charset="-127"/>
              </a:rPr>
              <a:t> Decorator II</a:t>
            </a:r>
          </a:p>
        </p:txBody>
      </p:sp>
      <p:sp>
        <p:nvSpPr>
          <p:cNvPr id="37891" name="슬라이드 번호 개체 틀 18"/>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E28AE68F-30BD-435E-B0B0-1AC4E7A97085}" type="slidenum">
              <a:rPr kumimoji="1" lang="en-US" altLang="ko-KR" sz="1400" smtClean="0">
                <a:solidFill>
                  <a:srgbClr val="000000"/>
                </a:solidFill>
                <a:latin typeface="Times New Roman" pitchFamily="18" charset="0"/>
              </a:rPr>
              <a:pPr eaLnBrk="1" hangingPunct="1">
                <a:spcBef>
                  <a:spcPct val="0"/>
                </a:spcBef>
                <a:buClrTx/>
                <a:buSzTx/>
                <a:buFontTx/>
                <a:buNone/>
              </a:pPr>
              <a:t>34</a:t>
            </a:fld>
            <a:endParaRPr kumimoji="1" lang="en-US" altLang="ko-KR" sz="1400">
              <a:solidFill>
                <a:srgbClr val="000000"/>
              </a:solidFill>
              <a:latin typeface="Times New Roman" pitchFamily="18" charset="0"/>
            </a:endParaRPr>
          </a:p>
        </p:txBody>
      </p:sp>
      <p:sp>
        <p:nvSpPr>
          <p:cNvPr id="20" name="Rectangle 3"/>
          <p:cNvSpPr txBox="1">
            <a:spLocks noChangeArrowheads="1"/>
          </p:cNvSpPr>
          <p:nvPr/>
        </p:nvSpPr>
        <p:spPr>
          <a:xfrm>
            <a:off x="442913" y="1436688"/>
            <a:ext cx="8305800" cy="4800600"/>
          </a:xfrm>
          <a:prstGeom prst="rect">
            <a:avLst/>
          </a:prstGeom>
        </p:spPr>
        <p:txBody>
          <a:bodyPr/>
          <a:lstStyle>
            <a:lvl1pPr marL="342900" indent="-342900" algn="l" rtl="0" eaLnBrk="0" fontAlgn="base" latinLnBrk="1" hangingPunct="0">
              <a:spcBef>
                <a:spcPct val="20000"/>
              </a:spcBef>
              <a:spcAft>
                <a:spcPct val="0"/>
              </a:spcAft>
              <a:buChar char="•"/>
              <a:defRPr kumimoji="1" sz="2400">
                <a:solidFill>
                  <a:srgbClr val="000000"/>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rgbClr val="000000"/>
                </a:solidFill>
                <a:latin typeface="+mn-lt"/>
                <a:ea typeface="+mn-ea"/>
              </a:defRPr>
            </a:lvl2pPr>
            <a:lvl3pPr marL="1143000" indent="-228600" algn="l" rtl="0" eaLnBrk="0" fontAlgn="base" latinLnBrk="1" hangingPunct="0">
              <a:spcBef>
                <a:spcPct val="20000"/>
              </a:spcBef>
              <a:spcAft>
                <a:spcPct val="0"/>
              </a:spcAft>
              <a:buChar char="•"/>
              <a:defRPr kumimoji="1" sz="2400">
                <a:solidFill>
                  <a:srgbClr val="000000"/>
                </a:solidFill>
                <a:latin typeface="+mn-lt"/>
                <a:ea typeface="+mn-ea"/>
              </a:defRPr>
            </a:lvl3pPr>
            <a:lvl4pPr marL="1600200" indent="-228600" algn="l" rtl="0" eaLnBrk="0" fontAlgn="base" latinLnBrk="1" hangingPunct="0">
              <a:spcBef>
                <a:spcPct val="20000"/>
              </a:spcBef>
              <a:spcAft>
                <a:spcPct val="0"/>
              </a:spcAft>
              <a:buChar char="–"/>
              <a:defRPr kumimoji="1" sz="2400">
                <a:solidFill>
                  <a:srgbClr val="000000"/>
                </a:solidFill>
                <a:latin typeface="+mn-lt"/>
                <a:ea typeface="+mn-ea"/>
              </a:defRPr>
            </a:lvl4pPr>
            <a:lvl5pPr marL="2057400" indent="-228600" algn="l" rtl="0" eaLnBrk="0" fontAlgn="base" latinLnBrk="1" hangingPunct="0">
              <a:spcBef>
                <a:spcPct val="20000"/>
              </a:spcBef>
              <a:spcAft>
                <a:spcPct val="0"/>
              </a:spcAft>
              <a:defRPr kumimoji="1" sz="2400">
                <a:solidFill>
                  <a:srgbClr val="000000"/>
                </a:solidFill>
                <a:latin typeface="+mn-lt"/>
                <a:ea typeface="+mn-ea"/>
              </a:defRPr>
            </a:lvl5pPr>
            <a:lvl6pPr marL="2514600" indent="-228600" algn="l" rtl="0" fontAlgn="base" latinLnBrk="1">
              <a:spcBef>
                <a:spcPct val="20000"/>
              </a:spcBef>
              <a:spcAft>
                <a:spcPct val="0"/>
              </a:spcAft>
              <a:defRPr kumimoji="1" sz="2400">
                <a:solidFill>
                  <a:srgbClr val="000000"/>
                </a:solidFill>
                <a:latin typeface="+mn-lt"/>
                <a:ea typeface="+mn-ea"/>
              </a:defRPr>
            </a:lvl6pPr>
            <a:lvl7pPr marL="2971800" indent="-228600" algn="l" rtl="0" fontAlgn="base" latinLnBrk="1">
              <a:spcBef>
                <a:spcPct val="20000"/>
              </a:spcBef>
              <a:spcAft>
                <a:spcPct val="0"/>
              </a:spcAft>
              <a:defRPr kumimoji="1" sz="2400">
                <a:solidFill>
                  <a:srgbClr val="000000"/>
                </a:solidFill>
                <a:latin typeface="+mn-lt"/>
                <a:ea typeface="+mn-ea"/>
              </a:defRPr>
            </a:lvl7pPr>
            <a:lvl8pPr marL="3429000" indent="-228600" algn="l" rtl="0" fontAlgn="base" latinLnBrk="1">
              <a:spcBef>
                <a:spcPct val="20000"/>
              </a:spcBef>
              <a:spcAft>
                <a:spcPct val="0"/>
              </a:spcAft>
              <a:defRPr kumimoji="1" sz="2400">
                <a:solidFill>
                  <a:srgbClr val="000000"/>
                </a:solidFill>
                <a:latin typeface="+mn-lt"/>
                <a:ea typeface="+mn-ea"/>
              </a:defRPr>
            </a:lvl8pPr>
            <a:lvl9pPr marL="3886200" indent="-228600" algn="l" rtl="0" fontAlgn="base" latinLnBrk="1">
              <a:spcBef>
                <a:spcPct val="20000"/>
              </a:spcBef>
              <a:spcAft>
                <a:spcPct val="0"/>
              </a:spcAft>
              <a:defRPr kumimoji="1" sz="2400">
                <a:solidFill>
                  <a:srgbClr val="000000"/>
                </a:solidFill>
                <a:latin typeface="+mn-lt"/>
                <a:ea typeface="+mn-ea"/>
              </a:defRPr>
            </a:lvl9pPr>
          </a:lstStyle>
          <a:p>
            <a:pPr>
              <a:lnSpc>
                <a:spcPct val="90000"/>
              </a:lnSpc>
              <a:defRPr/>
            </a:pPr>
            <a:r>
              <a:rPr lang="en-US" altLang="ko-KR" sz="2000" b="1" i="1" kern="0" dirty="0"/>
              <a:t>Structure</a:t>
            </a:r>
          </a:p>
          <a:p>
            <a:pPr marL="457200" lvl="1" indent="0">
              <a:lnSpc>
                <a:spcPct val="90000"/>
              </a:lnSpc>
              <a:buFontTx/>
              <a:buNone/>
              <a:defRPr/>
            </a:pPr>
            <a:r>
              <a:rPr lang="en-US" altLang="ko-KR" sz="1800" kern="0" dirty="0"/>
              <a:t> </a:t>
            </a:r>
          </a:p>
        </p:txBody>
      </p:sp>
      <p:pic>
        <p:nvPicPr>
          <p:cNvPr id="3789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071688"/>
            <a:ext cx="7470775"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7388" y="76200"/>
            <a:ext cx="7772400" cy="685800"/>
          </a:xfrm>
        </p:spPr>
        <p:txBody>
          <a:bodyPr/>
          <a:lstStyle/>
          <a:p>
            <a:r>
              <a:rPr lang="en-US" altLang="ko-KR">
                <a:latin typeface="Arial" pitchFamily="34" charset="0"/>
                <a:ea typeface="굴림" pitchFamily="50" charset="-127"/>
              </a:rPr>
              <a:t>Structural –</a:t>
            </a:r>
            <a:r>
              <a:rPr lang="en-US" altLang="ko-KR">
                <a:ea typeface="굴림" pitchFamily="50" charset="-127"/>
              </a:rPr>
              <a:t> Decorator III</a:t>
            </a:r>
          </a:p>
        </p:txBody>
      </p:sp>
      <p:sp>
        <p:nvSpPr>
          <p:cNvPr id="38915" name="Rectangle 3" descr="Rectangle: Click to edit Master text styles&#10;Second level&#10;Third level&#10;Fourth level&#10;Fifth level"/>
          <p:cNvSpPr>
            <a:spLocks noGrp="1" noChangeArrowheads="1"/>
          </p:cNvSpPr>
          <p:nvPr>
            <p:ph type="body" idx="1"/>
          </p:nvPr>
        </p:nvSpPr>
        <p:spPr>
          <a:xfrm>
            <a:off x="323850" y="1084263"/>
            <a:ext cx="8305800" cy="792162"/>
          </a:xfrm>
        </p:spPr>
        <p:txBody>
          <a:bodyPr/>
          <a:lstStyle/>
          <a:p>
            <a:pPr>
              <a:lnSpc>
                <a:spcPct val="90000"/>
              </a:lnSpc>
            </a:pPr>
            <a:r>
              <a:rPr lang="en-US" altLang="ko-KR" sz="2000">
                <a:ea typeface="굴림" pitchFamily="50" charset="-127"/>
              </a:rPr>
              <a:t>Applying Decorator pattern to the Graphical user interface toolkit example</a:t>
            </a:r>
          </a:p>
        </p:txBody>
      </p:sp>
      <p:sp>
        <p:nvSpPr>
          <p:cNvPr id="38916"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B0884A50-8291-4C8F-B9C7-84E2AFB56727}" type="slidenum">
              <a:rPr kumimoji="1" lang="en-US" altLang="ko-KR" sz="1400" smtClean="0">
                <a:solidFill>
                  <a:srgbClr val="000000"/>
                </a:solidFill>
                <a:latin typeface="Times New Roman" pitchFamily="18" charset="0"/>
              </a:rPr>
              <a:pPr eaLnBrk="1" hangingPunct="1">
                <a:spcBef>
                  <a:spcPct val="0"/>
                </a:spcBef>
                <a:buClrTx/>
                <a:buSzTx/>
                <a:buFontTx/>
                <a:buNone/>
              </a:pPr>
              <a:t>35</a:t>
            </a:fld>
            <a:endParaRPr kumimoji="1" lang="en-US" altLang="ko-KR" sz="1400">
              <a:solidFill>
                <a:srgbClr val="000000"/>
              </a:solidFill>
              <a:latin typeface="Times New Roman" pitchFamily="18" charset="0"/>
            </a:endParaRPr>
          </a:p>
        </p:txBody>
      </p:sp>
      <p:pic>
        <p:nvPicPr>
          <p:cNvPr id="389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062163"/>
            <a:ext cx="5868988" cy="3167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8" name="Picture 2"/>
          <p:cNvPicPr>
            <a:picLocks noChangeAspect="1" noChangeArrowheads="1"/>
          </p:cNvPicPr>
          <p:nvPr/>
        </p:nvPicPr>
        <p:blipFill>
          <a:blip r:embed="rId5">
            <a:extLst>
              <a:ext uri="{28A0092B-C50C-407E-A947-70E740481C1C}">
                <a14:useLocalDpi xmlns:a14="http://schemas.microsoft.com/office/drawing/2010/main" val="0"/>
              </a:ext>
            </a:extLst>
          </a:blip>
          <a:srcRect r="39661"/>
          <a:stretch>
            <a:fillRect/>
          </a:stretch>
        </p:blipFill>
        <p:spPr bwMode="auto">
          <a:xfrm>
            <a:off x="107950" y="2276475"/>
            <a:ext cx="3011488"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25" y="5373688"/>
            <a:ext cx="5981700" cy="124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7388" y="76200"/>
            <a:ext cx="7772400" cy="685800"/>
          </a:xfrm>
        </p:spPr>
        <p:txBody>
          <a:bodyPr/>
          <a:lstStyle/>
          <a:p>
            <a:r>
              <a:rPr lang="en-US" altLang="ko-KR">
                <a:latin typeface="Arial" pitchFamily="34" charset="0"/>
                <a:ea typeface="굴림" pitchFamily="50" charset="-127"/>
              </a:rPr>
              <a:t>Structural –</a:t>
            </a:r>
            <a:r>
              <a:rPr lang="en-US" altLang="ko-KR">
                <a:ea typeface="굴림" pitchFamily="50" charset="-127"/>
              </a:rPr>
              <a:t> Decorator IV</a:t>
            </a:r>
          </a:p>
        </p:txBody>
      </p:sp>
      <p:sp>
        <p:nvSpPr>
          <p:cNvPr id="39939" name="Rectangle 3" descr="Rectangle: Click to edit Master text styles&#10;Second level&#10;Third level&#10;Fourth level&#10;Fifth level"/>
          <p:cNvSpPr>
            <a:spLocks noGrp="1" noChangeArrowheads="1"/>
          </p:cNvSpPr>
          <p:nvPr>
            <p:ph type="body" idx="1"/>
          </p:nvPr>
        </p:nvSpPr>
        <p:spPr>
          <a:xfrm>
            <a:off x="323850" y="1084263"/>
            <a:ext cx="8305800" cy="792162"/>
          </a:xfrm>
        </p:spPr>
        <p:txBody>
          <a:bodyPr/>
          <a:lstStyle/>
          <a:p>
            <a:pPr>
              <a:lnSpc>
                <a:spcPct val="90000"/>
              </a:lnSpc>
            </a:pPr>
            <a:r>
              <a:rPr lang="en-US" altLang="ko-KR" sz="2000">
                <a:ea typeface="굴림" pitchFamily="50" charset="-127"/>
              </a:rPr>
              <a:t>Applying Decorator pattern to the stream example</a:t>
            </a:r>
          </a:p>
        </p:txBody>
      </p:sp>
      <p:sp>
        <p:nvSpPr>
          <p:cNvPr id="39940"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AA916C72-38FB-42A5-A57E-67FF91A99667}" type="slidenum">
              <a:rPr kumimoji="1" lang="en-US" altLang="ko-KR" sz="1400" smtClean="0">
                <a:solidFill>
                  <a:srgbClr val="000000"/>
                </a:solidFill>
                <a:latin typeface="Times New Roman" pitchFamily="18" charset="0"/>
              </a:rPr>
              <a:pPr eaLnBrk="1" hangingPunct="1">
                <a:spcBef>
                  <a:spcPct val="0"/>
                </a:spcBef>
                <a:buClrTx/>
                <a:buSzTx/>
                <a:buFontTx/>
                <a:buNone/>
              </a:pPr>
              <a:t>36</a:t>
            </a:fld>
            <a:endParaRPr kumimoji="1" lang="en-US" altLang="ko-KR" sz="1400">
              <a:solidFill>
                <a:srgbClr val="000000"/>
              </a:solidFill>
              <a:latin typeface="Times New Roman" pitchFamily="18" charset="0"/>
            </a:endParaRPr>
          </a:p>
        </p:txBody>
      </p:sp>
      <p:pic>
        <p:nvPicPr>
          <p:cNvPr id="399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2276475"/>
            <a:ext cx="8070850" cy="3455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1"/>
          <p:cNvSpPr>
            <a:spLocks noGrp="1"/>
          </p:cNvSpPr>
          <p:nvPr>
            <p:ph type="title"/>
          </p:nvPr>
        </p:nvSpPr>
        <p:spPr/>
        <p:txBody>
          <a:bodyPr/>
          <a:lstStyle/>
          <a:p>
            <a:r>
              <a:rPr lang="en-US" altLang="ko-KR">
                <a:latin typeface="Arial" pitchFamily="34" charset="0"/>
                <a:ea typeface="굴림" pitchFamily="50" charset="-127"/>
              </a:rPr>
              <a:t>Structural –</a:t>
            </a:r>
            <a:r>
              <a:rPr lang="en-US" altLang="ko-KR">
                <a:ea typeface="굴림" pitchFamily="50" charset="-127"/>
              </a:rPr>
              <a:t> Decorator V</a:t>
            </a:r>
            <a:endParaRPr lang="ko-KR" altLang="en-US">
              <a:ea typeface="굴림" pitchFamily="50" charset="-127"/>
            </a:endParaRPr>
          </a:p>
        </p:txBody>
      </p:sp>
      <p:sp>
        <p:nvSpPr>
          <p:cNvPr id="40963" name="슬라이드 번호 개체 틀 2"/>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B60151C8-3BEE-4349-9089-C26E7DFFAD93}" type="slidenum">
              <a:rPr kumimoji="1" lang="en-US" altLang="ko-KR" sz="1400" smtClean="0">
                <a:solidFill>
                  <a:srgbClr val="000000"/>
                </a:solidFill>
                <a:latin typeface="Times New Roman" pitchFamily="18" charset="0"/>
              </a:rPr>
              <a:pPr eaLnBrk="1" hangingPunct="1">
                <a:spcBef>
                  <a:spcPct val="0"/>
                </a:spcBef>
                <a:buClrTx/>
                <a:buSzTx/>
                <a:buFontTx/>
                <a:buNone/>
              </a:pPr>
              <a:t>37</a:t>
            </a:fld>
            <a:endParaRPr kumimoji="1" lang="en-US" altLang="ko-KR" sz="1400">
              <a:solidFill>
                <a:srgbClr val="000000"/>
              </a:solidFill>
              <a:latin typeface="Times New Roman" pitchFamily="18" charset="0"/>
            </a:endParaRPr>
          </a:p>
        </p:txBody>
      </p:sp>
      <p:sp>
        <p:nvSpPr>
          <p:cNvPr id="4" name="TextBox 3"/>
          <p:cNvSpPr txBox="1"/>
          <p:nvPr/>
        </p:nvSpPr>
        <p:spPr>
          <a:xfrm>
            <a:off x="442913" y="1643063"/>
            <a:ext cx="3913187" cy="1600200"/>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400" b="1">
                <a:ea typeface="굴림" pitchFamily="50" charset="-127"/>
              </a:rPr>
              <a:t>class VisualComponent </a:t>
            </a:r>
            <a:r>
              <a:rPr lang="en-US" altLang="ko-KR" sz="1400">
                <a:ea typeface="굴림" pitchFamily="50" charset="-127"/>
              </a:rPr>
              <a:t>{</a:t>
            </a:r>
          </a:p>
          <a:p>
            <a:pPr eaLnBrk="1" hangingPunct="1">
              <a:defRPr/>
            </a:pPr>
            <a:r>
              <a:rPr lang="en-US" altLang="ko-KR" sz="1400">
                <a:ea typeface="굴림" pitchFamily="50" charset="-127"/>
              </a:rPr>
              <a:t> public:</a:t>
            </a:r>
          </a:p>
          <a:p>
            <a:pPr eaLnBrk="1" hangingPunct="1">
              <a:defRPr/>
            </a:pPr>
            <a:r>
              <a:rPr lang="en-US" altLang="ko-KR" sz="1400">
                <a:ea typeface="굴림" pitchFamily="50" charset="-127"/>
              </a:rPr>
              <a:t>    VisualComponent();</a:t>
            </a:r>
          </a:p>
          <a:p>
            <a:pPr eaLnBrk="1" hangingPunct="1">
              <a:defRPr/>
            </a:pPr>
            <a:r>
              <a:rPr lang="en-US" altLang="ko-KR" sz="1400">
                <a:ea typeface="굴림" pitchFamily="50" charset="-127"/>
              </a:rPr>
              <a:t>   virtual void Draw();</a:t>
            </a:r>
          </a:p>
          <a:p>
            <a:pPr eaLnBrk="1" hangingPunct="1">
              <a:defRPr/>
            </a:pPr>
            <a:r>
              <a:rPr lang="en-US" altLang="ko-KR" sz="1400">
                <a:ea typeface="굴림" pitchFamily="50" charset="-127"/>
              </a:rPr>
              <a:t>   virtual void Resize();</a:t>
            </a:r>
          </a:p>
          <a:p>
            <a:pPr eaLnBrk="1" hangingPunct="1">
              <a:defRPr/>
            </a:pPr>
            <a:r>
              <a:rPr lang="en-US" altLang="ko-KR" sz="1400">
                <a:ea typeface="굴림" pitchFamily="50" charset="-127"/>
              </a:rPr>
              <a:t>   // ...</a:t>
            </a:r>
          </a:p>
          <a:p>
            <a:pPr eaLnBrk="1" hangingPunct="1">
              <a:defRPr/>
            </a:pPr>
            <a:r>
              <a:rPr lang="en-US" altLang="ko-KR" sz="1400">
                <a:ea typeface="굴림" pitchFamily="50" charset="-127"/>
              </a:rPr>
              <a:t>};</a:t>
            </a:r>
            <a:endParaRPr lang="ko-KR" altLang="en-US" sz="1400">
              <a:ea typeface="굴림" pitchFamily="50" charset="-127"/>
            </a:endParaRPr>
          </a:p>
        </p:txBody>
      </p:sp>
      <p:sp>
        <p:nvSpPr>
          <p:cNvPr id="5" name="TextBox 4"/>
          <p:cNvSpPr txBox="1"/>
          <p:nvPr/>
        </p:nvSpPr>
        <p:spPr>
          <a:xfrm>
            <a:off x="4595813" y="2363788"/>
            <a:ext cx="4440237" cy="3108325"/>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400" b="1">
                <a:ea typeface="굴림" pitchFamily="50" charset="-127"/>
              </a:rPr>
              <a:t>class BorderDecorator : public Decorator {</a:t>
            </a:r>
          </a:p>
          <a:p>
            <a:pPr eaLnBrk="1" hangingPunct="1">
              <a:defRPr/>
            </a:pPr>
            <a:r>
              <a:rPr lang="en-US" altLang="ko-KR" sz="1400">
                <a:ea typeface="굴림" pitchFamily="50" charset="-127"/>
              </a:rPr>
              <a:t>public:</a:t>
            </a:r>
          </a:p>
          <a:p>
            <a:pPr eaLnBrk="1" hangingPunct="1">
              <a:defRPr/>
            </a:pPr>
            <a:r>
              <a:rPr lang="en-US" altLang="ko-KR" sz="1400">
                <a:ea typeface="굴림" pitchFamily="50" charset="-127"/>
              </a:rPr>
              <a:t>    BorderDecorator(VisualComponent*, int borderWidth);</a:t>
            </a:r>
          </a:p>
          <a:p>
            <a:pPr eaLnBrk="1" hangingPunct="1">
              <a:defRPr/>
            </a:pPr>
            <a:r>
              <a:rPr lang="en-US" altLang="ko-KR" sz="1400">
                <a:ea typeface="굴림" pitchFamily="50" charset="-127"/>
              </a:rPr>
              <a:t>    virtual void Draw();</a:t>
            </a:r>
          </a:p>
          <a:p>
            <a:pPr eaLnBrk="1" hangingPunct="1">
              <a:defRPr/>
            </a:pPr>
            <a:r>
              <a:rPr lang="en-US" altLang="ko-KR" sz="1400">
                <a:ea typeface="굴림" pitchFamily="50" charset="-127"/>
              </a:rPr>
              <a:t>private:</a:t>
            </a:r>
          </a:p>
          <a:p>
            <a:pPr eaLnBrk="1" hangingPunct="1">
              <a:defRPr/>
            </a:pPr>
            <a:r>
              <a:rPr lang="en-US" altLang="ko-KR" sz="1400">
                <a:ea typeface="굴림" pitchFamily="50" charset="-127"/>
              </a:rPr>
              <a:t>    void DrawBorder(int);</a:t>
            </a:r>
          </a:p>
          <a:p>
            <a:pPr eaLnBrk="1" hangingPunct="1">
              <a:defRPr/>
            </a:pPr>
            <a:r>
              <a:rPr lang="en-US" altLang="ko-KR" sz="1400">
                <a:ea typeface="굴림" pitchFamily="50" charset="-127"/>
              </a:rPr>
              <a:t>private:</a:t>
            </a:r>
          </a:p>
          <a:p>
            <a:pPr eaLnBrk="1" hangingPunct="1">
              <a:defRPr/>
            </a:pPr>
            <a:r>
              <a:rPr lang="en-US" altLang="ko-KR" sz="1400">
                <a:ea typeface="굴림" pitchFamily="50" charset="-127"/>
              </a:rPr>
              <a:t>    int _width;</a:t>
            </a:r>
          </a:p>
          <a:p>
            <a:pPr eaLnBrk="1" hangingPunct="1">
              <a:defRPr/>
            </a:pPr>
            <a:r>
              <a:rPr lang="en-US" altLang="ko-KR" sz="1400">
                <a:ea typeface="굴림" pitchFamily="50" charset="-127"/>
              </a:rPr>
              <a:t>};</a:t>
            </a:r>
          </a:p>
          <a:p>
            <a:pPr eaLnBrk="1" hangingPunct="1">
              <a:defRPr/>
            </a:pPr>
            <a:r>
              <a:rPr lang="en-US" altLang="ko-KR" sz="1400">
                <a:ea typeface="굴림" pitchFamily="50" charset="-127"/>
              </a:rPr>
              <a:t>void BorderDecorator::Draw () {</a:t>
            </a:r>
          </a:p>
          <a:p>
            <a:pPr eaLnBrk="1" hangingPunct="1">
              <a:defRPr/>
            </a:pPr>
            <a:r>
              <a:rPr lang="en-US" altLang="ko-KR" sz="1400">
                <a:solidFill>
                  <a:schemeClr val="accent2"/>
                </a:solidFill>
                <a:ea typeface="굴림" pitchFamily="50" charset="-127"/>
              </a:rPr>
              <a:t>    </a:t>
            </a:r>
            <a:r>
              <a:rPr lang="en-US" altLang="ko-KR" sz="1400">
                <a:solidFill>
                  <a:srgbClr val="3333FF"/>
                </a:solidFill>
                <a:ea typeface="굴림" pitchFamily="50" charset="-127"/>
              </a:rPr>
              <a:t>Decorator::Draw();</a:t>
            </a:r>
          </a:p>
          <a:p>
            <a:pPr eaLnBrk="1" hangingPunct="1">
              <a:defRPr/>
            </a:pPr>
            <a:r>
              <a:rPr lang="en-US" altLang="ko-KR" sz="1400">
                <a:solidFill>
                  <a:srgbClr val="3333FF"/>
                </a:solidFill>
                <a:ea typeface="굴림" pitchFamily="50" charset="-127"/>
              </a:rPr>
              <a:t>    DrawBorder(_width);</a:t>
            </a:r>
          </a:p>
          <a:p>
            <a:pPr eaLnBrk="1" hangingPunct="1">
              <a:defRPr/>
            </a:pPr>
            <a:r>
              <a:rPr lang="en-US" altLang="ko-KR" sz="1400">
                <a:ea typeface="굴림" pitchFamily="50" charset="-127"/>
              </a:rPr>
              <a:t>}</a:t>
            </a:r>
            <a:endParaRPr lang="ko-KR" altLang="en-US" sz="1400">
              <a:ea typeface="굴림" pitchFamily="50" charset="-127"/>
            </a:endParaRPr>
          </a:p>
        </p:txBody>
      </p:sp>
      <p:sp>
        <p:nvSpPr>
          <p:cNvPr id="40966" name="Rectangle 3"/>
          <p:cNvSpPr txBox="1">
            <a:spLocks noChangeArrowheads="1"/>
          </p:cNvSpPr>
          <p:nvPr/>
        </p:nvSpPr>
        <p:spPr bwMode="auto">
          <a:xfrm>
            <a:off x="442913" y="1066800"/>
            <a:ext cx="830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latinLnBrk="1">
              <a:lnSpc>
                <a:spcPct val="90000"/>
              </a:lnSpc>
              <a:buClrTx/>
              <a:buSzTx/>
              <a:buFontTx/>
              <a:buChar char="•"/>
            </a:pPr>
            <a:r>
              <a:rPr kumimoji="1" lang="en-US" altLang="ko-KR" sz="2000" b="1" i="1">
                <a:solidFill>
                  <a:srgbClr val="000000"/>
                </a:solidFill>
                <a:ea typeface="굴림" pitchFamily="50" charset="-127"/>
              </a:rPr>
              <a:t>Sample Code </a:t>
            </a:r>
            <a:endParaRPr kumimoji="1" lang="en-US" altLang="ko-KR" sz="2000" b="1">
              <a:solidFill>
                <a:srgbClr val="000000"/>
              </a:solidFill>
              <a:ea typeface="굴림" pitchFamily="50" charset="-127"/>
            </a:endParaRPr>
          </a:p>
          <a:p>
            <a:pPr lvl="1" latinLnBrk="1">
              <a:lnSpc>
                <a:spcPct val="90000"/>
              </a:lnSpc>
              <a:buClrTx/>
              <a:buSzTx/>
              <a:buFontTx/>
              <a:buChar char="–"/>
            </a:pPr>
            <a:endParaRPr kumimoji="1" lang="en-US" altLang="ko-KR" sz="1800">
              <a:solidFill>
                <a:srgbClr val="000000"/>
              </a:solidFill>
              <a:ea typeface="굴림" pitchFamily="50" charset="-127"/>
            </a:endParaRPr>
          </a:p>
        </p:txBody>
      </p:sp>
      <p:sp>
        <p:nvSpPr>
          <p:cNvPr id="7" name="TextBox 6"/>
          <p:cNvSpPr txBox="1"/>
          <p:nvPr/>
        </p:nvSpPr>
        <p:spPr>
          <a:xfrm>
            <a:off x="442913" y="3416300"/>
            <a:ext cx="3913187" cy="3324225"/>
          </a:xfrm>
          <a:prstGeom prst="rect">
            <a:avLst/>
          </a:prstGeom>
          <a:noFill/>
          <a:ln>
            <a:solidFill>
              <a:schemeClr val="bg2">
                <a:lumMod val="60000"/>
                <a:lumOff val="40000"/>
              </a:schemeClr>
            </a:solidFill>
          </a:ln>
        </p:spPr>
        <p:txBody>
          <a:bodyPr>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400" b="1">
                <a:ea typeface="굴림" pitchFamily="50" charset="-127"/>
              </a:rPr>
              <a:t>class Decorator : public VisualComponent {</a:t>
            </a:r>
          </a:p>
          <a:p>
            <a:pPr eaLnBrk="1" hangingPunct="1">
              <a:defRPr/>
            </a:pPr>
            <a:r>
              <a:rPr lang="en-US" altLang="ko-KR" sz="1400">
                <a:ea typeface="굴림" pitchFamily="50" charset="-127"/>
              </a:rPr>
              <a:t>public:</a:t>
            </a:r>
          </a:p>
          <a:p>
            <a:pPr eaLnBrk="1" hangingPunct="1">
              <a:defRPr/>
            </a:pPr>
            <a:r>
              <a:rPr lang="en-US" altLang="ko-KR" sz="1400">
                <a:ea typeface="굴림" pitchFamily="50" charset="-127"/>
              </a:rPr>
              <a:t>    Decorator(</a:t>
            </a:r>
            <a:r>
              <a:rPr lang="en-US" altLang="ko-KR" sz="1400">
                <a:solidFill>
                  <a:srgbClr val="3333FF"/>
                </a:solidFill>
                <a:ea typeface="굴림" pitchFamily="50" charset="-127"/>
              </a:rPr>
              <a:t>VisualComponent*</a:t>
            </a:r>
            <a:r>
              <a:rPr lang="en-US" altLang="ko-KR" sz="1400">
                <a:ea typeface="굴림" pitchFamily="50" charset="-127"/>
              </a:rPr>
              <a:t>);</a:t>
            </a:r>
          </a:p>
          <a:p>
            <a:pPr eaLnBrk="1" hangingPunct="1">
              <a:defRPr/>
            </a:pPr>
            <a:r>
              <a:rPr lang="en-US" altLang="ko-KR" sz="1400">
                <a:ea typeface="굴림" pitchFamily="50" charset="-127"/>
              </a:rPr>
              <a:t>    virtual void Draw();</a:t>
            </a:r>
          </a:p>
          <a:p>
            <a:pPr eaLnBrk="1" hangingPunct="1">
              <a:defRPr/>
            </a:pPr>
            <a:r>
              <a:rPr lang="en-US" altLang="ko-KR" sz="1400">
                <a:ea typeface="굴림" pitchFamily="50" charset="-127"/>
              </a:rPr>
              <a:t>    virtual void Resize();</a:t>
            </a:r>
          </a:p>
          <a:p>
            <a:pPr eaLnBrk="1" hangingPunct="1">
              <a:defRPr/>
            </a:pPr>
            <a:r>
              <a:rPr lang="en-US" altLang="ko-KR" sz="1400">
                <a:ea typeface="굴림" pitchFamily="50" charset="-127"/>
              </a:rPr>
              <a:t>    // ...</a:t>
            </a:r>
          </a:p>
          <a:p>
            <a:pPr eaLnBrk="1" hangingPunct="1">
              <a:defRPr/>
            </a:pPr>
            <a:r>
              <a:rPr lang="en-US" altLang="ko-KR" sz="1400">
                <a:ea typeface="굴림" pitchFamily="50" charset="-127"/>
              </a:rPr>
              <a:t>private:</a:t>
            </a:r>
          </a:p>
          <a:p>
            <a:pPr eaLnBrk="1" hangingPunct="1">
              <a:defRPr/>
            </a:pPr>
            <a:r>
              <a:rPr lang="en-US" altLang="ko-KR" sz="1400">
                <a:ea typeface="굴림" pitchFamily="50" charset="-127"/>
              </a:rPr>
              <a:t>    </a:t>
            </a:r>
            <a:r>
              <a:rPr lang="en-US" altLang="ko-KR" sz="1400">
                <a:solidFill>
                  <a:srgbClr val="3333FF"/>
                </a:solidFill>
                <a:ea typeface="굴림" pitchFamily="50" charset="-127"/>
              </a:rPr>
              <a:t>VisualComponent* _component;</a:t>
            </a:r>
          </a:p>
          <a:p>
            <a:pPr eaLnBrk="1" hangingPunct="1">
              <a:defRPr/>
            </a:pPr>
            <a:r>
              <a:rPr lang="en-US" altLang="ko-KR" sz="1400">
                <a:ea typeface="굴림" pitchFamily="50" charset="-127"/>
              </a:rPr>
              <a:t>};</a:t>
            </a:r>
          </a:p>
          <a:p>
            <a:pPr eaLnBrk="1" hangingPunct="1">
              <a:defRPr/>
            </a:pPr>
            <a:endParaRPr lang="en-US" altLang="ko-KR" sz="1400">
              <a:ea typeface="굴림" pitchFamily="50" charset="-127"/>
            </a:endParaRPr>
          </a:p>
          <a:p>
            <a:pPr eaLnBrk="1" hangingPunct="1">
              <a:defRPr/>
            </a:pPr>
            <a:r>
              <a:rPr lang="en-US" altLang="ko-KR" sz="1400">
                <a:ea typeface="굴림" pitchFamily="50" charset="-127"/>
              </a:rPr>
              <a:t>void Decorator::Draw () { _component-&gt;Draw(); }</a:t>
            </a:r>
          </a:p>
          <a:p>
            <a:pPr eaLnBrk="1" hangingPunct="1">
              <a:defRPr/>
            </a:pPr>
            <a:r>
              <a:rPr lang="en-US" altLang="ko-KR" sz="1400">
                <a:ea typeface="굴림" pitchFamily="50" charset="-127"/>
              </a:rPr>
              <a:t>void Decorator::Resize () {  _component-Resize(); }</a:t>
            </a:r>
            <a:endParaRPr lang="ko-KR" altLang="en-US" sz="1400">
              <a:ea typeface="굴림" pitchFamily="50" charset="-127"/>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08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1FCB8253-02EA-45D2-B8EE-85C651326E75}" type="slidenum">
              <a:rPr lang="en-US" altLang="ko-KR" sz="1000" smtClean="0">
                <a:latin typeface="Tahoma" pitchFamily="34" charset="0"/>
              </a:rPr>
              <a:pPr eaLnBrk="1" hangingPunct="1">
                <a:spcBef>
                  <a:spcPct val="0"/>
                </a:spcBef>
                <a:buClrTx/>
                <a:buSzTx/>
                <a:buFontTx/>
                <a:buNone/>
              </a:pPr>
              <a:t>38</a:t>
            </a:fld>
            <a:endParaRPr lang="en-US" altLang="ko-KR" sz="1000">
              <a:latin typeface="Tahoma" pitchFamily="34" charset="0"/>
            </a:endParaRPr>
          </a:p>
          <a:p>
            <a:pPr eaLnBrk="1" hangingPunct="1">
              <a:spcBef>
                <a:spcPct val="0"/>
              </a:spcBef>
              <a:buClrTx/>
              <a:buSzTx/>
              <a:buFontTx/>
              <a:buNone/>
            </a:pPr>
            <a:endParaRPr lang="ko-KR" altLang="en-US" sz="1000">
              <a:latin typeface="Tahoma" pitchFamily="34" charset="0"/>
            </a:endParaRPr>
          </a:p>
        </p:txBody>
      </p:sp>
      <p:sp>
        <p:nvSpPr>
          <p:cNvPr id="2" name="Rectangle 2"/>
          <p:cNvSpPr>
            <a:spLocks noGrp="1" noChangeArrowheads="1"/>
          </p:cNvSpPr>
          <p:nvPr>
            <p:ph type="ctrTitle"/>
            <p:custDataLst>
              <p:tags r:id="rId1"/>
            </p:custDataLst>
          </p:nvPr>
        </p:nvSpPr>
        <p:spPr>
          <a:xfrm>
            <a:off x="990600" y="1143000"/>
            <a:ext cx="7467600" cy="1600200"/>
          </a:xfrm>
        </p:spPr>
        <p:txBody>
          <a:bodyPr lIns="92075" tIns="46038" rIns="92075" bIns="46038" anchor="ctr"/>
          <a:lstStyle/>
          <a:p>
            <a:pPr eaLnBrk="1" hangingPunct="1">
              <a:defRPr/>
            </a:pPr>
            <a:r>
              <a:rPr lang="en-US" altLang="ko-KR" dirty="0">
                <a:effectLst>
                  <a:outerShdw blurRad="38100" dist="38100" dir="2700000" algn="tl">
                    <a:srgbClr val="C0C0C0"/>
                  </a:outerShdw>
                </a:effectLst>
                <a:ea typeface="굴림" pitchFamily="50" charset="-127"/>
              </a:rPr>
              <a:t>Behavioral Design Pattern</a:t>
            </a:r>
            <a:endParaRPr lang="en-US" altLang="ko-KR" dirty="0">
              <a:ea typeface="굴림" pitchFamily="50" charset="-127"/>
            </a:endParaRPr>
          </a:p>
        </p:txBody>
      </p:sp>
      <p:sp>
        <p:nvSpPr>
          <p:cNvPr id="41988" name="Oval 38"/>
          <p:cNvSpPr>
            <a:spLocks noChangeArrowheads="1"/>
          </p:cNvSpPr>
          <p:nvPr>
            <p:custDataLst>
              <p:tags r:id="rId2"/>
            </p:custDataLst>
          </p:nvPr>
        </p:nvSpPr>
        <p:spPr bwMode="auto">
          <a:xfrm>
            <a:off x="4594225" y="1401763"/>
            <a:ext cx="46038" cy="12700"/>
          </a:xfrm>
          <a:prstGeom prst="ellipse">
            <a:avLst/>
          </a:pr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41989" name="Rectangle 50"/>
          <p:cNvSpPr>
            <a:spLocks noChangeArrowheads="1"/>
          </p:cNvSpPr>
          <p:nvPr>
            <p:custDataLst>
              <p:tags r:id="rId3"/>
            </p:custDataLst>
          </p:nvPr>
        </p:nvSpPr>
        <p:spPr bwMode="auto">
          <a:xfrm>
            <a:off x="4464050" y="779463"/>
            <a:ext cx="38100" cy="7937"/>
          </a:xfrm>
          <a:prstGeom prst="rect">
            <a:avLst/>
          </a:prstGeom>
          <a:solidFill>
            <a:srgbClr val="FBFB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41990" name="Rectangle 55" descr="Rectangle: Click to edit Master text styles&#10;Second level&#10;Third level&#10;Fourth level&#10;Fifth level"/>
          <p:cNvSpPr>
            <a:spLocks noGrp="1" noChangeArrowheads="1"/>
          </p:cNvSpPr>
          <p:nvPr>
            <p:ph type="subTitle" idx="1"/>
          </p:nvPr>
        </p:nvSpPr>
        <p:spPr>
          <a:xfrm>
            <a:off x="990600" y="3505200"/>
            <a:ext cx="7239000" cy="1981200"/>
          </a:xfrm>
        </p:spPr>
        <p:txBody>
          <a:bodyPr/>
          <a:lstStyle/>
          <a:p>
            <a:pPr marL="342900" indent="-342900" eaLnBrk="1" hangingPunct="1">
              <a:buClrTx/>
              <a:buFont typeface="Wingdings" pitchFamily="2" charset="2"/>
              <a:buChar char="l"/>
            </a:pPr>
            <a:r>
              <a:rPr lang="en-US" altLang="ko-KR">
                <a:ea typeface="굴림" pitchFamily="50" charset="-127"/>
              </a:rPr>
              <a:t>Template Method	</a:t>
            </a:r>
          </a:p>
          <a:p>
            <a:pPr marL="342900" indent="-342900" eaLnBrk="1" hangingPunct="1">
              <a:buClrTx/>
              <a:buFont typeface="Wingdings" pitchFamily="2" charset="2"/>
              <a:buChar char="l"/>
            </a:pPr>
            <a:r>
              <a:rPr lang="en-US" altLang="ko-KR">
                <a:ea typeface="굴림" pitchFamily="50" charset="-127"/>
              </a:rPr>
              <a:t>Iterator</a:t>
            </a:r>
          </a:p>
          <a:p>
            <a:pPr marL="342900" indent="-342900" eaLnBrk="1" hangingPunct="1">
              <a:buClrTx/>
              <a:buFont typeface="Wingdings" pitchFamily="2" charset="2"/>
              <a:buChar char="l"/>
            </a:pPr>
            <a:r>
              <a:rPr lang="en-US" altLang="ko-KR">
                <a:ea typeface="굴림" pitchFamily="50" charset="-127"/>
              </a:rPr>
              <a:t>Observer</a:t>
            </a:r>
          </a:p>
          <a:p>
            <a:pPr marL="342900" indent="-342900" eaLnBrk="1" hangingPunct="1">
              <a:buClrTx/>
              <a:buFont typeface="Wingdings" pitchFamily="2" charset="2"/>
              <a:buChar char="l"/>
            </a:pPr>
            <a:endParaRPr lang="ko-KR" altLang="en-US">
              <a:ea typeface="굴림" pitchFamily="50" charset="-127"/>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9ECBEE6F-85E4-46D2-A6EC-63396ED34FBC}" type="slidenum">
              <a:rPr lang="en-US" altLang="ko-KR" sz="1000" smtClean="0">
                <a:latin typeface="Tahoma" pitchFamily="34" charset="0"/>
              </a:rPr>
              <a:pPr eaLnBrk="1" hangingPunct="1">
                <a:spcBef>
                  <a:spcPct val="0"/>
                </a:spcBef>
                <a:buClrTx/>
                <a:buSzTx/>
                <a:buFontTx/>
                <a:buNone/>
              </a:pPr>
              <a:t>39</a:t>
            </a:fld>
            <a:endParaRPr lang="ko-KR" altLang="en-US" sz="1000">
              <a:latin typeface="Tahoma" pitchFamily="34" charset="0"/>
            </a:endParaRPr>
          </a:p>
        </p:txBody>
      </p:sp>
      <p:sp>
        <p:nvSpPr>
          <p:cNvPr id="43011" name="Rectangle 2"/>
          <p:cNvSpPr>
            <a:spLocks noGrp="1" noChangeArrowheads="1"/>
          </p:cNvSpPr>
          <p:nvPr>
            <p:ph type="title"/>
          </p:nvPr>
        </p:nvSpPr>
        <p:spPr/>
        <p:txBody>
          <a:bodyPr/>
          <a:lstStyle/>
          <a:p>
            <a:pPr eaLnBrk="1" hangingPunct="1"/>
            <a:r>
              <a:rPr lang="en-US" altLang="ko-KR">
                <a:ea typeface="굴림" pitchFamily="50" charset="-127"/>
              </a:rPr>
              <a:t>Behavioral – Template Method I</a:t>
            </a:r>
          </a:p>
        </p:txBody>
      </p:sp>
      <p:sp>
        <p:nvSpPr>
          <p:cNvPr id="43012" name="Rectangle 3" descr="Rectangle: Click to edit Master text styles&#10;Second level&#10;Third level&#10;Fourth level&#10;Fifth level"/>
          <p:cNvSpPr>
            <a:spLocks noGrp="1" noChangeArrowheads="1"/>
          </p:cNvSpPr>
          <p:nvPr>
            <p:ph type="body" idx="1"/>
          </p:nvPr>
        </p:nvSpPr>
        <p:spPr>
          <a:xfrm>
            <a:off x="304800" y="1066800"/>
            <a:ext cx="8686800" cy="5029200"/>
          </a:xfrm>
        </p:spPr>
        <p:txBody>
          <a:bodyPr/>
          <a:lstStyle/>
          <a:p>
            <a:pPr eaLnBrk="1" hangingPunct="1"/>
            <a:r>
              <a:rPr lang="en-US" altLang="ko-KR" sz="2400" b="1" i="1">
                <a:latin typeface="Arial, Helvetica, sans-serif"/>
                <a:ea typeface="굴림" pitchFamily="50" charset="-127"/>
              </a:rPr>
              <a:t>Intent</a:t>
            </a:r>
          </a:p>
          <a:p>
            <a:pPr lvl="1" eaLnBrk="1" hangingPunct="1"/>
            <a:r>
              <a:rPr lang="en-US" altLang="ko-KR" sz="2000">
                <a:latin typeface="Times New Roman" pitchFamily="18" charset="0"/>
                <a:ea typeface="굴림" pitchFamily="50" charset="-127"/>
                <a:cs typeface="Times New Roman" pitchFamily="18" charset="0"/>
              </a:rPr>
              <a:t>Define the skeleton of an algorithm in an operation, deferring some steps to subclasses. Template Method lets subclasses redefine certain steps of an algorithm without changing the algorithm's structure.</a:t>
            </a:r>
          </a:p>
          <a:p>
            <a:pPr lvl="1" eaLnBrk="1" hangingPunct="1"/>
            <a:endParaRPr lang="en-US" altLang="ko-KR" sz="2000">
              <a:latin typeface="Times New Roman" pitchFamily="18" charset="0"/>
              <a:ea typeface="굴림" pitchFamily="50" charset="-127"/>
              <a:cs typeface="Times New Roman" pitchFamily="18" charset="0"/>
            </a:endParaRPr>
          </a:p>
          <a:p>
            <a:pPr eaLnBrk="1" hangingPunct="1"/>
            <a:r>
              <a:rPr lang="en-US" altLang="ko-KR" sz="2400" b="1" i="1">
                <a:latin typeface="Arial, Helvetica, sans-serif"/>
                <a:ea typeface="굴림" pitchFamily="50" charset="-127"/>
              </a:rPr>
              <a:t>Applicability</a:t>
            </a:r>
          </a:p>
          <a:p>
            <a:pPr lvl="1" eaLnBrk="1" hangingPunct="1"/>
            <a:r>
              <a:rPr lang="en-US" altLang="ko-KR" sz="2000">
                <a:latin typeface="Times New Roman" pitchFamily="18" charset="0"/>
                <a:ea typeface="굴림" pitchFamily="50" charset="-127"/>
              </a:rPr>
              <a:t>to implement the invariant parts of an algorithm once and leave it up to subclasses to implement the behavior that can vary.</a:t>
            </a:r>
          </a:p>
          <a:p>
            <a:pPr lvl="1" eaLnBrk="1" hangingPunct="1"/>
            <a:r>
              <a:rPr lang="en-US" altLang="ko-KR" sz="2000">
                <a:latin typeface="Times New Roman" pitchFamily="18" charset="0"/>
                <a:ea typeface="굴림" pitchFamily="50" charset="-127"/>
              </a:rPr>
              <a:t>when common behavior among subclasses should be factored and localized in a common class to avoid code duplication. </a:t>
            </a:r>
          </a:p>
          <a:p>
            <a:pPr lvl="1" eaLnBrk="1" hangingPunct="1"/>
            <a:r>
              <a:rPr lang="en-US" altLang="ko-KR" sz="2000">
                <a:latin typeface="Times New Roman" pitchFamily="18" charset="0"/>
                <a:ea typeface="굴림" pitchFamily="50" charset="-127"/>
              </a:rPr>
              <a:t>to control subclasses extensions. You can define a template method that calls "hook" operations at specific points, thereby permitting extensions only at those points.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a:xfrm>
            <a:off x="762000" y="38100"/>
            <a:ext cx="7772400" cy="685800"/>
          </a:xfrm>
        </p:spPr>
        <p:txBody>
          <a:bodyPr/>
          <a:lstStyle/>
          <a:p>
            <a:r>
              <a:rPr lang="en-US" altLang="ko-KR">
                <a:ea typeface="굴림" pitchFamily="50" charset="-127"/>
              </a:rPr>
              <a:t>Catalog of Design Patterns</a:t>
            </a:r>
            <a:endParaRPr lang="ko-KR" altLang="en-US">
              <a:ea typeface="굴림" pitchFamily="50" charset="-127"/>
            </a:endParaRPr>
          </a:p>
        </p:txBody>
      </p:sp>
      <p:graphicFrame>
        <p:nvGraphicFramePr>
          <p:cNvPr id="5" name="내용 개체 틀 4"/>
          <p:cNvGraphicFramePr>
            <a:graphicFrameLocks noGrp="1"/>
          </p:cNvGraphicFramePr>
          <p:nvPr>
            <p:ph idx="1"/>
            <p:extLst>
              <p:ext uri="{D42A27DB-BD31-4B8C-83A1-F6EECF244321}">
                <p14:modId xmlns:p14="http://schemas.microsoft.com/office/powerpoint/2010/main" val="1719572028"/>
              </p:ext>
            </p:extLst>
          </p:nvPr>
        </p:nvGraphicFramePr>
        <p:xfrm>
          <a:off x="685800" y="1676400"/>
          <a:ext cx="8077200" cy="4092575"/>
        </p:xfrm>
        <a:graphic>
          <a:graphicData uri="http://schemas.openxmlformats.org/drawingml/2006/table">
            <a:tbl>
              <a:tblPr/>
              <a:tblGrid>
                <a:gridCol w="895817">
                  <a:extLst>
                    <a:ext uri="{9D8B030D-6E8A-4147-A177-3AD203B41FA5}">
                      <a16:colId xmlns:a16="http://schemas.microsoft.com/office/drawing/2014/main" val="20000"/>
                    </a:ext>
                  </a:extLst>
                </a:gridCol>
                <a:gridCol w="1047594">
                  <a:extLst>
                    <a:ext uri="{9D8B030D-6E8A-4147-A177-3AD203B41FA5}">
                      <a16:colId xmlns:a16="http://schemas.microsoft.com/office/drawing/2014/main" val="20001"/>
                    </a:ext>
                  </a:extLst>
                </a:gridCol>
                <a:gridCol w="2020950">
                  <a:extLst>
                    <a:ext uri="{9D8B030D-6E8A-4147-A177-3AD203B41FA5}">
                      <a16:colId xmlns:a16="http://schemas.microsoft.com/office/drawing/2014/main" val="20002"/>
                    </a:ext>
                  </a:extLst>
                </a:gridCol>
                <a:gridCol w="1945061">
                  <a:extLst>
                    <a:ext uri="{9D8B030D-6E8A-4147-A177-3AD203B41FA5}">
                      <a16:colId xmlns:a16="http://schemas.microsoft.com/office/drawing/2014/main" val="20003"/>
                    </a:ext>
                  </a:extLst>
                </a:gridCol>
                <a:gridCol w="2167778">
                  <a:extLst>
                    <a:ext uri="{9D8B030D-6E8A-4147-A177-3AD203B41FA5}">
                      <a16:colId xmlns:a16="http://schemas.microsoft.com/office/drawing/2014/main" val="20004"/>
                    </a:ext>
                  </a:extLst>
                </a:gridCol>
              </a:tblGrid>
              <a:tr h="369895">
                <a:tc rowSpan="2" gridSpan="2">
                  <a:txBody>
                    <a:bodyPr/>
                    <a:lstStyle>
                      <a:lvl1pPr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1800" b="1" i="0" u="none" strike="noStrike" cap="none" normalizeH="0" baseline="0" dirty="0">
                        <a:ln>
                          <a:noFill/>
                        </a:ln>
                        <a:solidFill>
                          <a:srgbClr val="FFFFFF"/>
                        </a:solidFill>
                        <a:effectLst/>
                        <a:latin typeface="Verdana" pitchFamily="34" charset="0"/>
                        <a:ea typeface="굴림" pitchFamily="50" charset="-127"/>
                      </a:endParaRPr>
                    </a:p>
                  </a:txBody>
                  <a:tcPr marT="45701" marB="4570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hMerge="1">
                  <a:txBody>
                    <a:bodyPr/>
                    <a:lstStyle/>
                    <a:p>
                      <a:pPr latinLnBrk="1"/>
                      <a:endParaRPr lang="ko-KR" altLang="en-US"/>
                    </a:p>
                  </a:txBody>
                  <a:tcPr/>
                </a:tc>
                <a:tc gridSpan="3">
                  <a:txBody>
                    <a:bodyPr/>
                    <a:lstStyle>
                      <a:lvl1pPr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1" i="0" u="none" strike="noStrike" cap="none" normalizeH="0" baseline="0">
                          <a:ln>
                            <a:noFill/>
                          </a:ln>
                          <a:solidFill>
                            <a:srgbClr val="FFFFFF"/>
                          </a:solidFill>
                          <a:effectLst/>
                          <a:latin typeface="Verdana" pitchFamily="34" charset="0"/>
                          <a:ea typeface="굴림" pitchFamily="50" charset="-127"/>
                        </a:rPr>
                        <a:t>Purpose</a:t>
                      </a:r>
                      <a:endParaRPr kumimoji="0" lang="ko-KR" altLang="en-US" sz="1800" b="1" i="0" u="none" strike="noStrike" cap="none" normalizeH="0" baseline="0">
                        <a:ln>
                          <a:noFill/>
                        </a:ln>
                        <a:solidFill>
                          <a:srgbClr val="FFFFFF"/>
                        </a:solidFill>
                        <a:effectLst/>
                        <a:latin typeface="Verdana" pitchFamily="34" charset="0"/>
                        <a:ea typeface="굴림" pitchFamily="50" charset="-127"/>
                      </a:endParaRPr>
                    </a:p>
                  </a:txBody>
                  <a:tcPr marT="45701" marB="4570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369895">
                <a:tc gridSpan="2" vMerge="1">
                  <a:txBody>
                    <a:bodyPr/>
                    <a:lstStyle/>
                    <a:p>
                      <a:pPr latinLnBrk="1"/>
                      <a:endParaRPr lang="ko-KR" altLang="en-US"/>
                    </a:p>
                  </a:txBody>
                  <a:tcPr/>
                </a:tc>
                <a:tc hMerge="1" vMerge="1">
                  <a:txBody>
                    <a:bodyPr/>
                    <a:lstStyle/>
                    <a:p>
                      <a:pPr latinLnBrk="1"/>
                      <a:endParaRPr lang="ko-KR" altLang="en-US"/>
                    </a:p>
                  </a:txBody>
                  <a:tcPr/>
                </a:tc>
                <a:tc>
                  <a:txBody>
                    <a:bodyPr/>
                    <a:lstStyle>
                      <a:lvl1pPr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a:ln>
                            <a:noFill/>
                          </a:ln>
                          <a:solidFill>
                            <a:srgbClr val="000000"/>
                          </a:solidFill>
                          <a:effectLst/>
                          <a:latin typeface="Verdana" pitchFamily="34" charset="0"/>
                          <a:ea typeface="굴림" pitchFamily="50" charset="-127"/>
                        </a:rPr>
                        <a:t>Creational</a:t>
                      </a:r>
                      <a:endParaRPr kumimoji="0" lang="ko-KR" altLang="en-US" sz="1800" b="0" i="0" u="none" strike="noStrike" cap="none" normalizeH="0" baseline="0">
                        <a:ln>
                          <a:noFill/>
                        </a:ln>
                        <a:solidFill>
                          <a:srgbClr val="000000"/>
                        </a:solidFill>
                        <a:effectLst/>
                        <a:latin typeface="Verdana" pitchFamily="34" charset="0"/>
                        <a:ea typeface="굴림" pitchFamily="50" charset="-127"/>
                      </a:endParaRPr>
                    </a:p>
                  </a:txBody>
                  <a:tcPr marT="45701" marB="45701" anchor="ct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a:ln>
                            <a:noFill/>
                          </a:ln>
                          <a:solidFill>
                            <a:srgbClr val="000000"/>
                          </a:solidFill>
                          <a:effectLst/>
                          <a:latin typeface="Verdana" pitchFamily="34" charset="0"/>
                          <a:ea typeface="굴림" pitchFamily="50" charset="-127"/>
                        </a:rPr>
                        <a:t>Structural</a:t>
                      </a:r>
                      <a:endParaRPr kumimoji="0" lang="ko-KR" altLang="en-US" sz="1800" b="0" i="0" u="none" strike="noStrike" cap="none" normalizeH="0" baseline="0">
                        <a:ln>
                          <a:noFill/>
                        </a:ln>
                        <a:solidFill>
                          <a:srgbClr val="000000"/>
                        </a:solidFill>
                        <a:effectLst/>
                        <a:latin typeface="Verdana" pitchFamily="34" charset="0"/>
                        <a:ea typeface="굴림" pitchFamily="50" charset="-127"/>
                      </a:endParaRPr>
                    </a:p>
                  </a:txBody>
                  <a:tcPr marT="45701" marB="4570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lvl1pPr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a:ln>
                            <a:noFill/>
                          </a:ln>
                          <a:solidFill>
                            <a:srgbClr val="000000"/>
                          </a:solidFill>
                          <a:effectLst/>
                          <a:latin typeface="Verdana" pitchFamily="34" charset="0"/>
                          <a:ea typeface="굴림" pitchFamily="50" charset="-127"/>
                        </a:rPr>
                        <a:t>Behavioral</a:t>
                      </a:r>
                      <a:endParaRPr kumimoji="0" lang="ko-KR" altLang="en-US" sz="1800" b="0" i="0" u="none" strike="noStrike" cap="none" normalizeH="0" baseline="0">
                        <a:ln>
                          <a:noFill/>
                        </a:ln>
                        <a:solidFill>
                          <a:srgbClr val="000000"/>
                        </a:solidFill>
                        <a:effectLst/>
                        <a:latin typeface="Verdana" pitchFamily="34" charset="0"/>
                        <a:ea typeface="굴림" pitchFamily="50" charset="-127"/>
                      </a:endParaRPr>
                    </a:p>
                  </a:txBody>
                  <a:tcPr marT="45701" marB="4570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822936">
                <a:tc rowSpan="2">
                  <a:txBody>
                    <a:bodyPr/>
                    <a:lstStyle>
                      <a:lvl1pPr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a:ln>
                            <a:noFill/>
                          </a:ln>
                          <a:solidFill>
                            <a:srgbClr val="000000"/>
                          </a:solidFill>
                          <a:effectLst/>
                          <a:latin typeface="Verdana" pitchFamily="34" charset="0"/>
                          <a:ea typeface="굴림" pitchFamily="50" charset="-127"/>
                        </a:rPr>
                        <a:t>Scope</a:t>
                      </a:r>
                      <a:endParaRPr kumimoji="0" lang="ko-KR" altLang="en-US" sz="1800" b="0" i="0" u="none" strike="noStrike" cap="none" normalizeH="0" baseline="0">
                        <a:ln>
                          <a:noFill/>
                        </a:ln>
                        <a:solidFill>
                          <a:srgbClr val="000000"/>
                        </a:solidFill>
                        <a:effectLst/>
                        <a:latin typeface="Verdana" pitchFamily="34" charset="0"/>
                        <a:ea typeface="굴림" pitchFamily="50" charset="-127"/>
                      </a:endParaRPr>
                    </a:p>
                  </a:txBody>
                  <a:tcPr marT="45701" marB="4570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EF"/>
                    </a:solidFill>
                  </a:tcPr>
                </a:tc>
                <a:tc>
                  <a:txBody>
                    <a:bodyPr/>
                    <a:lstStyle>
                      <a:lvl1pPr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a:ln>
                            <a:noFill/>
                          </a:ln>
                          <a:solidFill>
                            <a:srgbClr val="000000"/>
                          </a:solidFill>
                          <a:effectLst/>
                          <a:latin typeface="Verdana" pitchFamily="34" charset="0"/>
                          <a:ea typeface="굴림" pitchFamily="50" charset="-127"/>
                        </a:rPr>
                        <a:t>Class</a:t>
                      </a:r>
                      <a:endParaRPr kumimoji="0" lang="ko-KR" altLang="en-US" sz="1800" b="0" i="0" u="none" strike="noStrike" cap="none" normalizeH="0" baseline="0">
                        <a:ln>
                          <a:noFill/>
                        </a:ln>
                        <a:solidFill>
                          <a:srgbClr val="000000"/>
                        </a:solidFill>
                        <a:effectLst/>
                        <a:latin typeface="Verdana" pitchFamily="34" charset="0"/>
                        <a:ea typeface="굴림" pitchFamily="50" charset="-127"/>
                      </a:endParaRPr>
                    </a:p>
                  </a:txBody>
                  <a:tcPr marT="45701" marB="4570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EF"/>
                    </a:solidFill>
                  </a:tcPr>
                </a:tc>
                <a:tc>
                  <a:txBody>
                    <a:bodyPr/>
                    <a:lstStyle>
                      <a:lvl1pPr marL="285750" indent="-285750"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Factory Method</a:t>
                      </a:r>
                      <a:endParaRPr kumimoji="0" lang="ko-KR" altLang="en-US" sz="1600" b="0" i="0" u="none" strike="noStrike" cap="none" normalizeH="0" baseline="0">
                        <a:ln>
                          <a:noFill/>
                        </a:ln>
                        <a:solidFill>
                          <a:srgbClr val="000000"/>
                        </a:solidFill>
                        <a:effectLst/>
                        <a:latin typeface="Verdana" pitchFamily="34" charset="0"/>
                        <a:ea typeface="굴림" pitchFamily="50" charset="-127"/>
                      </a:endParaRPr>
                    </a:p>
                  </a:txBody>
                  <a:tcPr marT="45701" marB="4570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EF"/>
                    </a:solidFill>
                  </a:tcPr>
                </a:tc>
                <a:tc>
                  <a:txBody>
                    <a:bodyPr/>
                    <a:lstStyle>
                      <a:lvl1pPr marL="285750" indent="-285750"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Adapter(Class)</a:t>
                      </a:r>
                      <a:endParaRPr kumimoji="0" lang="ko-KR" altLang="en-US" sz="1600" b="0" i="0" u="none" strike="noStrike" cap="none" normalizeH="0" baseline="0">
                        <a:ln>
                          <a:noFill/>
                        </a:ln>
                        <a:solidFill>
                          <a:srgbClr val="000000"/>
                        </a:solidFill>
                        <a:effectLst/>
                        <a:latin typeface="Verdana" pitchFamily="34" charset="0"/>
                        <a:ea typeface="굴림" pitchFamily="50" charset="-127"/>
                      </a:endParaRPr>
                    </a:p>
                  </a:txBody>
                  <a:tcPr marT="45701" marB="4570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EF"/>
                    </a:solidFill>
                  </a:tcPr>
                </a:tc>
                <a:tc>
                  <a:txBody>
                    <a:bodyPr/>
                    <a:lstStyle>
                      <a:lvl1pPr marL="285750" indent="-285750"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Interpreter</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Template Method</a:t>
                      </a:r>
                      <a:endParaRPr kumimoji="0" lang="ko-KR" altLang="en-US" sz="1600" b="0" i="0" u="none" strike="noStrike" cap="none" normalizeH="0" baseline="0">
                        <a:ln>
                          <a:noFill/>
                        </a:ln>
                        <a:solidFill>
                          <a:srgbClr val="000000"/>
                        </a:solidFill>
                        <a:effectLst/>
                        <a:latin typeface="Verdana" pitchFamily="34" charset="0"/>
                        <a:ea typeface="굴림" pitchFamily="50" charset="-127"/>
                      </a:endParaRPr>
                    </a:p>
                  </a:txBody>
                  <a:tcPr marT="45701" marB="4570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EF"/>
                    </a:solidFill>
                  </a:tcPr>
                </a:tc>
                <a:extLst>
                  <a:ext uri="{0D108BD9-81ED-4DB2-BD59-A6C34878D82A}">
                    <a16:rowId xmlns:a16="http://schemas.microsoft.com/office/drawing/2014/main" val="10002"/>
                  </a:ext>
                </a:extLst>
              </a:tr>
              <a:tr h="2529849">
                <a:tc vMerge="1">
                  <a:txBody>
                    <a:bodyPr/>
                    <a:lstStyle/>
                    <a:p>
                      <a:pPr latinLnBrk="1"/>
                      <a:endParaRPr lang="ko-KR" altLang="en-US"/>
                    </a:p>
                  </a:txBody>
                  <a:tcPr/>
                </a:tc>
                <a:tc>
                  <a:txBody>
                    <a:bodyPr/>
                    <a:lstStyle>
                      <a:lvl1pPr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a:ln>
                            <a:noFill/>
                          </a:ln>
                          <a:solidFill>
                            <a:srgbClr val="000000"/>
                          </a:solidFill>
                          <a:effectLst/>
                          <a:latin typeface="Verdana" pitchFamily="34" charset="0"/>
                          <a:ea typeface="굴림" pitchFamily="50" charset="-127"/>
                        </a:rPr>
                        <a:t>Object</a:t>
                      </a:r>
                      <a:endParaRPr kumimoji="0" lang="ko-KR" altLang="en-US" sz="1800" b="0" i="0" u="none" strike="noStrike" cap="none" normalizeH="0" baseline="0">
                        <a:ln>
                          <a:noFill/>
                        </a:ln>
                        <a:solidFill>
                          <a:srgbClr val="000000"/>
                        </a:solidFill>
                        <a:effectLst/>
                        <a:latin typeface="Verdana" pitchFamily="34" charset="0"/>
                        <a:ea typeface="굴림" pitchFamily="50" charset="-127"/>
                      </a:endParaRPr>
                    </a:p>
                  </a:txBody>
                  <a:tcPr marT="45701" marB="4570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lvl1pPr marL="285750" indent="-285750"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Abstract Factory</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Builder</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Prototype</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Singleton</a:t>
                      </a:r>
                      <a:endParaRPr kumimoji="0" lang="ko-KR" altLang="en-US" sz="1600" b="0" i="0" u="none" strike="noStrike" cap="none" normalizeH="0" baseline="0">
                        <a:ln>
                          <a:noFill/>
                        </a:ln>
                        <a:solidFill>
                          <a:srgbClr val="000000"/>
                        </a:solidFill>
                        <a:effectLst/>
                        <a:latin typeface="Verdana" pitchFamily="34" charset="0"/>
                        <a:ea typeface="굴림" pitchFamily="50" charset="-127"/>
                      </a:endParaRPr>
                    </a:p>
                  </a:txBody>
                  <a:tcPr marT="45701" marB="4570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lvl1pPr marL="285750" indent="-285750"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Adapter(Object)</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Bridge</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Composite</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Decorator</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Facade</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Flyweight</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a:ln>
                            <a:noFill/>
                          </a:ln>
                          <a:solidFill>
                            <a:srgbClr val="000000"/>
                          </a:solidFill>
                          <a:effectLst/>
                          <a:latin typeface="Verdana" pitchFamily="34" charset="0"/>
                          <a:ea typeface="굴림" pitchFamily="50" charset="-127"/>
                        </a:rPr>
                        <a:t>Proxy</a:t>
                      </a:r>
                      <a:endParaRPr kumimoji="0" lang="ko-KR" altLang="en-US" sz="1600" b="0" i="0" u="none" strike="noStrike" cap="none" normalizeH="0" baseline="0">
                        <a:ln>
                          <a:noFill/>
                        </a:ln>
                        <a:solidFill>
                          <a:srgbClr val="000000"/>
                        </a:solidFill>
                        <a:effectLst/>
                        <a:latin typeface="Verdana" pitchFamily="34" charset="0"/>
                        <a:ea typeface="굴림" pitchFamily="50" charset="-127"/>
                      </a:endParaRPr>
                    </a:p>
                  </a:txBody>
                  <a:tcPr marT="45701" marB="4570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tc>
                  <a:txBody>
                    <a:bodyPr/>
                    <a:lstStyle>
                      <a:lvl1pPr marL="285750" indent="-285750" eaLnBrk="0" hangingPunct="0">
                        <a:spcBef>
                          <a:spcPct val="20000"/>
                        </a:spcBef>
                        <a:buClr>
                          <a:srgbClr val="FF5050"/>
                        </a:buClr>
                        <a:buSzPct val="50000"/>
                        <a:buFont typeface="Wingdings" pitchFamily="2" charset="2"/>
                        <a:defRPr sz="24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defRPr sz="20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defRPr>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defRPr>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defRPr>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defRPr>
                          <a:solidFill>
                            <a:schemeClr val="tx1"/>
                          </a:solidFill>
                          <a:latin typeface="Verdana" pitchFamily="34" charset="0"/>
                        </a:defRPr>
                      </a:lvl9pPr>
                    </a:lstStyle>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Chain of Responsibility</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Command</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Iterator</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Mediator</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Memento</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Observer</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State</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Strategy</a:t>
                      </a:r>
                    </a:p>
                    <a:p>
                      <a:pPr marL="285750" marR="0" lvl="0" indent="-285750" algn="l" defTabSz="914400" rtl="0" eaLnBrk="1" fontAlgn="base" latinLnBrk="1" hangingPunct="1">
                        <a:lnSpc>
                          <a:spcPct val="100000"/>
                        </a:lnSpc>
                        <a:spcBef>
                          <a:spcPct val="0"/>
                        </a:spcBef>
                        <a:spcAft>
                          <a:spcPct val="0"/>
                        </a:spcAft>
                        <a:buClrTx/>
                        <a:buSzTx/>
                        <a:buFont typeface="Arial" pitchFamily="34" charset="0"/>
                        <a:buChar char="•"/>
                        <a:tabLst/>
                      </a:pPr>
                      <a:r>
                        <a:rPr kumimoji="0" lang="en-US" altLang="ko-KR" sz="1600" b="0" i="0" u="none" strike="noStrike" cap="none" normalizeH="0" baseline="0" dirty="0">
                          <a:ln>
                            <a:noFill/>
                          </a:ln>
                          <a:solidFill>
                            <a:srgbClr val="000000"/>
                          </a:solidFill>
                          <a:effectLst/>
                          <a:latin typeface="Verdana" pitchFamily="34" charset="0"/>
                          <a:ea typeface="굴림" pitchFamily="50" charset="-127"/>
                        </a:rPr>
                        <a:t>Visitor</a:t>
                      </a:r>
                      <a:endParaRPr kumimoji="0" lang="ko-KR" altLang="en-US" sz="1600" b="0" i="0" u="none" strike="noStrike" cap="none" normalizeH="0" baseline="0">
                        <a:ln>
                          <a:noFill/>
                        </a:ln>
                        <a:solidFill>
                          <a:srgbClr val="000000"/>
                        </a:solidFill>
                        <a:effectLst/>
                        <a:latin typeface="Verdana" pitchFamily="34" charset="0"/>
                        <a:ea typeface="굴림" pitchFamily="50" charset="-127"/>
                      </a:endParaRPr>
                    </a:p>
                  </a:txBody>
                  <a:tcPr marT="45701" marB="4570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7200"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14265324-42FD-4993-8120-9CE35AA94913}" type="slidenum">
              <a:rPr kumimoji="1" lang="en-US" altLang="ko-KR" sz="1400" smtClean="0">
                <a:solidFill>
                  <a:srgbClr val="000000"/>
                </a:solidFill>
                <a:latin typeface="Times New Roman" pitchFamily="18" charset="0"/>
              </a:rPr>
              <a:pPr eaLnBrk="1" hangingPunct="1">
                <a:spcBef>
                  <a:spcPct val="0"/>
                </a:spcBef>
                <a:buClrTx/>
                <a:buSzTx/>
                <a:buFontTx/>
                <a:buNone/>
              </a:pPr>
              <a:t>4</a:t>
            </a:fld>
            <a:endParaRPr kumimoji="1" lang="en-US" altLang="ko-KR" sz="1400">
              <a:solidFill>
                <a:srgbClr val="000000"/>
              </a:solidFill>
              <a:latin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3EE37088-79E4-49D1-BBD2-87CAF3B8CE76}" type="slidenum">
              <a:rPr lang="en-US" altLang="ko-KR" sz="1000" smtClean="0">
                <a:latin typeface="Tahoma" pitchFamily="34" charset="0"/>
              </a:rPr>
              <a:pPr eaLnBrk="1" hangingPunct="1">
                <a:spcBef>
                  <a:spcPct val="0"/>
                </a:spcBef>
                <a:buClrTx/>
                <a:buSzTx/>
                <a:buFontTx/>
                <a:buNone/>
              </a:pPr>
              <a:t>40</a:t>
            </a:fld>
            <a:endParaRPr lang="ko-KR" altLang="en-US" sz="1000">
              <a:latin typeface="Tahoma" pitchFamily="34" charset="0"/>
            </a:endParaRPr>
          </a:p>
        </p:txBody>
      </p:sp>
      <p:sp>
        <p:nvSpPr>
          <p:cNvPr id="44035" name="Rectangle 2"/>
          <p:cNvSpPr>
            <a:spLocks noGrp="1" noChangeArrowheads="1"/>
          </p:cNvSpPr>
          <p:nvPr>
            <p:ph type="title"/>
          </p:nvPr>
        </p:nvSpPr>
        <p:spPr/>
        <p:txBody>
          <a:bodyPr/>
          <a:lstStyle/>
          <a:p>
            <a:pPr eaLnBrk="1" hangingPunct="1"/>
            <a:r>
              <a:rPr lang="en-US" altLang="ko-KR">
                <a:ea typeface="굴림" pitchFamily="50" charset="-127"/>
              </a:rPr>
              <a:t>Behavioral – Template Method II</a:t>
            </a:r>
          </a:p>
        </p:txBody>
      </p:sp>
      <p:sp>
        <p:nvSpPr>
          <p:cNvPr id="44036" name="내용 개체 틀 1" descr="Rectangle: Click to edit Master text styles&#10;Second level&#10;Third level&#10;Fourth level&#10;Fifth level"/>
          <p:cNvSpPr>
            <a:spLocks noGrp="1"/>
          </p:cNvSpPr>
          <p:nvPr>
            <p:ph idx="1"/>
          </p:nvPr>
        </p:nvSpPr>
        <p:spPr/>
        <p:txBody>
          <a:bodyPr/>
          <a:lstStyle/>
          <a:p>
            <a:endParaRPr lang="ko-KR" altLang="en-US">
              <a:ea typeface="굴림" pitchFamily="50" charset="-127"/>
            </a:endParaRPr>
          </a:p>
        </p:txBody>
      </p:sp>
      <p:pic>
        <p:nvPicPr>
          <p:cNvPr id="440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846263"/>
            <a:ext cx="5181600" cy="293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E75FDABD-8CDD-488F-B44F-DE46E276A380}" type="slidenum">
              <a:rPr lang="en-US" altLang="ko-KR" sz="1000" smtClean="0">
                <a:latin typeface="Tahoma" pitchFamily="34" charset="0"/>
              </a:rPr>
              <a:pPr eaLnBrk="1" hangingPunct="1">
                <a:spcBef>
                  <a:spcPct val="0"/>
                </a:spcBef>
                <a:buClrTx/>
                <a:buSzTx/>
                <a:buFontTx/>
                <a:buNone/>
              </a:pPr>
              <a:t>41</a:t>
            </a:fld>
            <a:endParaRPr lang="ko-KR" altLang="en-US" sz="1000">
              <a:latin typeface="Tahoma" pitchFamily="34" charset="0"/>
            </a:endParaRPr>
          </a:p>
        </p:txBody>
      </p:sp>
      <p:sp>
        <p:nvSpPr>
          <p:cNvPr id="45059" name="Rectangle 2"/>
          <p:cNvSpPr>
            <a:spLocks noGrp="1" noChangeArrowheads="1"/>
          </p:cNvSpPr>
          <p:nvPr>
            <p:ph type="title"/>
          </p:nvPr>
        </p:nvSpPr>
        <p:spPr/>
        <p:txBody>
          <a:bodyPr/>
          <a:lstStyle/>
          <a:p>
            <a:pPr eaLnBrk="1" hangingPunct="1"/>
            <a:r>
              <a:rPr lang="en-US" altLang="ko-KR">
                <a:ea typeface="굴림" pitchFamily="50" charset="-127"/>
              </a:rPr>
              <a:t>Behavioral – Iterator I</a:t>
            </a:r>
          </a:p>
        </p:txBody>
      </p:sp>
      <p:sp>
        <p:nvSpPr>
          <p:cNvPr id="45060" name="Rectangle 3" descr="Rectangle: Click to edit Master text styles&#10;Second level&#10;Third level&#10;Fourth level&#10;Fifth level"/>
          <p:cNvSpPr>
            <a:spLocks noGrp="1" noChangeArrowheads="1"/>
          </p:cNvSpPr>
          <p:nvPr>
            <p:ph type="body" idx="1"/>
          </p:nvPr>
        </p:nvSpPr>
        <p:spPr>
          <a:xfrm>
            <a:off x="304800" y="1066800"/>
            <a:ext cx="8686800" cy="5029200"/>
          </a:xfrm>
        </p:spPr>
        <p:txBody>
          <a:bodyPr/>
          <a:lstStyle/>
          <a:p>
            <a:pPr eaLnBrk="1" hangingPunct="1"/>
            <a:r>
              <a:rPr lang="en-US" altLang="ko-KR" sz="2400" b="1" i="1">
                <a:latin typeface="Arial, Helvetica, sans-serif"/>
                <a:ea typeface="굴림" pitchFamily="50" charset="-127"/>
              </a:rPr>
              <a:t>Intent</a:t>
            </a:r>
          </a:p>
          <a:p>
            <a:pPr lvl="1" eaLnBrk="1" hangingPunct="1"/>
            <a:r>
              <a:rPr lang="en-US" altLang="ko-KR" sz="2000">
                <a:latin typeface="Times New Roman" pitchFamily="18" charset="0"/>
                <a:ea typeface="굴림" pitchFamily="50" charset="-127"/>
                <a:cs typeface="Times New Roman" pitchFamily="18" charset="0"/>
              </a:rPr>
              <a:t>Provide a way to access the elements of an aggregate object sequentially without exposing its underlying representation. </a:t>
            </a:r>
          </a:p>
          <a:p>
            <a:pPr lvl="1" eaLnBrk="1" hangingPunct="1"/>
            <a:endParaRPr lang="en-US" altLang="ko-KR" sz="2000">
              <a:latin typeface="Times New Roman" pitchFamily="18" charset="0"/>
              <a:ea typeface="굴림" pitchFamily="50" charset="-127"/>
              <a:cs typeface="Times New Roman" pitchFamily="18" charset="0"/>
            </a:endParaRPr>
          </a:p>
          <a:p>
            <a:pPr eaLnBrk="1" hangingPunct="1"/>
            <a:r>
              <a:rPr lang="en-US" altLang="ko-KR" sz="2400" b="1" i="1">
                <a:latin typeface="Arial, Helvetica, sans-serif"/>
                <a:ea typeface="굴림" pitchFamily="50" charset="-127"/>
              </a:rPr>
              <a:t>Applicability</a:t>
            </a:r>
          </a:p>
          <a:p>
            <a:pPr lvl="1" eaLnBrk="1" hangingPunct="1"/>
            <a:r>
              <a:rPr lang="en-US" altLang="ko-KR" sz="2000">
                <a:latin typeface="Times New Roman" pitchFamily="18" charset="0"/>
                <a:ea typeface="굴림" pitchFamily="50" charset="-127"/>
              </a:rPr>
              <a:t>to access an aggregate object's contents without exposing its internal representation. </a:t>
            </a:r>
          </a:p>
          <a:p>
            <a:pPr lvl="1" eaLnBrk="1" hangingPunct="1"/>
            <a:r>
              <a:rPr lang="en-US" altLang="ko-KR" sz="2000">
                <a:latin typeface="Times New Roman" pitchFamily="18" charset="0"/>
                <a:ea typeface="굴림" pitchFamily="50" charset="-127"/>
              </a:rPr>
              <a:t>to support multiple traversals of aggregate objects.</a:t>
            </a:r>
          </a:p>
          <a:p>
            <a:pPr lvl="1" eaLnBrk="1" hangingPunct="1"/>
            <a:r>
              <a:rPr lang="en-US" altLang="ko-KR" sz="2000">
                <a:latin typeface="Times New Roman" pitchFamily="18" charset="0"/>
                <a:ea typeface="굴림" pitchFamily="50" charset="-127"/>
              </a:rPr>
              <a:t>to provide a uniform interface for traversing different aggregate structures (that is, to support polymorphic iteration)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4FD04175-493F-41F0-A1AD-AC6FF8EB82CA}" type="slidenum">
              <a:rPr lang="en-US" altLang="ko-KR" sz="1000" smtClean="0">
                <a:latin typeface="Tahoma" pitchFamily="34" charset="0"/>
              </a:rPr>
              <a:pPr eaLnBrk="1" hangingPunct="1">
                <a:spcBef>
                  <a:spcPct val="0"/>
                </a:spcBef>
                <a:buClrTx/>
                <a:buSzTx/>
                <a:buFontTx/>
                <a:buNone/>
              </a:pPr>
              <a:t>42</a:t>
            </a:fld>
            <a:endParaRPr lang="ko-KR" altLang="en-US" sz="1000">
              <a:latin typeface="Tahoma" pitchFamily="34" charset="0"/>
            </a:endParaRPr>
          </a:p>
        </p:txBody>
      </p:sp>
      <p:sp>
        <p:nvSpPr>
          <p:cNvPr id="46083" name="Rectangle 2"/>
          <p:cNvSpPr>
            <a:spLocks noGrp="1" noChangeArrowheads="1"/>
          </p:cNvSpPr>
          <p:nvPr>
            <p:ph type="title"/>
          </p:nvPr>
        </p:nvSpPr>
        <p:spPr/>
        <p:txBody>
          <a:bodyPr/>
          <a:lstStyle/>
          <a:p>
            <a:pPr eaLnBrk="1" hangingPunct="1"/>
            <a:r>
              <a:rPr lang="en-US" altLang="ko-KR">
                <a:ea typeface="굴림" pitchFamily="50" charset="-127"/>
              </a:rPr>
              <a:t>Behavioral – Iterator II</a:t>
            </a:r>
          </a:p>
        </p:txBody>
      </p:sp>
      <p:sp>
        <p:nvSpPr>
          <p:cNvPr id="46084" name="내용 개체 틀 1" descr="Rectangle: Click to edit Master text styles&#10;Second level&#10;Third level&#10;Fourth level&#10;Fifth level"/>
          <p:cNvSpPr>
            <a:spLocks noGrp="1"/>
          </p:cNvSpPr>
          <p:nvPr>
            <p:ph idx="1"/>
          </p:nvPr>
        </p:nvSpPr>
        <p:spPr/>
        <p:txBody>
          <a:bodyPr/>
          <a:lstStyle/>
          <a:p>
            <a:r>
              <a:rPr lang="en-US" altLang="ko-KR" sz="2000">
                <a:ea typeface="굴림" pitchFamily="50" charset="-127"/>
              </a:rPr>
              <a:t>The key idea in this pattern is to take the responsibility for access and traversal out of the Aggregate object and put it into an iterator object.</a:t>
            </a:r>
            <a:endParaRPr lang="ko-KR" altLang="en-US" sz="2000">
              <a:ea typeface="굴림" pitchFamily="50" charset="-127"/>
            </a:endParaRPr>
          </a:p>
        </p:txBody>
      </p:sp>
      <p:pic>
        <p:nvPicPr>
          <p:cNvPr id="4608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681990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18340ED5-7D59-4327-B892-7B073C97AD5B}" type="slidenum">
              <a:rPr lang="en-US" altLang="ko-KR" sz="1000" smtClean="0">
                <a:latin typeface="Tahoma" pitchFamily="34" charset="0"/>
              </a:rPr>
              <a:pPr eaLnBrk="1" hangingPunct="1">
                <a:spcBef>
                  <a:spcPct val="0"/>
                </a:spcBef>
                <a:buClrTx/>
                <a:buSzTx/>
                <a:buFontTx/>
                <a:buNone/>
              </a:pPr>
              <a:t>43</a:t>
            </a:fld>
            <a:endParaRPr lang="ko-KR" altLang="en-US" sz="1000">
              <a:latin typeface="Tahoma" pitchFamily="34" charset="0"/>
            </a:endParaRPr>
          </a:p>
        </p:txBody>
      </p:sp>
      <p:sp>
        <p:nvSpPr>
          <p:cNvPr id="47107" name="Rectangle 2"/>
          <p:cNvSpPr>
            <a:spLocks noGrp="1" noChangeArrowheads="1"/>
          </p:cNvSpPr>
          <p:nvPr>
            <p:ph type="title"/>
          </p:nvPr>
        </p:nvSpPr>
        <p:spPr/>
        <p:txBody>
          <a:bodyPr/>
          <a:lstStyle/>
          <a:p>
            <a:pPr eaLnBrk="1" hangingPunct="1"/>
            <a:r>
              <a:rPr lang="en-US" altLang="ko-KR">
                <a:ea typeface="굴림" pitchFamily="50" charset="-127"/>
              </a:rPr>
              <a:t>Behavioral – Iterator III</a:t>
            </a:r>
          </a:p>
        </p:txBody>
      </p:sp>
      <p:sp>
        <p:nvSpPr>
          <p:cNvPr id="47108" name="내용 개체 틀 1" descr="Rectangle: Click to edit Master text styles&#10;Second level&#10;Third level&#10;Fourth level&#10;Fifth level"/>
          <p:cNvSpPr>
            <a:spLocks noGrp="1"/>
          </p:cNvSpPr>
          <p:nvPr>
            <p:ph idx="1"/>
          </p:nvPr>
        </p:nvSpPr>
        <p:spPr/>
        <p:txBody>
          <a:bodyPr/>
          <a:lstStyle/>
          <a:p>
            <a:r>
              <a:rPr lang="en-US" altLang="ko-KR" sz="2000">
                <a:ea typeface="굴림" pitchFamily="50" charset="-127"/>
              </a:rPr>
              <a:t>Let's assume that we also have a SkipList implementation of a list. A skiplist is a probabilistic data structure with characteristics similar to balanced trees.</a:t>
            </a:r>
            <a:endParaRPr lang="ko-KR" altLang="en-US" sz="2000">
              <a:ea typeface="굴림" pitchFamily="50" charset="-127"/>
            </a:endParaRPr>
          </a:p>
        </p:txBody>
      </p:sp>
      <p:pic>
        <p:nvPicPr>
          <p:cNvPr id="4710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38400"/>
            <a:ext cx="6704013"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7B663472-39E5-4208-9633-82F4037473F0}" type="slidenum">
              <a:rPr lang="en-US" altLang="ko-KR" sz="1000" smtClean="0">
                <a:latin typeface="Tahoma" pitchFamily="34" charset="0"/>
              </a:rPr>
              <a:pPr eaLnBrk="1" hangingPunct="1">
                <a:spcBef>
                  <a:spcPct val="0"/>
                </a:spcBef>
                <a:buClrTx/>
                <a:buSzTx/>
                <a:buFontTx/>
                <a:buNone/>
              </a:pPr>
              <a:t>44</a:t>
            </a:fld>
            <a:endParaRPr lang="ko-KR" altLang="en-US" sz="1000">
              <a:latin typeface="Tahoma" pitchFamily="34" charset="0"/>
            </a:endParaRPr>
          </a:p>
        </p:txBody>
      </p:sp>
      <p:sp>
        <p:nvSpPr>
          <p:cNvPr id="48131" name="Rectangle 2"/>
          <p:cNvSpPr>
            <a:spLocks noGrp="1" noChangeArrowheads="1"/>
          </p:cNvSpPr>
          <p:nvPr>
            <p:ph type="title"/>
          </p:nvPr>
        </p:nvSpPr>
        <p:spPr/>
        <p:txBody>
          <a:bodyPr/>
          <a:lstStyle/>
          <a:p>
            <a:pPr eaLnBrk="1" hangingPunct="1"/>
            <a:r>
              <a:rPr lang="en-US" altLang="ko-KR">
                <a:ea typeface="굴림" pitchFamily="50" charset="-127"/>
              </a:rPr>
              <a:t>Behavioral – Observer I</a:t>
            </a:r>
          </a:p>
        </p:txBody>
      </p:sp>
      <p:sp>
        <p:nvSpPr>
          <p:cNvPr id="48132" name="Rectangle 3" descr="Rectangle: Click to edit Master text styles&#10;Second level&#10;Third level&#10;Fourth level&#10;Fifth level"/>
          <p:cNvSpPr>
            <a:spLocks noGrp="1" noChangeArrowheads="1"/>
          </p:cNvSpPr>
          <p:nvPr>
            <p:ph type="body" idx="1"/>
          </p:nvPr>
        </p:nvSpPr>
        <p:spPr>
          <a:xfrm>
            <a:off x="304800" y="1066800"/>
            <a:ext cx="8686800" cy="5029200"/>
          </a:xfrm>
        </p:spPr>
        <p:txBody>
          <a:bodyPr/>
          <a:lstStyle/>
          <a:p>
            <a:pPr eaLnBrk="1" hangingPunct="1"/>
            <a:r>
              <a:rPr lang="en-US" altLang="ko-KR" sz="2400" b="1" i="1">
                <a:latin typeface="Arial, Helvetica, sans-serif"/>
                <a:ea typeface="굴림" pitchFamily="50" charset="-127"/>
              </a:rPr>
              <a:t>Intent</a:t>
            </a:r>
          </a:p>
          <a:p>
            <a:pPr lvl="1" eaLnBrk="1" hangingPunct="1"/>
            <a:r>
              <a:rPr lang="en-US" altLang="ko-KR" sz="2000">
                <a:latin typeface="Times New Roman" pitchFamily="18" charset="0"/>
                <a:ea typeface="굴림" pitchFamily="50" charset="-127"/>
                <a:cs typeface="Times New Roman" pitchFamily="18" charset="0"/>
              </a:rPr>
              <a:t>Define relationship between a group of objects such that whenever one object is updated all others are notified automatically.</a:t>
            </a:r>
          </a:p>
          <a:p>
            <a:pPr eaLnBrk="1" hangingPunct="1"/>
            <a:r>
              <a:rPr lang="en-US" altLang="ko-KR" sz="2400" b="1" i="1">
                <a:latin typeface="Arial, Helvetica, sans-serif"/>
                <a:ea typeface="굴림" pitchFamily="50" charset="-127"/>
              </a:rPr>
              <a:t>Applicability</a:t>
            </a:r>
          </a:p>
          <a:p>
            <a:pPr lvl="1" eaLnBrk="1" hangingPunct="1"/>
            <a:r>
              <a:rPr lang="en-US" altLang="ko-KR" sz="2000">
                <a:latin typeface="Times New Roman" pitchFamily="18" charset="0"/>
                <a:ea typeface="굴림" pitchFamily="50" charset="-127"/>
              </a:rPr>
              <a:t>Changes to one object in a group requires changes to the others in the group </a:t>
            </a:r>
          </a:p>
          <a:p>
            <a:pPr lvl="1" eaLnBrk="1" hangingPunct="1"/>
            <a:r>
              <a:rPr lang="en-US" altLang="ko-KR" sz="2000">
                <a:latin typeface="Times New Roman" pitchFamily="18" charset="0"/>
                <a:ea typeface="굴림" pitchFamily="50" charset="-127"/>
              </a:rPr>
              <a:t>The number of objects in the group may vary </a:t>
            </a:r>
          </a:p>
          <a:p>
            <a:pPr lvl="1" eaLnBrk="1" hangingPunct="1"/>
            <a:r>
              <a:rPr lang="en-US" altLang="ko-KR" sz="2000">
                <a:latin typeface="Times New Roman" pitchFamily="18" charset="0"/>
                <a:ea typeface="굴림" pitchFamily="50" charset="-127"/>
              </a:rPr>
              <a:t>Loose coupling is desired between the objects in the group </a:t>
            </a:r>
          </a:p>
          <a:p>
            <a:pPr eaLnBrk="1" hangingPunct="1"/>
            <a:r>
              <a:rPr lang="en-US" altLang="ko-KR" sz="2400" b="1" i="1">
                <a:latin typeface="Arial, Helvetica, sans-serif"/>
                <a:ea typeface="굴림" pitchFamily="50" charset="-127"/>
              </a:rPr>
              <a:t>Consequences</a:t>
            </a:r>
          </a:p>
          <a:p>
            <a:pPr lvl="1" eaLnBrk="1" hangingPunct="1"/>
            <a:r>
              <a:rPr lang="en-US" altLang="ko-KR" sz="2000">
                <a:latin typeface="Times New Roman" pitchFamily="18" charset="0"/>
                <a:ea typeface="굴림" pitchFamily="50" charset="-127"/>
              </a:rPr>
              <a:t>Subjects have limited knowledge of the objects in the observed group </a:t>
            </a:r>
          </a:p>
          <a:p>
            <a:pPr lvl="1" eaLnBrk="1" hangingPunct="1"/>
            <a:r>
              <a:rPr lang="en-US" altLang="ko-KR" sz="2000">
                <a:latin typeface="Times New Roman" pitchFamily="18" charset="0"/>
                <a:ea typeface="굴림" pitchFamily="50" charset="-127"/>
              </a:rPr>
              <a:t>Objects may easily be added or removed without changing existing objects </a:t>
            </a:r>
          </a:p>
          <a:p>
            <a:pPr lvl="1" eaLnBrk="1" hangingPunct="1"/>
            <a:r>
              <a:rPr lang="en-US" altLang="ko-KR" sz="2000">
                <a:latin typeface="Times New Roman" pitchFamily="18" charset="0"/>
                <a:ea typeface="굴림" pitchFamily="50" charset="-127"/>
              </a:rPr>
              <a:t>Update notifications are automatically broadcast to all interested objects </a:t>
            </a:r>
          </a:p>
          <a:p>
            <a:pPr lvl="1" eaLnBrk="1" hangingPunct="1"/>
            <a:r>
              <a:rPr lang="en-US" altLang="ko-KR" sz="2000">
                <a:latin typeface="Times New Roman" pitchFamily="18" charset="0"/>
                <a:ea typeface="굴림" pitchFamily="50" charset="-127"/>
              </a:rPr>
              <a:t>The cost of updating any object in the group may be greater than expected </a:t>
            </a:r>
          </a:p>
          <a:p>
            <a:pPr lvl="1" eaLnBrk="1" hangingPunct="1"/>
            <a:r>
              <a:rPr lang="en-US" altLang="ko-KR" sz="2000">
                <a:latin typeface="Times New Roman" pitchFamily="18" charset="0"/>
                <a:ea typeface="굴림" pitchFamily="50" charset="-127"/>
              </a:rPr>
              <a:t>Update notifications may occur more frequently than desired or expected </a:t>
            </a:r>
          </a:p>
          <a:p>
            <a:pPr eaLnBrk="1" hangingPunct="1"/>
            <a:endParaRPr lang="en-US" altLang="ko-KR" sz="2400">
              <a:ea typeface="굴림" pitchFamily="50" charset="-127"/>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0938734F-C03C-4B24-BFD3-998309A21896}" type="slidenum">
              <a:rPr lang="en-US" altLang="ko-KR" sz="1000" smtClean="0">
                <a:latin typeface="Tahoma" pitchFamily="34" charset="0"/>
              </a:rPr>
              <a:pPr eaLnBrk="1" hangingPunct="1">
                <a:spcBef>
                  <a:spcPct val="0"/>
                </a:spcBef>
                <a:buClrTx/>
                <a:buSzTx/>
                <a:buFontTx/>
                <a:buNone/>
              </a:pPr>
              <a:t>45</a:t>
            </a:fld>
            <a:endParaRPr lang="ko-KR" altLang="en-US" sz="1000">
              <a:latin typeface="Tahoma" pitchFamily="34" charset="0"/>
            </a:endParaRPr>
          </a:p>
        </p:txBody>
      </p:sp>
      <p:sp>
        <p:nvSpPr>
          <p:cNvPr id="49155" name="Rectangle 2"/>
          <p:cNvSpPr>
            <a:spLocks noGrp="1" noChangeArrowheads="1"/>
          </p:cNvSpPr>
          <p:nvPr>
            <p:ph type="title"/>
          </p:nvPr>
        </p:nvSpPr>
        <p:spPr/>
        <p:txBody>
          <a:bodyPr/>
          <a:lstStyle/>
          <a:p>
            <a:pPr eaLnBrk="1" hangingPunct="1"/>
            <a:r>
              <a:rPr lang="en-US" altLang="ko-KR">
                <a:ea typeface="굴림" pitchFamily="50" charset="-127"/>
              </a:rPr>
              <a:t>Behavioral – Observer II</a:t>
            </a:r>
          </a:p>
        </p:txBody>
      </p:sp>
      <p:sp>
        <p:nvSpPr>
          <p:cNvPr id="49156"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ko-KR" altLang="en-US">
              <a:ea typeface="굴림" pitchFamily="50" charset="-127"/>
            </a:endParaRPr>
          </a:p>
        </p:txBody>
      </p:sp>
      <p:sp>
        <p:nvSpPr>
          <p:cNvPr id="49157" name="Rectangle 4"/>
          <p:cNvSpPr>
            <a:spLocks noChangeArrowheads="1"/>
          </p:cNvSpPr>
          <p:nvPr/>
        </p:nvSpPr>
        <p:spPr bwMode="auto">
          <a:xfrm>
            <a:off x="2343150" y="2390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pic>
        <p:nvPicPr>
          <p:cNvPr id="49158" name="Picture 5" descr="image0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6705600"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슬라이드 번호 개체 틀 4"/>
          <p:cNvSpPr>
            <a:spLocks noGrp="1"/>
          </p:cNvSpPr>
          <p:nvPr>
            <p:ph type="sldNum" sz="quarter" idx="12"/>
          </p:nvPr>
        </p:nvSpPr>
        <p:spPr>
          <a:xfrm>
            <a:off x="5346700" y="6337300"/>
            <a:ext cx="2133600" cy="244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2"/>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3"/>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36F887B9-7906-4E88-BA45-E7314FD6CA6E}" type="slidenum">
              <a:rPr lang="en-US" altLang="ko-KR" sz="1000" b="1" smtClean="0">
                <a:solidFill>
                  <a:srgbClr val="808080"/>
                </a:solidFill>
                <a:latin typeface="Tahoma" pitchFamily="34" charset="0"/>
              </a:rPr>
              <a:pPr eaLnBrk="1" hangingPunct="1">
                <a:spcBef>
                  <a:spcPct val="0"/>
                </a:spcBef>
                <a:buClrTx/>
                <a:buSzTx/>
                <a:buFontTx/>
                <a:buNone/>
              </a:pPr>
              <a:t>46</a:t>
            </a:fld>
            <a:endParaRPr lang="en-US" altLang="ko-KR" sz="1000" b="1">
              <a:solidFill>
                <a:srgbClr val="808080"/>
              </a:solidFill>
              <a:latin typeface="Tahoma" pitchFamily="34" charset="0"/>
            </a:endParaRPr>
          </a:p>
        </p:txBody>
      </p:sp>
      <p:sp>
        <p:nvSpPr>
          <p:cNvPr id="50179" name="Rectangle 2"/>
          <p:cNvSpPr>
            <a:spLocks noGrp="1" noChangeArrowheads="1"/>
          </p:cNvSpPr>
          <p:nvPr>
            <p:ph type="title"/>
          </p:nvPr>
        </p:nvSpPr>
        <p:spPr>
          <a:xfrm>
            <a:off x="609600" y="228600"/>
            <a:ext cx="6838950" cy="563563"/>
          </a:xfrm>
        </p:spPr>
        <p:txBody>
          <a:bodyPr/>
          <a:lstStyle/>
          <a:p>
            <a:r>
              <a:rPr lang="en-US" altLang="ko-KR">
                <a:ea typeface="굴림" pitchFamily="50" charset="-127"/>
              </a:rPr>
              <a:t>Java GUI </a:t>
            </a:r>
            <a:r>
              <a:rPr lang="ko-KR" altLang="en-US">
                <a:ea typeface="굴림" pitchFamily="50" charset="-127"/>
              </a:rPr>
              <a:t>수행 매카니즘</a:t>
            </a:r>
            <a:endParaRPr lang="en-US" altLang="ko-KR" b="0">
              <a:latin typeface="Lucida Console" pitchFamily="49" charset="0"/>
              <a:ea typeface="굴림" pitchFamily="50" charset="-127"/>
            </a:endParaRPr>
          </a:p>
        </p:txBody>
      </p:sp>
      <p:sp>
        <p:nvSpPr>
          <p:cNvPr id="50180" name="Rectangle 3" descr="Rectangle: Click to edit Master text styles&#10;Second level&#10;Third level&#10;Fourth level&#10;Fifth level"/>
          <p:cNvSpPr>
            <a:spLocks noGrp="1" noChangeArrowheads="1"/>
          </p:cNvSpPr>
          <p:nvPr>
            <p:ph type="body" sz="half" idx="1"/>
          </p:nvPr>
        </p:nvSpPr>
        <p:spPr>
          <a:xfrm>
            <a:off x="468313" y="1036638"/>
            <a:ext cx="8534400" cy="5211762"/>
          </a:xfrm>
        </p:spPr>
        <p:txBody>
          <a:bodyPr/>
          <a:lstStyle/>
          <a:p>
            <a:pPr marL="0" indent="0"/>
            <a:r>
              <a:rPr lang="en-US" altLang="ko-KR" sz="2000">
                <a:ea typeface="굴림" pitchFamily="50" charset="-127"/>
              </a:rPr>
              <a:t> Every </a:t>
            </a:r>
            <a:r>
              <a:rPr lang="en-US" altLang="ko-KR" sz="2000">
                <a:latin typeface="Lucida Console" pitchFamily="49" charset="0"/>
                <a:ea typeface="굴림" pitchFamily="50" charset="-127"/>
              </a:rPr>
              <a:t>JComponent</a:t>
            </a:r>
            <a:r>
              <a:rPr lang="en-US" altLang="ko-KR" sz="2000">
                <a:ea typeface="굴림" pitchFamily="50" charset="-127"/>
              </a:rPr>
              <a:t> has instance variable </a:t>
            </a:r>
            <a:r>
              <a:rPr lang="en-US" altLang="ko-KR" sz="2000">
                <a:latin typeface="Lucida Console" pitchFamily="49" charset="0"/>
                <a:ea typeface="굴림" pitchFamily="50" charset="-127"/>
              </a:rPr>
              <a:t>listenerList</a:t>
            </a:r>
          </a:p>
          <a:p>
            <a:pPr marL="457200" lvl="1" indent="0"/>
            <a:r>
              <a:rPr lang="en-US" altLang="ko-KR" sz="1800">
                <a:latin typeface="Arial" pitchFamily="34" charset="0"/>
                <a:ea typeface="굴림" pitchFamily="50" charset="-127"/>
              </a:rPr>
              <a:t> Object of type </a:t>
            </a:r>
            <a:r>
              <a:rPr lang="en-US" altLang="ko-KR" sz="1800">
                <a:latin typeface="Lucida Console" pitchFamily="49" charset="0"/>
                <a:ea typeface="굴림" pitchFamily="50" charset="-127"/>
              </a:rPr>
              <a:t>EventListenerList</a:t>
            </a:r>
          </a:p>
          <a:p>
            <a:pPr marL="457200" lvl="1" indent="0"/>
            <a:r>
              <a:rPr lang="en-US" altLang="ko-KR" sz="1800">
                <a:latin typeface="Arial" pitchFamily="34" charset="0"/>
                <a:ea typeface="굴림" pitchFamily="50" charset="-127"/>
              </a:rPr>
              <a:t> Maintains references to all its registered listeners</a:t>
            </a:r>
          </a:p>
          <a:p>
            <a:pPr marL="457200" lvl="1" indent="0"/>
            <a:endParaRPr lang="en-US" altLang="ko-KR" sz="1800">
              <a:latin typeface="Arial" pitchFamily="34" charset="0"/>
              <a:ea typeface="굴림" pitchFamily="50" charset="-127"/>
            </a:endParaRPr>
          </a:p>
          <a:p>
            <a:pPr marL="457200" lvl="1" indent="0"/>
            <a:endParaRPr lang="en-US" altLang="ko-KR" sz="1800">
              <a:latin typeface="Arial" pitchFamily="34" charset="0"/>
              <a:ea typeface="굴림" pitchFamily="50" charset="-127"/>
            </a:endParaRPr>
          </a:p>
          <a:p>
            <a:pPr marL="457200" lvl="1" indent="0"/>
            <a:endParaRPr lang="en-US" altLang="ko-KR" sz="1800">
              <a:latin typeface="Arial" pitchFamily="34" charset="0"/>
              <a:ea typeface="굴림" pitchFamily="50" charset="-127"/>
            </a:endParaRPr>
          </a:p>
          <a:p>
            <a:pPr marL="457200" lvl="1" indent="0"/>
            <a:endParaRPr lang="en-US" altLang="ko-KR" sz="1800">
              <a:latin typeface="Arial" pitchFamily="34" charset="0"/>
              <a:ea typeface="굴림" pitchFamily="50" charset="-127"/>
            </a:endParaRPr>
          </a:p>
          <a:p>
            <a:pPr marL="457200" lvl="1" indent="0"/>
            <a:endParaRPr lang="en-US" altLang="ko-KR" sz="1800">
              <a:latin typeface="Arial" pitchFamily="34" charset="0"/>
              <a:ea typeface="굴림" pitchFamily="50" charset="-127"/>
            </a:endParaRPr>
          </a:p>
          <a:p>
            <a:pPr marL="457200" lvl="1" indent="0"/>
            <a:endParaRPr lang="en-US" altLang="ko-KR" sz="1800">
              <a:latin typeface="Arial" pitchFamily="34" charset="0"/>
              <a:ea typeface="굴림" pitchFamily="50" charset="-127"/>
            </a:endParaRPr>
          </a:p>
          <a:p>
            <a:pPr marL="457200" lvl="1" indent="0"/>
            <a:endParaRPr lang="en-US" altLang="ko-KR" sz="1800">
              <a:latin typeface="Arial" pitchFamily="34" charset="0"/>
              <a:ea typeface="굴림" pitchFamily="50" charset="-127"/>
            </a:endParaRPr>
          </a:p>
          <a:p>
            <a:pPr marL="457200" lvl="1" indent="0"/>
            <a:endParaRPr lang="en-US" altLang="ko-KR" sz="1800">
              <a:latin typeface="Arial" pitchFamily="34" charset="0"/>
              <a:ea typeface="굴림" pitchFamily="50" charset="-127"/>
            </a:endParaRPr>
          </a:p>
          <a:p>
            <a:pPr marL="457200" lvl="1" indent="0"/>
            <a:endParaRPr lang="en-US" altLang="ko-KR" sz="1800">
              <a:latin typeface="Arial" pitchFamily="34" charset="0"/>
              <a:ea typeface="굴림" pitchFamily="50" charset="-127"/>
            </a:endParaRPr>
          </a:p>
          <a:p>
            <a:pPr marL="457200" lvl="1" indent="0"/>
            <a:endParaRPr lang="en-US" altLang="ko-KR" sz="1800">
              <a:latin typeface="Arial" pitchFamily="34" charset="0"/>
              <a:ea typeface="굴림" pitchFamily="50" charset="-127"/>
            </a:endParaRPr>
          </a:p>
          <a:p>
            <a:pPr marL="0" indent="0"/>
            <a:r>
              <a:rPr lang="en-US" altLang="ko-KR" sz="2000">
                <a:ea typeface="굴림" pitchFamily="50" charset="-127"/>
              </a:rPr>
              <a:t> Events are dispatched to only the event listeners that match the event type</a:t>
            </a:r>
          </a:p>
          <a:p>
            <a:pPr marL="457200" lvl="1" indent="0"/>
            <a:r>
              <a:rPr lang="en-US" altLang="ko-KR" sz="1800">
                <a:latin typeface="Arial" pitchFamily="34" charset="0"/>
                <a:ea typeface="굴림" pitchFamily="50" charset="-127"/>
              </a:rPr>
              <a:t>Events have a unique event ID specifying the event type</a:t>
            </a:r>
            <a:endParaRPr lang="ko-KR" altLang="en-US" sz="1800">
              <a:latin typeface="Arial" pitchFamily="34" charset="0"/>
              <a:ea typeface="굴림" pitchFamily="50" charset="-127"/>
            </a:endParaRPr>
          </a:p>
        </p:txBody>
      </p:sp>
      <p:pic>
        <p:nvPicPr>
          <p:cNvPr id="50181" name="Picture 8" descr="AAEMYSH0"/>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1371600" y="2133600"/>
            <a:ext cx="5867400" cy="3217863"/>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슬라이드 번호 개체 틀 4"/>
          <p:cNvSpPr>
            <a:spLocks noGrp="1"/>
          </p:cNvSpPr>
          <p:nvPr>
            <p:ph type="sldNum" sz="quarter" idx="12"/>
          </p:nvPr>
        </p:nvSpPr>
        <p:spPr>
          <a:xfrm>
            <a:off x="5346700" y="6337300"/>
            <a:ext cx="2133600" cy="244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AFEE0EB2-F579-473F-A6E2-2A8B0C346DE3}" type="slidenum">
              <a:rPr lang="en-US" altLang="ko-KR" sz="1000" b="1" smtClean="0">
                <a:solidFill>
                  <a:srgbClr val="808080"/>
                </a:solidFill>
                <a:latin typeface="Tahoma" pitchFamily="34" charset="0"/>
              </a:rPr>
              <a:pPr eaLnBrk="1" hangingPunct="1">
                <a:spcBef>
                  <a:spcPct val="0"/>
                </a:spcBef>
                <a:buClrTx/>
                <a:buSzTx/>
                <a:buFontTx/>
                <a:buNone/>
              </a:pPr>
              <a:t>47</a:t>
            </a:fld>
            <a:endParaRPr lang="en-US" altLang="ko-KR" sz="1000" b="1">
              <a:solidFill>
                <a:srgbClr val="808080"/>
              </a:solidFill>
              <a:latin typeface="Tahoma" pitchFamily="34" charset="0"/>
            </a:endParaRPr>
          </a:p>
        </p:txBody>
      </p:sp>
      <p:graphicFrame>
        <p:nvGraphicFramePr>
          <p:cNvPr id="51203" name="Object 2"/>
          <p:cNvGraphicFramePr>
            <a:graphicFrameLocks noGrp="1" noChangeAspect="1"/>
          </p:cNvGraphicFramePr>
          <p:nvPr>
            <p:ph sz="half" idx="2"/>
          </p:nvPr>
        </p:nvGraphicFramePr>
        <p:xfrm>
          <a:off x="0" y="623888"/>
          <a:ext cx="6403975" cy="5867400"/>
        </p:xfrm>
        <a:graphic>
          <a:graphicData uri="http://schemas.openxmlformats.org/presentationml/2006/ole">
            <mc:AlternateContent xmlns:mc="http://schemas.openxmlformats.org/markup-compatibility/2006">
              <mc:Choice xmlns:v="urn:schemas-microsoft-com:vml" Requires="v">
                <p:oleObj spid="_x0000_s51243" name="Document" r:id="rId5" imgW="7066173" imgH="6474285" progId="Word.Document.8">
                  <p:embed/>
                </p:oleObj>
              </mc:Choice>
              <mc:Fallback>
                <p:oleObj name="Document" r:id="rId5" imgW="7066173" imgH="6474285" progId="Word.Document.8">
                  <p:embed/>
                  <p:pic>
                    <p:nvPicPr>
                      <p:cNvPr id="0" name="Object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23888"/>
                        <a:ext cx="6403975"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4" name="Object 3"/>
          <p:cNvGraphicFramePr>
            <a:graphicFrameLocks noChangeAspect="1"/>
          </p:cNvGraphicFramePr>
          <p:nvPr/>
        </p:nvGraphicFramePr>
        <p:xfrm>
          <a:off x="3816350" y="649288"/>
          <a:ext cx="5327650" cy="3500437"/>
        </p:xfrm>
        <a:graphic>
          <a:graphicData uri="http://schemas.openxmlformats.org/presentationml/2006/ole">
            <mc:AlternateContent xmlns:mc="http://schemas.openxmlformats.org/markup-compatibility/2006">
              <mc:Choice xmlns:v="urn:schemas-microsoft-com:vml" Requires="v">
                <p:oleObj spid="_x0000_s51244" name="Document" r:id="rId7" imgW="7066173" imgH="4026247" progId="Word.Document.8">
                  <p:embed/>
                </p:oleObj>
              </mc:Choice>
              <mc:Fallback>
                <p:oleObj name="Document" r:id="rId7" imgW="7066173" imgH="4026247" progId="Word.Document.8">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6350" y="649288"/>
                        <a:ext cx="532765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5" name="직사각형 4"/>
          <p:cNvSpPr>
            <a:spLocks noChangeArrowheads="1"/>
          </p:cNvSpPr>
          <p:nvPr/>
        </p:nvSpPr>
        <p:spPr bwMode="auto">
          <a:xfrm>
            <a:off x="4140200" y="981075"/>
            <a:ext cx="3527425" cy="576263"/>
          </a:xfrm>
          <a:prstGeom prst="rect">
            <a:avLst/>
          </a:prstGeom>
          <a:noFill/>
          <a:ln w="28575"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51206" name="직사각형 5"/>
          <p:cNvSpPr>
            <a:spLocks noChangeArrowheads="1"/>
          </p:cNvSpPr>
          <p:nvPr/>
        </p:nvSpPr>
        <p:spPr bwMode="auto">
          <a:xfrm>
            <a:off x="5940425" y="2060575"/>
            <a:ext cx="1871663" cy="288925"/>
          </a:xfrm>
          <a:prstGeom prst="rect">
            <a:avLst/>
          </a:prstGeom>
          <a:noFill/>
          <a:ln w="28575"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51207" name="직사각형 6"/>
          <p:cNvSpPr>
            <a:spLocks noChangeArrowheads="1"/>
          </p:cNvSpPr>
          <p:nvPr/>
        </p:nvSpPr>
        <p:spPr bwMode="auto">
          <a:xfrm>
            <a:off x="4356100" y="2636838"/>
            <a:ext cx="3455988" cy="287337"/>
          </a:xfrm>
          <a:prstGeom prst="rect">
            <a:avLst/>
          </a:prstGeom>
          <a:noFill/>
          <a:ln w="28575"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51208" name="Rectangle 2"/>
          <p:cNvSpPr>
            <a:spLocks noGrp="1" noChangeArrowheads="1"/>
          </p:cNvSpPr>
          <p:nvPr>
            <p:ph type="title"/>
          </p:nvPr>
        </p:nvSpPr>
        <p:spPr>
          <a:xfrm>
            <a:off x="609600" y="0"/>
            <a:ext cx="6838950" cy="563563"/>
          </a:xfrm>
        </p:spPr>
        <p:txBody>
          <a:bodyPr/>
          <a:lstStyle/>
          <a:p>
            <a:r>
              <a:rPr lang="en-US" altLang="ko-KR">
                <a:ea typeface="굴림" pitchFamily="50" charset="-127"/>
              </a:rPr>
              <a:t>Java GUI Example</a:t>
            </a:r>
            <a:endParaRPr lang="en-US" altLang="ko-KR" b="0">
              <a:latin typeface="Lucida Console" pitchFamily="49" charset="0"/>
              <a:ea typeface="굴림" pitchFamily="50"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p:cNvSpPr/>
          <p:nvPr/>
        </p:nvSpPr>
        <p:spPr>
          <a:xfrm>
            <a:off x="3101975" y="4035425"/>
            <a:ext cx="4392613" cy="1997075"/>
          </a:xfrm>
          <a:prstGeom prst="ellipse">
            <a:avLst/>
          </a:prstGeom>
          <a:solidFill>
            <a:srgbClr val="C0C0C0">
              <a:alpha val="50196"/>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endParaRPr lang="ko-KR" altLang="en-US">
              <a:solidFill>
                <a:srgbClr val="FFFFFF"/>
              </a:solidFill>
              <a:latin typeface="Verdana" pitchFamily="34" charset="0"/>
              <a:ea typeface="굴림" pitchFamily="50" charset="-127"/>
            </a:endParaRPr>
          </a:p>
        </p:txBody>
      </p:sp>
      <p:sp>
        <p:nvSpPr>
          <p:cNvPr id="8195" name="제목 1"/>
          <p:cNvSpPr>
            <a:spLocks noGrp="1"/>
          </p:cNvSpPr>
          <p:nvPr>
            <p:ph type="title"/>
          </p:nvPr>
        </p:nvSpPr>
        <p:spPr>
          <a:xfrm>
            <a:off x="685800" y="76200"/>
            <a:ext cx="7772400" cy="685800"/>
          </a:xfrm>
        </p:spPr>
        <p:txBody>
          <a:bodyPr/>
          <a:lstStyle/>
          <a:p>
            <a:r>
              <a:rPr lang="ko-KR" altLang="en-US">
                <a:ea typeface="굴림" pitchFamily="50" charset="-127"/>
              </a:rPr>
              <a:t>인터페이스 관점의 상속</a:t>
            </a:r>
          </a:p>
        </p:txBody>
      </p:sp>
      <p:sp>
        <p:nvSpPr>
          <p:cNvPr id="8196" name="내용 개체 틀 2" descr="Rectangle: Click to edit Master text styles&#10;Second level&#10;Third level&#10;Fourth level&#10;Fifth level"/>
          <p:cNvSpPr>
            <a:spLocks noGrp="1"/>
          </p:cNvSpPr>
          <p:nvPr>
            <p:ph idx="1"/>
          </p:nvPr>
        </p:nvSpPr>
        <p:spPr>
          <a:xfrm>
            <a:off x="611188" y="1465263"/>
            <a:ext cx="7772400" cy="4800600"/>
          </a:xfrm>
        </p:spPr>
        <p:txBody>
          <a:bodyPr/>
          <a:lstStyle/>
          <a:p>
            <a:r>
              <a:rPr lang="ko-KR" altLang="en-US">
                <a:ea typeface="굴림" pitchFamily="50" charset="-127"/>
              </a:rPr>
              <a:t>상속을 통한 내부 은폐</a:t>
            </a:r>
            <a:endParaRPr lang="en-US" altLang="ko-KR">
              <a:ea typeface="굴림" pitchFamily="50" charset="-127"/>
            </a:endParaRPr>
          </a:p>
          <a:p>
            <a:pPr lvl="1"/>
            <a:r>
              <a:rPr lang="ko-KR" altLang="en-US" sz="2000">
                <a:ea typeface="굴림" pitchFamily="50" charset="-127"/>
              </a:rPr>
              <a:t>클라이언트에게 </a:t>
            </a:r>
            <a:r>
              <a:rPr lang="en-US" altLang="ko-KR" sz="2000">
                <a:ea typeface="굴림" pitchFamily="50" charset="-127"/>
              </a:rPr>
              <a:t>Parent </a:t>
            </a:r>
            <a:r>
              <a:rPr lang="ko-KR" altLang="en-US" sz="2000">
                <a:ea typeface="굴림" pitchFamily="50" charset="-127"/>
              </a:rPr>
              <a:t>클래스만 보이게 하여 내부의 복잡한 상황들을 숨김</a:t>
            </a:r>
            <a:endParaRPr lang="en-US" altLang="ko-KR" sz="2000">
              <a:ea typeface="굴림" pitchFamily="50" charset="-127"/>
            </a:endParaRPr>
          </a:p>
          <a:p>
            <a:pPr lvl="1"/>
            <a:r>
              <a:rPr lang="ko-KR" altLang="en-US" sz="2000">
                <a:ea typeface="굴림" pitchFamily="50" charset="-127"/>
              </a:rPr>
              <a:t>서브 시스템간의 커뮤니케이션에 많이 이용됨</a:t>
            </a:r>
            <a:endParaRPr lang="en-US" altLang="ko-KR" sz="2000">
              <a:ea typeface="굴림" pitchFamily="50" charset="-127"/>
            </a:endParaRPr>
          </a:p>
          <a:p>
            <a:endParaRPr lang="ko-KR" altLang="en-US">
              <a:ea typeface="굴림" pitchFamily="50" charset="-127"/>
            </a:endParaRPr>
          </a:p>
        </p:txBody>
      </p:sp>
      <p:sp>
        <p:nvSpPr>
          <p:cNvPr id="8197"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981FF4E1-26B1-40E0-8367-1CAA6F6DA14F}" type="slidenum">
              <a:rPr kumimoji="1" lang="en-US" altLang="ko-KR" sz="1400" smtClean="0">
                <a:solidFill>
                  <a:srgbClr val="000000"/>
                </a:solidFill>
                <a:latin typeface="Times New Roman" pitchFamily="18" charset="0"/>
              </a:rPr>
              <a:pPr eaLnBrk="1" hangingPunct="1">
                <a:spcBef>
                  <a:spcPct val="0"/>
                </a:spcBef>
                <a:buClrTx/>
                <a:buSzTx/>
                <a:buFontTx/>
                <a:buNone/>
              </a:pPr>
              <a:t>5</a:t>
            </a:fld>
            <a:endParaRPr kumimoji="1" lang="en-US" altLang="ko-KR" sz="1400">
              <a:solidFill>
                <a:srgbClr val="000000"/>
              </a:solidFill>
              <a:latin typeface="Times New Roman" pitchFamily="18" charset="0"/>
            </a:endParaRPr>
          </a:p>
        </p:txBody>
      </p:sp>
      <p:sp>
        <p:nvSpPr>
          <p:cNvPr id="8198" name="Text Box 20"/>
          <p:cNvSpPr txBox="1">
            <a:spLocks noChangeArrowheads="1"/>
          </p:cNvSpPr>
          <p:nvPr/>
        </p:nvSpPr>
        <p:spPr bwMode="auto">
          <a:xfrm>
            <a:off x="989013" y="3500438"/>
            <a:ext cx="170815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0"/>
              </a:spcBef>
              <a:buClrTx/>
              <a:buSzTx/>
              <a:buFontTx/>
              <a:buNone/>
            </a:pPr>
            <a:r>
              <a:rPr kumimoji="1" lang="en-US" altLang="ko-KR" sz="1600" b="1" dirty="0">
                <a:latin typeface="Times New Roman" pitchFamily="18" charset="0"/>
                <a:ea typeface="굴림" pitchFamily="50" charset="-127"/>
              </a:rPr>
              <a:t>Client</a:t>
            </a:r>
          </a:p>
          <a:p>
            <a:pPr algn="ctr">
              <a:spcBef>
                <a:spcPct val="0"/>
              </a:spcBef>
              <a:buClrTx/>
              <a:buSzTx/>
              <a:buFontTx/>
              <a:buNone/>
            </a:pPr>
            <a:r>
              <a:rPr kumimoji="1" lang="en-US" altLang="ko-KR" sz="1600" b="1" dirty="0">
                <a:latin typeface="Times New Roman" pitchFamily="18" charset="0"/>
                <a:ea typeface="굴림" pitchFamily="50" charset="-127"/>
              </a:rPr>
              <a:t>Class</a:t>
            </a:r>
          </a:p>
        </p:txBody>
      </p:sp>
      <p:cxnSp>
        <p:nvCxnSpPr>
          <p:cNvPr id="13" name="직선 화살표 연결선 12"/>
          <p:cNvCxnSpPr>
            <a:stCxn id="8198" idx="3"/>
          </p:cNvCxnSpPr>
          <p:nvPr/>
        </p:nvCxnSpPr>
        <p:spPr>
          <a:xfrm>
            <a:off x="2697163" y="3794125"/>
            <a:ext cx="1676400" cy="0"/>
          </a:xfrm>
          <a:prstGeom prst="straightConnector1">
            <a:avLst/>
          </a:prstGeom>
          <a:ln>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00" name="Text Box 20"/>
          <p:cNvSpPr txBox="1">
            <a:spLocks noChangeArrowheads="1"/>
          </p:cNvSpPr>
          <p:nvPr/>
        </p:nvSpPr>
        <p:spPr bwMode="auto">
          <a:xfrm>
            <a:off x="4445000" y="3500438"/>
            <a:ext cx="170815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0"/>
              </a:spcBef>
              <a:buClrTx/>
              <a:buSzTx/>
              <a:buFontTx/>
              <a:buNone/>
            </a:pPr>
            <a:r>
              <a:rPr kumimoji="1" lang="en-US" altLang="ko-KR" sz="1600" b="1">
                <a:latin typeface="Times New Roman" pitchFamily="18" charset="0"/>
                <a:ea typeface="굴림" pitchFamily="50" charset="-127"/>
              </a:rPr>
              <a:t>Parent</a:t>
            </a:r>
          </a:p>
          <a:p>
            <a:pPr algn="ctr">
              <a:spcBef>
                <a:spcPct val="0"/>
              </a:spcBef>
              <a:buClrTx/>
              <a:buSzTx/>
              <a:buFontTx/>
              <a:buNone/>
            </a:pPr>
            <a:r>
              <a:rPr kumimoji="1" lang="en-US" altLang="ko-KR" sz="1600" b="1">
                <a:latin typeface="Times New Roman" pitchFamily="18" charset="0"/>
                <a:ea typeface="굴림" pitchFamily="50" charset="-127"/>
              </a:rPr>
              <a:t>Class</a:t>
            </a:r>
          </a:p>
        </p:txBody>
      </p:sp>
      <p:sp>
        <p:nvSpPr>
          <p:cNvPr id="56335" name="Text Box 20"/>
          <p:cNvSpPr txBox="1">
            <a:spLocks noChangeArrowheads="1"/>
          </p:cNvSpPr>
          <p:nvPr/>
        </p:nvSpPr>
        <p:spPr bwMode="auto">
          <a:xfrm>
            <a:off x="3457575" y="4740275"/>
            <a:ext cx="1708150" cy="585788"/>
          </a:xfrm>
          <a:prstGeom prst="rect">
            <a:avLst/>
          </a:prstGeom>
          <a:solidFill>
            <a:schemeClr val="accent1">
              <a:lumMod val="40000"/>
              <a:lumOff val="60000"/>
            </a:schemeClr>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itchFamily="18" charset="0"/>
                <a:ea typeface="굴림" pitchFamily="50" charset="-127"/>
              </a:defRPr>
            </a:lvl1pPr>
            <a:lvl2pPr marL="742950" indent="-285750" eaLnBrk="0" hangingPunct="0">
              <a:defRPr kumimoji="1" sz="2400">
                <a:solidFill>
                  <a:schemeClr val="tx1"/>
                </a:solidFill>
                <a:latin typeface="Times New Roman" pitchFamily="18" charset="0"/>
                <a:ea typeface="굴림" pitchFamily="50" charset="-127"/>
              </a:defRPr>
            </a:lvl2pPr>
            <a:lvl3pPr marL="1143000" indent="-228600" eaLnBrk="0" hangingPunct="0">
              <a:defRPr kumimoji="1" sz="2400">
                <a:solidFill>
                  <a:schemeClr val="tx1"/>
                </a:solidFill>
                <a:latin typeface="Times New Roman" pitchFamily="18" charset="0"/>
                <a:ea typeface="굴림" pitchFamily="50" charset="-127"/>
              </a:defRPr>
            </a:lvl3pPr>
            <a:lvl4pPr marL="1600200" indent="-228600" eaLnBrk="0" hangingPunct="0">
              <a:defRPr kumimoji="1" sz="2400">
                <a:solidFill>
                  <a:schemeClr val="tx1"/>
                </a:solidFill>
                <a:latin typeface="Times New Roman" pitchFamily="18" charset="0"/>
                <a:ea typeface="굴림" pitchFamily="50" charset="-127"/>
              </a:defRPr>
            </a:lvl4pPr>
            <a:lvl5pPr marL="2057400" indent="-228600" eaLnBrk="0" hangingPunct="0">
              <a:defRPr kumimoji="1" sz="2400">
                <a:solidFill>
                  <a:schemeClr val="tx1"/>
                </a:solidFill>
                <a:latin typeface="Times New Roman" pitchFamily="18" charset="0"/>
                <a:ea typeface="굴림" pitchFamily="50" charset="-127"/>
              </a:defRPr>
            </a:lvl5pPr>
            <a:lvl6pPr marL="25146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6pPr>
            <a:lvl7pPr marL="29718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7pPr>
            <a:lvl8pPr marL="34290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8pPr>
            <a:lvl9pPr marL="38862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9pPr>
          </a:lstStyle>
          <a:p>
            <a:pPr algn="ctr">
              <a:defRPr/>
            </a:pPr>
            <a:r>
              <a:rPr lang="en-US" altLang="ko-KR" sz="1600" b="1" dirty="0"/>
              <a:t>Child </a:t>
            </a:r>
          </a:p>
          <a:p>
            <a:pPr algn="ctr">
              <a:defRPr/>
            </a:pPr>
            <a:r>
              <a:rPr lang="en-US" altLang="ko-KR" sz="1600" b="1" dirty="0"/>
              <a:t>Class A</a:t>
            </a:r>
          </a:p>
        </p:txBody>
      </p:sp>
      <p:sp>
        <p:nvSpPr>
          <p:cNvPr id="20" name="Line 23"/>
          <p:cNvSpPr>
            <a:spLocks noChangeShapeType="1"/>
          </p:cNvSpPr>
          <p:nvPr/>
        </p:nvSpPr>
        <p:spPr bwMode="auto">
          <a:xfrm>
            <a:off x="5335588" y="4241800"/>
            <a:ext cx="0" cy="207963"/>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
        <p:nvSpPr>
          <p:cNvPr id="56337" name="AutoShape 24"/>
          <p:cNvSpPr>
            <a:spLocks noChangeArrowheads="1"/>
          </p:cNvSpPr>
          <p:nvPr/>
        </p:nvSpPr>
        <p:spPr bwMode="auto">
          <a:xfrm>
            <a:off x="5216525" y="4098925"/>
            <a:ext cx="254000" cy="161925"/>
          </a:xfrm>
          <a:prstGeom prst="triangle">
            <a:avLst>
              <a:gd name="adj" fmla="val 50000"/>
            </a:avLst>
          </a:prstGeom>
          <a:solidFill>
            <a:schemeClr val="accent1">
              <a:lumMod val="40000"/>
              <a:lumOff val="60000"/>
            </a:schemeClr>
          </a:solidFill>
          <a:ln w="12700">
            <a:solidFill>
              <a:srgbClr val="000000"/>
            </a:solidFill>
            <a:miter lim="800000"/>
            <a:headEnd/>
            <a:tailEnd/>
          </a:ln>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endParaRPr lang="ko-KR" altLang="en-US">
              <a:solidFill>
                <a:srgbClr val="001933"/>
              </a:solidFill>
              <a:ea typeface="굴림" pitchFamily="50" charset="-127"/>
            </a:endParaRPr>
          </a:p>
        </p:txBody>
      </p:sp>
      <p:sp>
        <p:nvSpPr>
          <p:cNvPr id="21" name="Text Box 20"/>
          <p:cNvSpPr txBox="1">
            <a:spLocks noChangeArrowheads="1"/>
          </p:cNvSpPr>
          <p:nvPr/>
        </p:nvSpPr>
        <p:spPr bwMode="auto">
          <a:xfrm>
            <a:off x="5456238" y="4740275"/>
            <a:ext cx="1708150" cy="585788"/>
          </a:xfrm>
          <a:prstGeom prst="rect">
            <a:avLst/>
          </a:prstGeom>
          <a:solidFill>
            <a:schemeClr val="accent1">
              <a:lumMod val="40000"/>
              <a:lumOff val="60000"/>
            </a:schemeClr>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itchFamily="18" charset="0"/>
                <a:ea typeface="굴림" pitchFamily="50" charset="-127"/>
              </a:defRPr>
            </a:lvl1pPr>
            <a:lvl2pPr marL="742950" indent="-285750" eaLnBrk="0" hangingPunct="0">
              <a:defRPr kumimoji="1" sz="2400">
                <a:solidFill>
                  <a:schemeClr val="tx1"/>
                </a:solidFill>
                <a:latin typeface="Times New Roman" pitchFamily="18" charset="0"/>
                <a:ea typeface="굴림" pitchFamily="50" charset="-127"/>
              </a:defRPr>
            </a:lvl2pPr>
            <a:lvl3pPr marL="1143000" indent="-228600" eaLnBrk="0" hangingPunct="0">
              <a:defRPr kumimoji="1" sz="2400">
                <a:solidFill>
                  <a:schemeClr val="tx1"/>
                </a:solidFill>
                <a:latin typeface="Times New Roman" pitchFamily="18" charset="0"/>
                <a:ea typeface="굴림" pitchFamily="50" charset="-127"/>
              </a:defRPr>
            </a:lvl3pPr>
            <a:lvl4pPr marL="1600200" indent="-228600" eaLnBrk="0" hangingPunct="0">
              <a:defRPr kumimoji="1" sz="2400">
                <a:solidFill>
                  <a:schemeClr val="tx1"/>
                </a:solidFill>
                <a:latin typeface="Times New Roman" pitchFamily="18" charset="0"/>
                <a:ea typeface="굴림" pitchFamily="50" charset="-127"/>
              </a:defRPr>
            </a:lvl4pPr>
            <a:lvl5pPr marL="2057400" indent="-228600" eaLnBrk="0" hangingPunct="0">
              <a:defRPr kumimoji="1" sz="2400">
                <a:solidFill>
                  <a:schemeClr val="tx1"/>
                </a:solidFill>
                <a:latin typeface="Times New Roman" pitchFamily="18" charset="0"/>
                <a:ea typeface="굴림" pitchFamily="50" charset="-127"/>
              </a:defRPr>
            </a:lvl5pPr>
            <a:lvl6pPr marL="25146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6pPr>
            <a:lvl7pPr marL="29718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7pPr>
            <a:lvl8pPr marL="34290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8pPr>
            <a:lvl9pPr marL="38862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9pPr>
          </a:lstStyle>
          <a:p>
            <a:pPr algn="ctr">
              <a:defRPr/>
            </a:pPr>
            <a:r>
              <a:rPr lang="en-US" altLang="ko-KR" sz="1600" b="1" dirty="0"/>
              <a:t>Child</a:t>
            </a:r>
          </a:p>
          <a:p>
            <a:pPr algn="ctr">
              <a:defRPr/>
            </a:pPr>
            <a:r>
              <a:rPr lang="en-US" altLang="ko-KR" sz="1600" b="1" dirty="0"/>
              <a:t>Class B</a:t>
            </a:r>
          </a:p>
        </p:txBody>
      </p:sp>
      <p:sp>
        <p:nvSpPr>
          <p:cNvPr id="22" name="Line 23"/>
          <p:cNvSpPr>
            <a:spLocks noChangeShapeType="1"/>
          </p:cNvSpPr>
          <p:nvPr/>
        </p:nvSpPr>
        <p:spPr bwMode="auto">
          <a:xfrm>
            <a:off x="6346825" y="4492625"/>
            <a:ext cx="0" cy="247650"/>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
        <p:nvSpPr>
          <p:cNvPr id="26" name="Line 23"/>
          <p:cNvSpPr>
            <a:spLocks noChangeShapeType="1"/>
          </p:cNvSpPr>
          <p:nvPr/>
        </p:nvSpPr>
        <p:spPr bwMode="auto">
          <a:xfrm>
            <a:off x="4267200" y="4492625"/>
            <a:ext cx="0" cy="247650"/>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
        <p:nvSpPr>
          <p:cNvPr id="27" name="Line 23"/>
          <p:cNvSpPr>
            <a:spLocks noChangeShapeType="1"/>
          </p:cNvSpPr>
          <p:nvPr/>
        </p:nvSpPr>
        <p:spPr bwMode="auto">
          <a:xfrm flipH="1">
            <a:off x="4267200" y="4449763"/>
            <a:ext cx="2079625" cy="0"/>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제목 1"/>
          <p:cNvSpPr>
            <a:spLocks noGrp="1"/>
          </p:cNvSpPr>
          <p:nvPr>
            <p:ph type="title"/>
          </p:nvPr>
        </p:nvSpPr>
        <p:spPr>
          <a:xfrm>
            <a:off x="677863" y="38100"/>
            <a:ext cx="7772400" cy="685800"/>
          </a:xfrm>
        </p:spPr>
        <p:txBody>
          <a:bodyPr/>
          <a:lstStyle/>
          <a:p>
            <a:r>
              <a:rPr lang="ko-KR" altLang="en-US">
                <a:ea typeface="굴림" pitchFamily="50" charset="-127"/>
              </a:rPr>
              <a:t>상속을 통한 재귀적 구조 정의</a:t>
            </a:r>
          </a:p>
        </p:txBody>
      </p:sp>
      <p:sp>
        <p:nvSpPr>
          <p:cNvPr id="9219" name="내용 개체 틀 2" descr="Rectangle: Click to edit Master text styles&#10;Second level&#10;Third level&#10;Fourth level&#10;Fifth level"/>
          <p:cNvSpPr>
            <a:spLocks noGrp="1"/>
          </p:cNvSpPr>
          <p:nvPr>
            <p:ph idx="1"/>
          </p:nvPr>
        </p:nvSpPr>
        <p:spPr>
          <a:xfrm>
            <a:off x="611188" y="1465263"/>
            <a:ext cx="7772400" cy="4800600"/>
          </a:xfrm>
        </p:spPr>
        <p:txBody>
          <a:bodyPr/>
          <a:lstStyle/>
          <a:p>
            <a:r>
              <a:rPr lang="ko-KR" altLang="en-US">
                <a:ea typeface="굴림" pitchFamily="50" charset="-127"/>
              </a:rPr>
              <a:t>재귀적 구조 관계를 상속으로 정의함</a:t>
            </a:r>
            <a:endParaRPr lang="en-US" altLang="ko-KR">
              <a:ea typeface="굴림" pitchFamily="50" charset="-127"/>
            </a:endParaRPr>
          </a:p>
          <a:p>
            <a:pPr marL="914400" lvl="1" indent="-457200">
              <a:buFont typeface="Times New Roman" pitchFamily="18" charset="0"/>
              <a:buAutoNum type="arabicPeriod"/>
            </a:pPr>
            <a:r>
              <a:rPr lang="ko-KR" altLang="en-US" sz="2000">
                <a:ea typeface="굴림" pitchFamily="50" charset="-127"/>
              </a:rPr>
              <a:t>디렉토리는 파일의 일종이다</a:t>
            </a:r>
            <a:r>
              <a:rPr lang="en-US" altLang="ko-KR" sz="2000">
                <a:ea typeface="굴림" pitchFamily="50" charset="-127"/>
              </a:rPr>
              <a:t>.</a:t>
            </a:r>
          </a:p>
          <a:p>
            <a:pPr marL="914400" lvl="1" indent="-457200">
              <a:buFont typeface="Times New Roman" pitchFamily="18" charset="0"/>
              <a:buAutoNum type="arabicPeriod"/>
            </a:pPr>
            <a:r>
              <a:rPr lang="ko-KR" altLang="en-US" sz="2000">
                <a:ea typeface="굴림" pitchFamily="50" charset="-127"/>
              </a:rPr>
              <a:t>디렉토리는 파일들을 포함한다</a:t>
            </a:r>
            <a:r>
              <a:rPr lang="en-US" altLang="ko-KR" sz="2000">
                <a:ea typeface="굴림" pitchFamily="50" charset="-127"/>
              </a:rPr>
              <a:t>.</a:t>
            </a:r>
          </a:p>
          <a:p>
            <a:pPr marL="914400" lvl="1" indent="-457200">
              <a:buFont typeface="Times New Roman" pitchFamily="18" charset="0"/>
              <a:buAutoNum type="arabicPeriod"/>
            </a:pPr>
            <a:r>
              <a:rPr lang="ko-KR" altLang="en-US" sz="2000">
                <a:ea typeface="굴림" pitchFamily="50" charset="-127"/>
              </a:rPr>
              <a:t>디렉토리는 서브디렉토리를 포함한다</a:t>
            </a:r>
            <a:r>
              <a:rPr lang="en-US" altLang="ko-KR" sz="2000">
                <a:ea typeface="굴림" pitchFamily="50" charset="-127"/>
              </a:rPr>
              <a:t>. </a:t>
            </a:r>
          </a:p>
          <a:p>
            <a:endParaRPr lang="ko-KR" altLang="en-US">
              <a:ea typeface="굴림" pitchFamily="50" charset="-127"/>
            </a:endParaRPr>
          </a:p>
        </p:txBody>
      </p:sp>
      <p:sp>
        <p:nvSpPr>
          <p:cNvPr id="9220"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715B0286-BE7B-49C8-88B3-CCBD1271996A}" type="slidenum">
              <a:rPr kumimoji="1" lang="en-US" altLang="ko-KR" sz="1400" smtClean="0">
                <a:solidFill>
                  <a:srgbClr val="000000"/>
                </a:solidFill>
                <a:latin typeface="Times New Roman" pitchFamily="18" charset="0"/>
              </a:rPr>
              <a:pPr eaLnBrk="1" hangingPunct="1">
                <a:spcBef>
                  <a:spcPct val="0"/>
                </a:spcBef>
                <a:buClrTx/>
                <a:buSzTx/>
                <a:buFontTx/>
                <a:buNone/>
              </a:pPr>
              <a:t>6</a:t>
            </a:fld>
            <a:endParaRPr kumimoji="1" lang="en-US" altLang="ko-KR" sz="1400">
              <a:solidFill>
                <a:srgbClr val="000000"/>
              </a:solidFill>
              <a:latin typeface="Times New Roman" pitchFamily="18" charset="0"/>
            </a:endParaRPr>
          </a:p>
        </p:txBody>
      </p:sp>
      <p:sp>
        <p:nvSpPr>
          <p:cNvPr id="9221" name="Text Box 20"/>
          <p:cNvSpPr txBox="1">
            <a:spLocks noChangeArrowheads="1"/>
          </p:cNvSpPr>
          <p:nvPr/>
        </p:nvSpPr>
        <p:spPr bwMode="auto">
          <a:xfrm>
            <a:off x="1924050" y="3500438"/>
            <a:ext cx="136525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0"/>
              </a:spcBef>
              <a:buClrTx/>
              <a:buSzTx/>
              <a:buFontTx/>
              <a:buNone/>
            </a:pPr>
            <a:r>
              <a:rPr kumimoji="1" lang="en-US" altLang="ko-KR" sz="1600" b="1">
                <a:latin typeface="Times New Roman" pitchFamily="18" charset="0"/>
                <a:ea typeface="굴림" pitchFamily="50" charset="-127"/>
              </a:rPr>
              <a:t>File</a:t>
            </a:r>
          </a:p>
          <a:p>
            <a:pPr algn="ctr">
              <a:spcBef>
                <a:spcPct val="0"/>
              </a:spcBef>
              <a:buClrTx/>
              <a:buSzTx/>
              <a:buFontTx/>
              <a:buNone/>
            </a:pPr>
            <a:endParaRPr kumimoji="1" lang="en-US" altLang="ko-KR" sz="1600" b="1">
              <a:latin typeface="Times New Roman" pitchFamily="18" charset="0"/>
              <a:ea typeface="굴림" pitchFamily="50" charset="-127"/>
            </a:endParaRPr>
          </a:p>
        </p:txBody>
      </p:sp>
      <p:sp>
        <p:nvSpPr>
          <p:cNvPr id="20" name="Line 23"/>
          <p:cNvSpPr>
            <a:spLocks noChangeShapeType="1"/>
          </p:cNvSpPr>
          <p:nvPr/>
        </p:nvSpPr>
        <p:spPr bwMode="auto">
          <a:xfrm>
            <a:off x="2619375" y="4229100"/>
            <a:ext cx="0" cy="568325"/>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
        <p:nvSpPr>
          <p:cNvPr id="9223" name="AutoShape 24"/>
          <p:cNvSpPr>
            <a:spLocks noChangeArrowheads="1"/>
          </p:cNvSpPr>
          <p:nvPr/>
        </p:nvSpPr>
        <p:spPr bwMode="auto">
          <a:xfrm>
            <a:off x="2500312" y="4086225"/>
            <a:ext cx="254000" cy="161925"/>
          </a:xfrm>
          <a:prstGeom prst="triangle">
            <a:avLst>
              <a:gd name="adj" fmla="val 50000"/>
            </a:avLst>
          </a:prstGeom>
          <a:solidFill>
            <a:schemeClr val="bg1"/>
          </a:solidFill>
          <a:ln w="12700">
            <a:solidFill>
              <a:srgbClr val="000000"/>
            </a:solidFill>
            <a:miter lim="800000"/>
            <a:headEnd/>
            <a:tailEnd/>
          </a:ln>
        </p:spPr>
        <p:txBody>
          <a:bodyPr wrap="none" anchor="ct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kumimoji="1" lang="ko-KR" altLang="en-US" sz="2400">
              <a:solidFill>
                <a:srgbClr val="001933"/>
              </a:solidFill>
              <a:latin typeface="Times New Roman" pitchFamily="18" charset="0"/>
              <a:ea typeface="굴림" pitchFamily="50" charset="-127"/>
            </a:endParaRPr>
          </a:p>
        </p:txBody>
      </p:sp>
      <p:sp>
        <p:nvSpPr>
          <p:cNvPr id="9224" name="Text Box 20"/>
          <p:cNvSpPr txBox="1">
            <a:spLocks noChangeArrowheads="1"/>
          </p:cNvSpPr>
          <p:nvPr/>
        </p:nvSpPr>
        <p:spPr bwMode="auto">
          <a:xfrm>
            <a:off x="1924050" y="4797425"/>
            <a:ext cx="136525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0"/>
              </a:spcBef>
              <a:buClrTx/>
              <a:buSzTx/>
              <a:buFontTx/>
              <a:buNone/>
            </a:pPr>
            <a:r>
              <a:rPr kumimoji="1" lang="en-US" altLang="ko-KR" sz="1600" b="1">
                <a:latin typeface="Times New Roman" pitchFamily="18" charset="0"/>
                <a:ea typeface="굴림" pitchFamily="50" charset="-127"/>
              </a:rPr>
              <a:t>Directory</a:t>
            </a:r>
          </a:p>
          <a:p>
            <a:pPr algn="ctr">
              <a:spcBef>
                <a:spcPct val="0"/>
              </a:spcBef>
              <a:buClrTx/>
              <a:buSzTx/>
              <a:buFontTx/>
              <a:buNone/>
            </a:pPr>
            <a:endParaRPr kumimoji="1" lang="en-US" altLang="ko-KR" sz="1600" b="1">
              <a:latin typeface="Times New Roman" pitchFamily="18" charset="0"/>
              <a:ea typeface="굴림" pitchFamily="50" charset="-127"/>
            </a:endParaRPr>
          </a:p>
        </p:txBody>
      </p:sp>
      <p:sp>
        <p:nvSpPr>
          <p:cNvPr id="3" name="TextBox 2"/>
          <p:cNvSpPr txBox="1"/>
          <p:nvPr/>
        </p:nvSpPr>
        <p:spPr>
          <a:xfrm>
            <a:off x="2287587" y="4340225"/>
            <a:ext cx="261938" cy="276225"/>
          </a:xfrm>
          <a:prstGeom prst="rect">
            <a:avLst/>
          </a:prstGeom>
          <a:solidFill>
            <a:schemeClr val="accent3">
              <a:lumMod val="85000"/>
            </a:schemeClr>
          </a:solidFill>
        </p:spPr>
        <p:txBody>
          <a:bodyPr wrap="none">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200">
                <a:ea typeface="굴림" pitchFamily="50" charset="-127"/>
              </a:rPr>
              <a:t>1</a:t>
            </a:r>
            <a:endParaRPr lang="ko-KR" altLang="en-US" sz="1200">
              <a:ea typeface="굴림" pitchFamily="50" charset="-127"/>
            </a:endParaRPr>
          </a:p>
        </p:txBody>
      </p:sp>
      <p:sp>
        <p:nvSpPr>
          <p:cNvPr id="4" name="다이아몬드 3"/>
          <p:cNvSpPr/>
          <p:nvPr/>
        </p:nvSpPr>
        <p:spPr>
          <a:xfrm>
            <a:off x="3289300" y="5013325"/>
            <a:ext cx="361950" cy="222250"/>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endParaRPr lang="ko-KR" altLang="en-US">
              <a:solidFill>
                <a:srgbClr val="FFFFFF"/>
              </a:solidFill>
              <a:latin typeface="Verdana" pitchFamily="34" charset="0"/>
              <a:ea typeface="굴림" pitchFamily="50" charset="-127"/>
            </a:endParaRPr>
          </a:p>
        </p:txBody>
      </p:sp>
      <p:cxnSp>
        <p:nvCxnSpPr>
          <p:cNvPr id="6" name="꺾인 연결선 5"/>
          <p:cNvCxnSpPr>
            <a:stCxn id="4" idx="3"/>
            <a:endCxn id="9221" idx="3"/>
          </p:cNvCxnSpPr>
          <p:nvPr/>
        </p:nvCxnSpPr>
        <p:spPr>
          <a:xfrm flipH="1" flipV="1">
            <a:off x="3289300" y="3794125"/>
            <a:ext cx="361950" cy="1330325"/>
          </a:xfrm>
          <a:prstGeom prst="bentConnector3">
            <a:avLst>
              <a:gd name="adj1" fmla="val -6303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21075" y="4321175"/>
            <a:ext cx="261937" cy="276225"/>
          </a:xfrm>
          <a:prstGeom prst="rect">
            <a:avLst/>
          </a:prstGeom>
          <a:solidFill>
            <a:schemeClr val="accent3">
              <a:lumMod val="85000"/>
            </a:schemeClr>
          </a:solidFill>
        </p:spPr>
        <p:txBody>
          <a:bodyPr wrap="none">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200">
                <a:ea typeface="굴림" pitchFamily="50" charset="-127"/>
              </a:rPr>
              <a:t>2</a:t>
            </a:r>
            <a:endParaRPr lang="ko-KR" altLang="en-US" sz="1200">
              <a:ea typeface="굴림" pitchFamily="50" charset="-127"/>
            </a:endParaRPr>
          </a:p>
        </p:txBody>
      </p:sp>
      <p:sp>
        <p:nvSpPr>
          <p:cNvPr id="24" name="다이아몬드 23"/>
          <p:cNvSpPr/>
          <p:nvPr/>
        </p:nvSpPr>
        <p:spPr>
          <a:xfrm>
            <a:off x="1560512" y="4978400"/>
            <a:ext cx="363538" cy="222250"/>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endParaRPr lang="ko-KR" altLang="en-US">
              <a:solidFill>
                <a:srgbClr val="FFFFFF"/>
              </a:solidFill>
              <a:latin typeface="Verdana" pitchFamily="34" charset="0"/>
              <a:ea typeface="굴림" pitchFamily="50" charset="-127"/>
            </a:endParaRPr>
          </a:p>
        </p:txBody>
      </p:sp>
      <p:cxnSp>
        <p:nvCxnSpPr>
          <p:cNvPr id="9" name="꺾인 연결선 8"/>
          <p:cNvCxnSpPr>
            <a:stCxn id="24" idx="1"/>
            <a:endCxn id="9224" idx="2"/>
          </p:cNvCxnSpPr>
          <p:nvPr/>
        </p:nvCxnSpPr>
        <p:spPr>
          <a:xfrm rot="10800000" flipH="1" flipV="1">
            <a:off x="1560512" y="5089525"/>
            <a:ext cx="1046163" cy="292100"/>
          </a:xfrm>
          <a:prstGeom prst="bentConnector4">
            <a:avLst>
              <a:gd name="adj1" fmla="val -21867"/>
              <a:gd name="adj2" fmla="val 327898"/>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41462" y="5661025"/>
            <a:ext cx="261938" cy="277813"/>
          </a:xfrm>
          <a:prstGeom prst="rect">
            <a:avLst/>
          </a:prstGeom>
          <a:solidFill>
            <a:schemeClr val="accent3">
              <a:lumMod val="85000"/>
            </a:schemeClr>
          </a:solidFill>
        </p:spPr>
        <p:txBody>
          <a:bodyPr wrap="none">
            <a:spAutoFit/>
          </a:bodyP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r>
              <a:rPr lang="en-US" altLang="ko-KR" sz="1200">
                <a:ea typeface="굴림" pitchFamily="50" charset="-127"/>
              </a:rPr>
              <a:t>3</a:t>
            </a:r>
            <a:endParaRPr lang="ko-KR" altLang="en-US" sz="1200">
              <a:ea typeface="굴림" pitchFamily="50" charset="-127"/>
            </a:endParaRPr>
          </a:p>
        </p:txBody>
      </p:sp>
      <p:sp>
        <p:nvSpPr>
          <p:cNvPr id="9232" name="TextBox 16"/>
          <p:cNvSpPr txBox="1">
            <a:spLocks noChangeArrowheads="1"/>
          </p:cNvSpPr>
          <p:nvPr/>
        </p:nvSpPr>
        <p:spPr bwMode="auto">
          <a:xfrm>
            <a:off x="3470275" y="3451225"/>
            <a:ext cx="568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kumimoji="1" lang="en-US" altLang="ko-KR" sz="1400">
                <a:latin typeface="Times New Roman" pitchFamily="18" charset="0"/>
                <a:ea typeface="굴림" pitchFamily="50" charset="-127"/>
              </a:rPr>
              <a:t>0..*</a:t>
            </a:r>
            <a:endParaRPr kumimoji="1" lang="ko-KR" altLang="en-US" sz="1400">
              <a:latin typeface="Times New Roman" pitchFamily="18" charset="0"/>
              <a:ea typeface="굴림" pitchFamily="50" charset="-127"/>
            </a:endParaRPr>
          </a:p>
        </p:txBody>
      </p:sp>
      <p:sp>
        <p:nvSpPr>
          <p:cNvPr id="9233" name="TextBox 32"/>
          <p:cNvSpPr txBox="1">
            <a:spLocks noChangeArrowheads="1"/>
          </p:cNvSpPr>
          <p:nvPr/>
        </p:nvSpPr>
        <p:spPr bwMode="auto">
          <a:xfrm>
            <a:off x="2220912" y="5426075"/>
            <a:ext cx="5667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kumimoji="1" lang="en-US" altLang="ko-KR" sz="1400">
                <a:latin typeface="Times New Roman" pitchFamily="18" charset="0"/>
                <a:ea typeface="굴림" pitchFamily="50" charset="-127"/>
              </a:rPr>
              <a:t>0..*</a:t>
            </a:r>
            <a:endParaRPr kumimoji="1" lang="ko-KR" altLang="en-US" sz="1400">
              <a:latin typeface="Times New Roman" pitchFamily="18" charset="0"/>
              <a:ea typeface="굴림" pitchFamily="50" charset="-127"/>
            </a:endParaRPr>
          </a:p>
        </p:txBody>
      </p:sp>
      <p:grpSp>
        <p:nvGrpSpPr>
          <p:cNvPr id="2" name="그룹 1"/>
          <p:cNvGrpSpPr>
            <a:grpSpLocks/>
          </p:cNvGrpSpPr>
          <p:nvPr/>
        </p:nvGrpSpPr>
        <p:grpSpPr bwMode="auto">
          <a:xfrm>
            <a:off x="4048125" y="3443288"/>
            <a:ext cx="3763963" cy="1930400"/>
            <a:chOff x="4048125" y="3443288"/>
            <a:chExt cx="3763963" cy="1930400"/>
          </a:xfrm>
        </p:grpSpPr>
        <p:sp>
          <p:nvSpPr>
            <p:cNvPr id="9235" name="Text Box 20"/>
            <p:cNvSpPr txBox="1">
              <a:spLocks noChangeArrowheads="1"/>
            </p:cNvSpPr>
            <p:nvPr/>
          </p:nvSpPr>
          <p:spPr bwMode="auto">
            <a:xfrm>
              <a:off x="5697538" y="3492500"/>
              <a:ext cx="136525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0"/>
                </a:spcBef>
                <a:buClrTx/>
                <a:buSzTx/>
                <a:buFontTx/>
                <a:buNone/>
              </a:pPr>
              <a:r>
                <a:rPr kumimoji="1" lang="en-US" altLang="ko-KR" sz="1600" b="1">
                  <a:latin typeface="Times New Roman" pitchFamily="18" charset="0"/>
                  <a:ea typeface="굴림" pitchFamily="50" charset="-127"/>
                </a:rPr>
                <a:t>File</a:t>
              </a:r>
            </a:p>
            <a:p>
              <a:pPr algn="ctr">
                <a:spcBef>
                  <a:spcPct val="0"/>
                </a:spcBef>
                <a:buClrTx/>
                <a:buSzTx/>
                <a:buFontTx/>
                <a:buNone/>
              </a:pPr>
              <a:endParaRPr kumimoji="1" lang="en-US" altLang="ko-KR" sz="1600" b="1">
                <a:latin typeface="Times New Roman" pitchFamily="18" charset="0"/>
                <a:ea typeface="굴림" pitchFamily="50" charset="-127"/>
              </a:endParaRPr>
            </a:p>
          </p:txBody>
        </p:sp>
        <p:sp>
          <p:nvSpPr>
            <p:cNvPr id="42" name="Line 23"/>
            <p:cNvSpPr>
              <a:spLocks noChangeShapeType="1"/>
            </p:cNvSpPr>
            <p:nvPr/>
          </p:nvSpPr>
          <p:spPr bwMode="auto">
            <a:xfrm>
              <a:off x="6392863" y="4221163"/>
              <a:ext cx="0" cy="566737"/>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
          <p:nvSpPr>
            <p:cNvPr id="9237" name="AutoShape 24"/>
            <p:cNvSpPr>
              <a:spLocks noChangeArrowheads="1"/>
            </p:cNvSpPr>
            <p:nvPr/>
          </p:nvSpPr>
          <p:spPr bwMode="auto">
            <a:xfrm>
              <a:off x="6273800" y="4078288"/>
              <a:ext cx="254000" cy="161925"/>
            </a:xfrm>
            <a:prstGeom prst="triangle">
              <a:avLst>
                <a:gd name="adj" fmla="val 50000"/>
              </a:avLst>
            </a:prstGeom>
            <a:solidFill>
              <a:schemeClr val="bg1"/>
            </a:solidFill>
            <a:ln w="12700">
              <a:solidFill>
                <a:srgbClr val="000000"/>
              </a:solidFill>
              <a:miter lim="800000"/>
              <a:headEnd/>
              <a:tailEnd/>
            </a:ln>
          </p:spPr>
          <p:txBody>
            <a:bodyPr wrap="none" anchor="ct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kumimoji="1" lang="ko-KR" altLang="en-US" sz="2400">
                <a:solidFill>
                  <a:srgbClr val="001933"/>
                </a:solidFill>
                <a:latin typeface="Times New Roman" pitchFamily="18" charset="0"/>
                <a:ea typeface="굴림" pitchFamily="50" charset="-127"/>
              </a:endParaRPr>
            </a:p>
          </p:txBody>
        </p:sp>
        <p:sp>
          <p:nvSpPr>
            <p:cNvPr id="9238" name="Text Box 20"/>
            <p:cNvSpPr txBox="1">
              <a:spLocks noChangeArrowheads="1"/>
            </p:cNvSpPr>
            <p:nvPr/>
          </p:nvSpPr>
          <p:spPr bwMode="auto">
            <a:xfrm>
              <a:off x="5697538" y="4787900"/>
              <a:ext cx="1365250" cy="585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0"/>
                </a:spcBef>
                <a:buClrTx/>
                <a:buSzTx/>
                <a:buFontTx/>
                <a:buNone/>
              </a:pPr>
              <a:r>
                <a:rPr kumimoji="1" lang="en-US" altLang="ko-KR" sz="1600" b="1">
                  <a:latin typeface="Times New Roman" pitchFamily="18" charset="0"/>
                  <a:ea typeface="굴림" pitchFamily="50" charset="-127"/>
                </a:rPr>
                <a:t>Directory</a:t>
              </a:r>
            </a:p>
            <a:p>
              <a:pPr algn="ctr">
                <a:spcBef>
                  <a:spcPct val="0"/>
                </a:spcBef>
                <a:buClrTx/>
                <a:buSzTx/>
                <a:buFontTx/>
                <a:buNone/>
              </a:pPr>
              <a:endParaRPr kumimoji="1" lang="en-US" altLang="ko-KR" sz="1600" b="1">
                <a:latin typeface="Times New Roman" pitchFamily="18" charset="0"/>
                <a:ea typeface="굴림" pitchFamily="50" charset="-127"/>
              </a:endParaRPr>
            </a:p>
          </p:txBody>
        </p:sp>
        <p:sp>
          <p:nvSpPr>
            <p:cNvPr id="46" name="다이아몬드 45"/>
            <p:cNvSpPr/>
            <p:nvPr/>
          </p:nvSpPr>
          <p:spPr>
            <a:xfrm>
              <a:off x="7062788" y="5003800"/>
              <a:ext cx="363537" cy="223838"/>
            </a:xfrm>
            <a:prstGeom prst="diamond">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endParaRPr lang="ko-KR" altLang="en-US">
                <a:solidFill>
                  <a:srgbClr val="FFFFFF"/>
                </a:solidFill>
                <a:latin typeface="Verdana" pitchFamily="34" charset="0"/>
                <a:ea typeface="굴림" pitchFamily="50" charset="-127"/>
              </a:endParaRPr>
            </a:p>
          </p:txBody>
        </p:sp>
        <p:cxnSp>
          <p:nvCxnSpPr>
            <p:cNvPr id="47" name="꺾인 연결선 46"/>
            <p:cNvCxnSpPr>
              <a:stCxn id="46" idx="3"/>
              <a:endCxn id="9235" idx="3"/>
            </p:cNvCxnSpPr>
            <p:nvPr/>
          </p:nvCxnSpPr>
          <p:spPr>
            <a:xfrm flipH="1" flipV="1">
              <a:off x="7062788" y="3784600"/>
              <a:ext cx="363537" cy="1331913"/>
            </a:xfrm>
            <a:prstGeom prst="bentConnector3">
              <a:avLst>
                <a:gd name="adj1" fmla="val -6303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41" name="TextBox 48"/>
            <p:cNvSpPr txBox="1">
              <a:spLocks noChangeArrowheads="1"/>
            </p:cNvSpPr>
            <p:nvPr/>
          </p:nvSpPr>
          <p:spPr bwMode="auto">
            <a:xfrm>
              <a:off x="7245350" y="3443288"/>
              <a:ext cx="5667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kumimoji="1" lang="en-US" altLang="ko-KR" sz="1400">
                  <a:latin typeface="Times New Roman" pitchFamily="18" charset="0"/>
                  <a:ea typeface="굴림" pitchFamily="50" charset="-127"/>
                </a:rPr>
                <a:t>0..*</a:t>
              </a:r>
              <a:endParaRPr kumimoji="1" lang="ko-KR" altLang="en-US" sz="1400">
                <a:latin typeface="Times New Roman" pitchFamily="18" charset="0"/>
                <a:ea typeface="굴림" pitchFamily="50" charset="-127"/>
              </a:endParaRPr>
            </a:p>
          </p:txBody>
        </p:sp>
        <p:sp>
          <p:nvSpPr>
            <p:cNvPr id="34" name="오른쪽 화살표 33"/>
            <p:cNvSpPr/>
            <p:nvPr/>
          </p:nvSpPr>
          <p:spPr>
            <a:xfrm>
              <a:off x="4205288" y="4343400"/>
              <a:ext cx="719137" cy="368300"/>
            </a:xfrm>
            <a:prstGeom prst="rightArrow">
              <a:avLst/>
            </a:prstGeom>
            <a:solidFill>
              <a:schemeClr val="accent2">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endParaRPr lang="ko-KR" altLang="en-US">
                <a:solidFill>
                  <a:srgbClr val="FFFFFF"/>
                </a:solidFill>
                <a:latin typeface="Verdana" pitchFamily="34" charset="0"/>
                <a:ea typeface="굴림" pitchFamily="50" charset="-127"/>
              </a:endParaRPr>
            </a:p>
          </p:txBody>
        </p:sp>
        <p:sp>
          <p:nvSpPr>
            <p:cNvPr id="9243" name="TextBox 34"/>
            <p:cNvSpPr txBox="1">
              <a:spLocks noChangeArrowheads="1"/>
            </p:cNvSpPr>
            <p:nvPr/>
          </p:nvSpPr>
          <p:spPr bwMode="auto">
            <a:xfrm>
              <a:off x="4048125" y="3870325"/>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kumimoji="1" lang="ko-KR" altLang="en-US" sz="1800">
                  <a:latin typeface="Times New Roman" pitchFamily="18" charset="0"/>
                  <a:ea typeface="굴림" pitchFamily="50" charset="-127"/>
                </a:rPr>
                <a:t>단순화</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p:cNvSpPr/>
          <p:nvPr/>
        </p:nvSpPr>
        <p:spPr>
          <a:xfrm>
            <a:off x="3101975" y="4035425"/>
            <a:ext cx="4392613" cy="1997075"/>
          </a:xfrm>
          <a:prstGeom prst="ellipse">
            <a:avLst/>
          </a:prstGeom>
          <a:solidFill>
            <a:srgbClr val="C0C0C0">
              <a:alpha val="50196"/>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endParaRPr lang="ko-KR" altLang="en-US">
              <a:solidFill>
                <a:srgbClr val="FFFFFF"/>
              </a:solidFill>
              <a:latin typeface="Verdana" pitchFamily="34" charset="0"/>
              <a:ea typeface="굴림" pitchFamily="50" charset="-127"/>
            </a:endParaRPr>
          </a:p>
        </p:txBody>
      </p:sp>
      <p:sp>
        <p:nvSpPr>
          <p:cNvPr id="10243" name="제목 1"/>
          <p:cNvSpPr>
            <a:spLocks noGrp="1"/>
          </p:cNvSpPr>
          <p:nvPr>
            <p:ph type="title"/>
          </p:nvPr>
        </p:nvSpPr>
        <p:spPr>
          <a:xfrm>
            <a:off x="685800" y="152400"/>
            <a:ext cx="7772400" cy="685800"/>
          </a:xfrm>
        </p:spPr>
        <p:txBody>
          <a:bodyPr/>
          <a:lstStyle/>
          <a:p>
            <a:r>
              <a:rPr lang="ko-KR" altLang="en-US">
                <a:ea typeface="굴림" pitchFamily="50" charset="-127"/>
              </a:rPr>
              <a:t>인터페이스 관점의 상속 </a:t>
            </a:r>
            <a:r>
              <a:rPr lang="en-US" altLang="ko-KR">
                <a:ea typeface="굴림" pitchFamily="50" charset="-127"/>
              </a:rPr>
              <a:t>2</a:t>
            </a:r>
            <a:endParaRPr lang="ko-KR" altLang="en-US">
              <a:ea typeface="굴림" pitchFamily="50" charset="-127"/>
            </a:endParaRPr>
          </a:p>
        </p:txBody>
      </p:sp>
      <p:sp>
        <p:nvSpPr>
          <p:cNvPr id="10244" name="내용 개체 틀 2" descr="Rectangle: Click to edit Master text styles&#10;Second level&#10;Third level&#10;Fourth level&#10;Fifth level"/>
          <p:cNvSpPr>
            <a:spLocks noGrp="1"/>
          </p:cNvSpPr>
          <p:nvPr>
            <p:ph idx="1"/>
          </p:nvPr>
        </p:nvSpPr>
        <p:spPr>
          <a:xfrm>
            <a:off x="558800" y="1231900"/>
            <a:ext cx="7772400" cy="4800600"/>
          </a:xfrm>
        </p:spPr>
        <p:txBody>
          <a:bodyPr/>
          <a:lstStyle/>
          <a:p>
            <a:r>
              <a:rPr lang="ko-KR" altLang="en-US">
                <a:ea typeface="굴림" pitchFamily="50" charset="-127"/>
              </a:rPr>
              <a:t>상속을 통한 내부의</a:t>
            </a:r>
            <a:r>
              <a:rPr lang="en-US" altLang="ko-KR">
                <a:ea typeface="굴림" pitchFamily="50" charset="-127"/>
              </a:rPr>
              <a:t> </a:t>
            </a:r>
            <a:r>
              <a:rPr lang="ko-KR" altLang="en-US">
                <a:ea typeface="굴림" pitchFamily="50" charset="-127"/>
              </a:rPr>
              <a:t>복잡한 구조를 은폐</a:t>
            </a:r>
            <a:endParaRPr lang="en-US" altLang="ko-KR">
              <a:ea typeface="굴림" pitchFamily="50" charset="-127"/>
            </a:endParaRPr>
          </a:p>
          <a:p>
            <a:pPr lvl="1"/>
            <a:r>
              <a:rPr lang="ko-KR" altLang="en-US" sz="2000">
                <a:ea typeface="굴림" pitchFamily="50" charset="-127"/>
              </a:rPr>
              <a:t>클라이언트에게 모두 </a:t>
            </a:r>
            <a:r>
              <a:rPr lang="en-US" altLang="ko-KR" sz="2000">
                <a:ea typeface="굴림" pitchFamily="50" charset="-127"/>
              </a:rPr>
              <a:t>File </a:t>
            </a:r>
            <a:r>
              <a:rPr lang="ko-KR" altLang="en-US" sz="2000">
                <a:ea typeface="굴림" pitchFamily="50" charset="-127"/>
              </a:rPr>
              <a:t>클래스로만 인지되며 내부의 복잡한 재귀적 정의는 숨겨짐</a:t>
            </a:r>
            <a:endParaRPr lang="en-US" altLang="ko-KR" sz="2000">
              <a:ea typeface="굴림" pitchFamily="50" charset="-127"/>
            </a:endParaRPr>
          </a:p>
          <a:p>
            <a:endParaRPr lang="ko-KR" altLang="en-US">
              <a:ea typeface="굴림" pitchFamily="50" charset="-127"/>
            </a:endParaRPr>
          </a:p>
        </p:txBody>
      </p:sp>
      <p:sp>
        <p:nvSpPr>
          <p:cNvPr id="10245" name="슬라이드 번호 개체 틀 3"/>
          <p:cNvSpPr>
            <a:spLocks noGrp="1"/>
          </p:cNvSpPr>
          <p:nvPr>
            <p:ph type="sldNum" sz="quarter" idx="10"/>
          </p:nvPr>
        </p:nvSpPr>
        <p:spPr>
          <a:xfrm>
            <a:off x="6553200" y="6405563"/>
            <a:ext cx="19050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fld id="{E6069EF9-C2D2-4719-B3F9-E74B1BFE1E6E}" type="slidenum">
              <a:rPr kumimoji="1" lang="en-US" altLang="ko-KR" sz="1400" smtClean="0">
                <a:solidFill>
                  <a:srgbClr val="000000"/>
                </a:solidFill>
                <a:latin typeface="Times New Roman" pitchFamily="18" charset="0"/>
              </a:rPr>
              <a:pPr eaLnBrk="1" hangingPunct="1">
                <a:spcBef>
                  <a:spcPct val="0"/>
                </a:spcBef>
                <a:buClrTx/>
                <a:buSzTx/>
                <a:buFontTx/>
                <a:buNone/>
              </a:pPr>
              <a:t>7</a:t>
            </a:fld>
            <a:endParaRPr kumimoji="1" lang="en-US" altLang="ko-KR" sz="1400">
              <a:solidFill>
                <a:srgbClr val="000000"/>
              </a:solidFill>
              <a:latin typeface="Times New Roman" pitchFamily="18" charset="0"/>
            </a:endParaRPr>
          </a:p>
        </p:txBody>
      </p:sp>
      <p:sp>
        <p:nvSpPr>
          <p:cNvPr id="10246" name="Text Box 20"/>
          <p:cNvSpPr txBox="1">
            <a:spLocks noChangeArrowheads="1"/>
          </p:cNvSpPr>
          <p:nvPr/>
        </p:nvSpPr>
        <p:spPr bwMode="auto">
          <a:xfrm>
            <a:off x="989013" y="3500438"/>
            <a:ext cx="170815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0"/>
              </a:spcBef>
              <a:buClrTx/>
              <a:buSzTx/>
              <a:buFontTx/>
              <a:buNone/>
            </a:pPr>
            <a:r>
              <a:rPr kumimoji="1" lang="en-US" altLang="ko-KR" sz="1600" b="1">
                <a:latin typeface="Times New Roman" pitchFamily="18" charset="0"/>
                <a:ea typeface="굴림" pitchFamily="50" charset="-127"/>
              </a:rPr>
              <a:t>Client</a:t>
            </a:r>
          </a:p>
          <a:p>
            <a:pPr algn="ctr">
              <a:spcBef>
                <a:spcPct val="0"/>
              </a:spcBef>
              <a:buClrTx/>
              <a:buSzTx/>
              <a:buFontTx/>
              <a:buNone/>
            </a:pPr>
            <a:r>
              <a:rPr kumimoji="1" lang="en-US" altLang="ko-KR" sz="1600" b="1">
                <a:latin typeface="Times New Roman" pitchFamily="18" charset="0"/>
                <a:ea typeface="굴림" pitchFamily="50" charset="-127"/>
              </a:rPr>
              <a:t>Class</a:t>
            </a:r>
          </a:p>
        </p:txBody>
      </p:sp>
      <p:cxnSp>
        <p:nvCxnSpPr>
          <p:cNvPr id="13" name="직선 화살표 연결선 12"/>
          <p:cNvCxnSpPr>
            <a:stCxn id="10246" idx="3"/>
          </p:cNvCxnSpPr>
          <p:nvPr/>
        </p:nvCxnSpPr>
        <p:spPr>
          <a:xfrm>
            <a:off x="2697163" y="3794125"/>
            <a:ext cx="1676400" cy="0"/>
          </a:xfrm>
          <a:prstGeom prst="straightConnector1">
            <a:avLst/>
          </a:prstGeom>
          <a:ln>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48" name="Text Box 20"/>
          <p:cNvSpPr txBox="1">
            <a:spLocks noChangeArrowheads="1"/>
          </p:cNvSpPr>
          <p:nvPr/>
        </p:nvSpPr>
        <p:spPr bwMode="auto">
          <a:xfrm>
            <a:off x="4445000" y="3500438"/>
            <a:ext cx="1708150" cy="585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0"/>
              </a:spcBef>
              <a:buClrTx/>
              <a:buSzTx/>
              <a:buFontTx/>
              <a:buNone/>
            </a:pPr>
            <a:r>
              <a:rPr kumimoji="1" lang="en-US" altLang="ko-KR" sz="1600" b="1">
                <a:latin typeface="Times New Roman" pitchFamily="18" charset="0"/>
                <a:ea typeface="굴림" pitchFamily="50" charset="-127"/>
              </a:rPr>
              <a:t>File</a:t>
            </a:r>
          </a:p>
          <a:p>
            <a:pPr algn="ctr">
              <a:spcBef>
                <a:spcPct val="0"/>
              </a:spcBef>
              <a:buClrTx/>
              <a:buSzTx/>
              <a:buFontTx/>
              <a:buNone/>
            </a:pPr>
            <a:endParaRPr kumimoji="1" lang="en-US" altLang="ko-KR" sz="1600" b="1">
              <a:latin typeface="Times New Roman" pitchFamily="18" charset="0"/>
              <a:ea typeface="굴림" pitchFamily="50" charset="-127"/>
            </a:endParaRPr>
          </a:p>
        </p:txBody>
      </p:sp>
      <p:sp>
        <p:nvSpPr>
          <p:cNvPr id="56335" name="Text Box 20"/>
          <p:cNvSpPr txBox="1">
            <a:spLocks noChangeArrowheads="1"/>
          </p:cNvSpPr>
          <p:nvPr/>
        </p:nvSpPr>
        <p:spPr bwMode="auto">
          <a:xfrm>
            <a:off x="3457575" y="4740275"/>
            <a:ext cx="1708150" cy="585788"/>
          </a:xfrm>
          <a:prstGeom prst="rect">
            <a:avLst/>
          </a:prstGeom>
          <a:solidFill>
            <a:schemeClr val="accent1">
              <a:lumMod val="40000"/>
              <a:lumOff val="60000"/>
            </a:schemeClr>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itchFamily="18" charset="0"/>
                <a:ea typeface="굴림" pitchFamily="50" charset="-127"/>
              </a:defRPr>
            </a:lvl1pPr>
            <a:lvl2pPr marL="742950" indent="-285750" eaLnBrk="0" hangingPunct="0">
              <a:defRPr kumimoji="1" sz="2400">
                <a:solidFill>
                  <a:schemeClr val="tx1"/>
                </a:solidFill>
                <a:latin typeface="Times New Roman" pitchFamily="18" charset="0"/>
                <a:ea typeface="굴림" pitchFamily="50" charset="-127"/>
              </a:defRPr>
            </a:lvl2pPr>
            <a:lvl3pPr marL="1143000" indent="-228600" eaLnBrk="0" hangingPunct="0">
              <a:defRPr kumimoji="1" sz="2400">
                <a:solidFill>
                  <a:schemeClr val="tx1"/>
                </a:solidFill>
                <a:latin typeface="Times New Roman" pitchFamily="18" charset="0"/>
                <a:ea typeface="굴림" pitchFamily="50" charset="-127"/>
              </a:defRPr>
            </a:lvl3pPr>
            <a:lvl4pPr marL="1600200" indent="-228600" eaLnBrk="0" hangingPunct="0">
              <a:defRPr kumimoji="1" sz="2400">
                <a:solidFill>
                  <a:schemeClr val="tx1"/>
                </a:solidFill>
                <a:latin typeface="Times New Roman" pitchFamily="18" charset="0"/>
                <a:ea typeface="굴림" pitchFamily="50" charset="-127"/>
              </a:defRPr>
            </a:lvl4pPr>
            <a:lvl5pPr marL="2057400" indent="-228600" eaLnBrk="0" hangingPunct="0">
              <a:defRPr kumimoji="1" sz="2400">
                <a:solidFill>
                  <a:schemeClr val="tx1"/>
                </a:solidFill>
                <a:latin typeface="Times New Roman" pitchFamily="18" charset="0"/>
                <a:ea typeface="굴림" pitchFamily="50" charset="-127"/>
              </a:defRPr>
            </a:lvl5pPr>
            <a:lvl6pPr marL="25146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6pPr>
            <a:lvl7pPr marL="29718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7pPr>
            <a:lvl8pPr marL="34290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8pPr>
            <a:lvl9pPr marL="3886200" indent="-228600" eaLnBrk="0" fontAlgn="base" hangingPunct="0">
              <a:spcBef>
                <a:spcPct val="0"/>
              </a:spcBef>
              <a:spcAft>
                <a:spcPct val="0"/>
              </a:spcAft>
              <a:defRPr kumimoji="1" sz="2400">
                <a:solidFill>
                  <a:schemeClr val="tx1"/>
                </a:solidFill>
                <a:latin typeface="Times New Roman" pitchFamily="18" charset="0"/>
                <a:ea typeface="굴림" pitchFamily="50" charset="-127"/>
              </a:defRPr>
            </a:lvl9pPr>
          </a:lstStyle>
          <a:p>
            <a:pPr algn="ctr">
              <a:defRPr/>
            </a:pPr>
            <a:r>
              <a:rPr lang="en-US" altLang="ko-KR" sz="1600" b="1" dirty="0"/>
              <a:t>Text</a:t>
            </a:r>
          </a:p>
          <a:p>
            <a:pPr algn="ctr">
              <a:defRPr/>
            </a:pPr>
            <a:r>
              <a:rPr lang="en-US" altLang="ko-KR" sz="1600" b="1" dirty="0"/>
              <a:t>File</a:t>
            </a:r>
          </a:p>
        </p:txBody>
      </p:sp>
      <p:sp>
        <p:nvSpPr>
          <p:cNvPr id="20" name="Line 23"/>
          <p:cNvSpPr>
            <a:spLocks noChangeShapeType="1"/>
          </p:cNvSpPr>
          <p:nvPr/>
        </p:nvSpPr>
        <p:spPr bwMode="auto">
          <a:xfrm>
            <a:off x="5335588" y="4241800"/>
            <a:ext cx="0" cy="207963"/>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
        <p:nvSpPr>
          <p:cNvPr id="56337" name="AutoShape 24"/>
          <p:cNvSpPr>
            <a:spLocks noChangeArrowheads="1"/>
          </p:cNvSpPr>
          <p:nvPr/>
        </p:nvSpPr>
        <p:spPr bwMode="auto">
          <a:xfrm>
            <a:off x="5216525" y="4098925"/>
            <a:ext cx="254000" cy="161925"/>
          </a:xfrm>
          <a:prstGeom prst="triangle">
            <a:avLst>
              <a:gd name="adj" fmla="val 50000"/>
            </a:avLst>
          </a:prstGeom>
          <a:solidFill>
            <a:schemeClr val="accent1">
              <a:lumMod val="40000"/>
              <a:lumOff val="60000"/>
            </a:schemeClr>
          </a:solidFill>
          <a:ln w="12700">
            <a:solidFill>
              <a:srgbClr val="000000"/>
            </a:solidFill>
            <a:miter lim="800000"/>
            <a:headEnd/>
            <a:tailEnd/>
          </a:ln>
        </p:spPr>
        <p:txBody>
          <a:bodyPr wrap="none"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eaLnBrk="1" hangingPunct="1">
              <a:defRPr/>
            </a:pPr>
            <a:endParaRPr lang="ko-KR" altLang="en-US">
              <a:solidFill>
                <a:srgbClr val="001933"/>
              </a:solidFill>
              <a:ea typeface="굴림" pitchFamily="50" charset="-127"/>
            </a:endParaRPr>
          </a:p>
        </p:txBody>
      </p:sp>
      <p:sp>
        <p:nvSpPr>
          <p:cNvPr id="22" name="Line 23"/>
          <p:cNvSpPr>
            <a:spLocks noChangeShapeType="1"/>
          </p:cNvSpPr>
          <p:nvPr/>
        </p:nvSpPr>
        <p:spPr bwMode="auto">
          <a:xfrm>
            <a:off x="6346825" y="4449763"/>
            <a:ext cx="0" cy="290512"/>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
        <p:nvSpPr>
          <p:cNvPr id="26" name="Line 23"/>
          <p:cNvSpPr>
            <a:spLocks noChangeShapeType="1"/>
          </p:cNvSpPr>
          <p:nvPr/>
        </p:nvSpPr>
        <p:spPr bwMode="auto">
          <a:xfrm>
            <a:off x="4267200" y="4449763"/>
            <a:ext cx="0" cy="290512"/>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
        <p:nvSpPr>
          <p:cNvPr id="27" name="Line 23"/>
          <p:cNvSpPr>
            <a:spLocks noChangeShapeType="1"/>
          </p:cNvSpPr>
          <p:nvPr/>
        </p:nvSpPr>
        <p:spPr bwMode="auto">
          <a:xfrm flipH="1">
            <a:off x="4267200" y="4449763"/>
            <a:ext cx="2079625" cy="0"/>
          </a:xfrm>
          <a:prstGeom prst="line">
            <a:avLst/>
          </a:prstGeom>
          <a:noFill/>
          <a:ln w="12700">
            <a:solidFill>
              <a:srgbClr val="000000"/>
            </a:solidFill>
            <a:round/>
            <a:headEnd/>
            <a:tailEnd/>
          </a:ln>
          <a:effectLst/>
        </p:spPr>
        <p:txBody>
          <a:bodyPr wrap="none" anchor="ctr"/>
          <a:lstStyle/>
          <a:p>
            <a:pPr>
              <a:defRPr/>
            </a:pPr>
            <a:endParaRPr lang="ko-KR" altLang="en-US">
              <a:solidFill>
                <a:schemeClr val="tx1">
                  <a:lumMod val="50000"/>
                </a:schemeClr>
              </a:solidFill>
            </a:endParaRPr>
          </a:p>
        </p:txBody>
      </p:sp>
      <p:sp>
        <p:nvSpPr>
          <p:cNvPr id="10255" name="Text Box 20"/>
          <p:cNvSpPr txBox="1">
            <a:spLocks noChangeArrowheads="1"/>
          </p:cNvSpPr>
          <p:nvPr/>
        </p:nvSpPr>
        <p:spPr bwMode="auto">
          <a:xfrm>
            <a:off x="5697538" y="4745038"/>
            <a:ext cx="136525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algn="ctr">
              <a:spcBef>
                <a:spcPct val="0"/>
              </a:spcBef>
              <a:buClrTx/>
              <a:buSzTx/>
              <a:buFontTx/>
              <a:buNone/>
            </a:pPr>
            <a:r>
              <a:rPr kumimoji="1" lang="en-US" altLang="ko-KR" sz="1600" b="1">
                <a:latin typeface="Times New Roman" pitchFamily="18" charset="0"/>
                <a:ea typeface="굴림" pitchFamily="50" charset="-127"/>
              </a:rPr>
              <a:t>Directory</a:t>
            </a:r>
          </a:p>
          <a:p>
            <a:pPr algn="ctr">
              <a:spcBef>
                <a:spcPct val="0"/>
              </a:spcBef>
              <a:buClrTx/>
              <a:buSzTx/>
              <a:buFontTx/>
              <a:buNone/>
            </a:pPr>
            <a:endParaRPr kumimoji="1" lang="en-US" altLang="ko-KR" sz="1600" b="1">
              <a:latin typeface="Times New Roman" pitchFamily="18" charset="0"/>
              <a:ea typeface="굴림" pitchFamily="50" charset="-127"/>
            </a:endParaRPr>
          </a:p>
        </p:txBody>
      </p:sp>
      <p:sp>
        <p:nvSpPr>
          <p:cNvPr id="23" name="다이아몬드 22"/>
          <p:cNvSpPr/>
          <p:nvPr/>
        </p:nvSpPr>
        <p:spPr>
          <a:xfrm>
            <a:off x="7062788" y="5003800"/>
            <a:ext cx="363537" cy="223838"/>
          </a:xfrm>
          <a:prstGeom prst="diamond">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3600">
                <a:solidFill>
                  <a:schemeClr val="tx1"/>
                </a:solidFill>
                <a:latin typeface="Tahoma" pitchFamily="34" charset="0"/>
              </a:defRPr>
            </a:lvl1pPr>
            <a:lvl2pPr marL="742950" indent="-285750" eaLnBrk="0" hangingPunct="0">
              <a:defRPr sz="3600">
                <a:solidFill>
                  <a:schemeClr val="tx1"/>
                </a:solidFill>
                <a:latin typeface="Tahoma" pitchFamily="34" charset="0"/>
              </a:defRPr>
            </a:lvl2pPr>
            <a:lvl3pPr marL="1143000" indent="-228600" eaLnBrk="0" hangingPunct="0">
              <a:defRPr sz="3600">
                <a:solidFill>
                  <a:schemeClr val="tx1"/>
                </a:solidFill>
                <a:latin typeface="Tahoma" pitchFamily="34" charset="0"/>
              </a:defRPr>
            </a:lvl3pPr>
            <a:lvl4pPr marL="1600200" indent="-228600" eaLnBrk="0" hangingPunct="0">
              <a:defRPr sz="3600">
                <a:solidFill>
                  <a:schemeClr val="tx1"/>
                </a:solidFill>
                <a:latin typeface="Tahoma" pitchFamily="34" charset="0"/>
              </a:defRPr>
            </a:lvl4pPr>
            <a:lvl5pPr marL="2057400" indent="-228600" eaLnBrk="0" hangingPunct="0">
              <a:defRPr sz="3600">
                <a:solidFill>
                  <a:schemeClr val="tx1"/>
                </a:solidFill>
                <a:latin typeface="Tahoma" pitchFamily="34" charset="0"/>
              </a:defRPr>
            </a:lvl5pPr>
            <a:lvl6pPr marL="2514600" indent="-228600" eaLnBrk="0" fontAlgn="base" hangingPunct="0">
              <a:spcBef>
                <a:spcPct val="0"/>
              </a:spcBef>
              <a:spcAft>
                <a:spcPct val="0"/>
              </a:spcAft>
              <a:defRPr sz="3600">
                <a:solidFill>
                  <a:schemeClr val="tx1"/>
                </a:solidFill>
                <a:latin typeface="Tahoma" pitchFamily="34" charset="0"/>
              </a:defRPr>
            </a:lvl6pPr>
            <a:lvl7pPr marL="2971800" indent="-228600" eaLnBrk="0" fontAlgn="base" hangingPunct="0">
              <a:spcBef>
                <a:spcPct val="0"/>
              </a:spcBef>
              <a:spcAft>
                <a:spcPct val="0"/>
              </a:spcAft>
              <a:defRPr sz="3600">
                <a:solidFill>
                  <a:schemeClr val="tx1"/>
                </a:solidFill>
                <a:latin typeface="Tahoma" pitchFamily="34" charset="0"/>
              </a:defRPr>
            </a:lvl7pPr>
            <a:lvl8pPr marL="3429000" indent="-228600" eaLnBrk="0" fontAlgn="base" hangingPunct="0">
              <a:spcBef>
                <a:spcPct val="0"/>
              </a:spcBef>
              <a:spcAft>
                <a:spcPct val="0"/>
              </a:spcAft>
              <a:defRPr sz="3600">
                <a:solidFill>
                  <a:schemeClr val="tx1"/>
                </a:solidFill>
                <a:latin typeface="Tahoma" pitchFamily="34" charset="0"/>
              </a:defRPr>
            </a:lvl8pPr>
            <a:lvl9pPr marL="3886200" indent="-228600" eaLnBrk="0" fontAlgn="base" hangingPunct="0">
              <a:spcBef>
                <a:spcPct val="0"/>
              </a:spcBef>
              <a:spcAft>
                <a:spcPct val="0"/>
              </a:spcAft>
              <a:defRPr sz="3600">
                <a:solidFill>
                  <a:schemeClr val="tx1"/>
                </a:solidFill>
                <a:latin typeface="Tahoma" pitchFamily="34" charset="0"/>
              </a:defRPr>
            </a:lvl9pPr>
          </a:lstStyle>
          <a:p>
            <a:pPr algn="ctr" eaLnBrk="1" hangingPunct="1">
              <a:defRPr/>
            </a:pPr>
            <a:endParaRPr lang="ko-KR" altLang="en-US">
              <a:solidFill>
                <a:srgbClr val="FFFFFF"/>
              </a:solidFill>
              <a:latin typeface="Verdana" pitchFamily="34" charset="0"/>
              <a:ea typeface="굴림" pitchFamily="50" charset="-127"/>
            </a:endParaRPr>
          </a:p>
        </p:txBody>
      </p:sp>
      <p:cxnSp>
        <p:nvCxnSpPr>
          <p:cNvPr id="24" name="꺾인 연결선 23"/>
          <p:cNvCxnSpPr>
            <a:stCxn id="23" idx="3"/>
            <a:endCxn id="10248" idx="3"/>
          </p:cNvCxnSpPr>
          <p:nvPr/>
        </p:nvCxnSpPr>
        <p:spPr>
          <a:xfrm flipH="1" flipV="1">
            <a:off x="6153150" y="3794125"/>
            <a:ext cx="1273175" cy="1322388"/>
          </a:xfrm>
          <a:prstGeom prst="bentConnector3">
            <a:avLst>
              <a:gd name="adj1" fmla="val -1795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58" name="TextBox 24"/>
          <p:cNvSpPr txBox="1">
            <a:spLocks noChangeArrowheads="1"/>
          </p:cNvSpPr>
          <p:nvPr/>
        </p:nvSpPr>
        <p:spPr bwMode="auto">
          <a:xfrm>
            <a:off x="6496050" y="3432175"/>
            <a:ext cx="566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kumimoji="1" lang="en-US" altLang="ko-KR" sz="1400">
                <a:latin typeface="Times New Roman" pitchFamily="18" charset="0"/>
                <a:ea typeface="굴림" pitchFamily="50" charset="-127"/>
              </a:rPr>
              <a:t>0..*</a:t>
            </a:r>
            <a:endParaRPr kumimoji="1" lang="ko-KR" altLang="en-US" sz="1400">
              <a:latin typeface="Times New Roman" pitchFamily="18" charset="0"/>
              <a:ea typeface="굴림" pitchFamily="50" charset="-127"/>
            </a:endParaRPr>
          </a:p>
        </p:txBody>
      </p:sp>
      <p:sp>
        <p:nvSpPr>
          <p:cNvPr id="10259" name="TextBox 3"/>
          <p:cNvSpPr txBox="1">
            <a:spLocks noChangeArrowheads="1"/>
          </p:cNvSpPr>
          <p:nvPr/>
        </p:nvSpPr>
        <p:spPr bwMode="auto">
          <a:xfrm>
            <a:off x="5205413" y="469582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kumimoji="1" lang="en-US" altLang="ko-KR" sz="2400" b="1">
                <a:latin typeface="Times New Roman" pitchFamily="18" charset="0"/>
                <a:ea typeface="굴림" pitchFamily="50" charset="-127"/>
              </a:rPr>
              <a:t>…</a:t>
            </a:r>
            <a:endParaRPr kumimoji="1" lang="ko-KR" altLang="en-US" sz="2400" b="1">
              <a:latin typeface="Times New Roman" pitchFamily="18" charset="0"/>
              <a:ea typeface="굴림" pitchFamily="50"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084"/>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84D7E3E7-58CD-4D0A-B313-3EF01749C1DB}" type="slidenum">
              <a:rPr lang="en-US" altLang="ko-KR" sz="1000" smtClean="0">
                <a:latin typeface="Tahoma" pitchFamily="34" charset="0"/>
              </a:rPr>
              <a:pPr eaLnBrk="1" hangingPunct="1">
                <a:spcBef>
                  <a:spcPct val="0"/>
                </a:spcBef>
                <a:buClrTx/>
                <a:buSzTx/>
                <a:buFontTx/>
                <a:buNone/>
              </a:pPr>
              <a:t>8</a:t>
            </a:fld>
            <a:endParaRPr lang="en-US" altLang="ko-KR" sz="1000">
              <a:latin typeface="Tahoma" pitchFamily="34" charset="0"/>
            </a:endParaRPr>
          </a:p>
          <a:p>
            <a:pPr eaLnBrk="1" hangingPunct="1">
              <a:spcBef>
                <a:spcPct val="0"/>
              </a:spcBef>
              <a:buClrTx/>
              <a:buSzTx/>
              <a:buFontTx/>
              <a:buNone/>
            </a:pPr>
            <a:endParaRPr lang="ko-KR" altLang="en-US" sz="1000">
              <a:latin typeface="Tahoma" pitchFamily="34" charset="0"/>
            </a:endParaRPr>
          </a:p>
        </p:txBody>
      </p:sp>
      <p:sp>
        <p:nvSpPr>
          <p:cNvPr id="2" name="Rectangle 2"/>
          <p:cNvSpPr>
            <a:spLocks noGrp="1" noChangeArrowheads="1"/>
          </p:cNvSpPr>
          <p:nvPr>
            <p:ph type="ctrTitle"/>
            <p:custDataLst>
              <p:tags r:id="rId1"/>
            </p:custDataLst>
          </p:nvPr>
        </p:nvSpPr>
        <p:spPr>
          <a:xfrm>
            <a:off x="990600" y="1143000"/>
            <a:ext cx="7467600" cy="1600200"/>
          </a:xfrm>
        </p:spPr>
        <p:txBody>
          <a:bodyPr lIns="92075" tIns="46038" rIns="92075" bIns="46038" anchor="ctr"/>
          <a:lstStyle/>
          <a:p>
            <a:pPr eaLnBrk="1" hangingPunct="1">
              <a:defRPr/>
            </a:pPr>
            <a:r>
              <a:rPr lang="en-US" altLang="ko-KR" dirty="0">
                <a:effectLst>
                  <a:outerShdw blurRad="38100" dist="38100" dir="2700000" algn="tl">
                    <a:srgbClr val="C0C0C0"/>
                  </a:outerShdw>
                </a:effectLst>
                <a:ea typeface="굴림" pitchFamily="50" charset="-127"/>
              </a:rPr>
              <a:t>Creational Design Pattern</a:t>
            </a:r>
            <a:endParaRPr lang="en-US" altLang="ko-KR" dirty="0">
              <a:ea typeface="굴림" pitchFamily="50" charset="-127"/>
            </a:endParaRPr>
          </a:p>
        </p:txBody>
      </p:sp>
      <p:sp>
        <p:nvSpPr>
          <p:cNvPr id="11268" name="Oval 38"/>
          <p:cNvSpPr>
            <a:spLocks noChangeArrowheads="1"/>
          </p:cNvSpPr>
          <p:nvPr>
            <p:custDataLst>
              <p:tags r:id="rId2"/>
            </p:custDataLst>
          </p:nvPr>
        </p:nvSpPr>
        <p:spPr bwMode="auto">
          <a:xfrm>
            <a:off x="4594225" y="1401763"/>
            <a:ext cx="46038" cy="12700"/>
          </a:xfrm>
          <a:prstGeom prst="ellipse">
            <a:avLst/>
          </a:pr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11269" name="Rectangle 50"/>
          <p:cNvSpPr>
            <a:spLocks noChangeArrowheads="1"/>
          </p:cNvSpPr>
          <p:nvPr>
            <p:custDataLst>
              <p:tags r:id="rId3"/>
            </p:custDataLst>
          </p:nvPr>
        </p:nvSpPr>
        <p:spPr bwMode="auto">
          <a:xfrm>
            <a:off x="4464050" y="779463"/>
            <a:ext cx="38100" cy="7937"/>
          </a:xfrm>
          <a:prstGeom prst="rect">
            <a:avLst/>
          </a:prstGeom>
          <a:solidFill>
            <a:srgbClr val="FBFB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FF5050"/>
              </a:buClr>
              <a:buSzPct val="50000"/>
              <a:buFont typeface="Wingdings" pitchFamily="2" charset="2"/>
              <a:buBlip>
                <a:blip r:embed="rId5"/>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6"/>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endParaRPr lang="ko-KR" altLang="en-US" sz="3600">
              <a:latin typeface="Tahoma" pitchFamily="34" charset="0"/>
              <a:ea typeface="굴림" pitchFamily="50" charset="-127"/>
            </a:endParaRPr>
          </a:p>
        </p:txBody>
      </p:sp>
      <p:sp>
        <p:nvSpPr>
          <p:cNvPr id="11270" name="Rectangle 55" descr="Rectangle: Click to edit Master text styles&#10;Second level&#10;Third level&#10;Fourth level&#10;Fifth level"/>
          <p:cNvSpPr>
            <a:spLocks noGrp="1" noChangeArrowheads="1"/>
          </p:cNvSpPr>
          <p:nvPr>
            <p:ph type="subTitle" idx="1"/>
          </p:nvPr>
        </p:nvSpPr>
        <p:spPr/>
        <p:txBody>
          <a:bodyPr/>
          <a:lstStyle/>
          <a:p>
            <a:pPr marL="342900" indent="-342900" eaLnBrk="1" hangingPunct="1">
              <a:buClrTx/>
              <a:buFont typeface="Wingdings" pitchFamily="2" charset="2"/>
              <a:buChar char="l"/>
            </a:pPr>
            <a:endParaRPr lang="ko-KR" altLang="en-US">
              <a:ea typeface="굴림" pitchFamily="50" charset="-127"/>
            </a:endParaRPr>
          </a:p>
          <a:p>
            <a:pPr marL="342900" indent="-342900" eaLnBrk="1" hangingPunct="1">
              <a:buClrTx/>
              <a:buFont typeface="Wingdings" pitchFamily="2" charset="2"/>
              <a:buChar char="l"/>
            </a:pPr>
            <a:endParaRPr lang="ko-KR" altLang="en-US">
              <a:ea typeface="굴림" pitchFamily="50" charset="-127"/>
            </a:endParaRPr>
          </a:p>
          <a:p>
            <a:pPr marL="342900" indent="-342900" eaLnBrk="1" hangingPunct="1">
              <a:buClrTx/>
              <a:buFont typeface="Wingdings" pitchFamily="2" charset="2"/>
              <a:buChar char="l"/>
            </a:pPr>
            <a:r>
              <a:rPr lang="en-US" altLang="ko-KR">
                <a:ea typeface="굴림" pitchFamily="50" charset="-127"/>
              </a:rPr>
              <a:t>Singleton</a:t>
            </a:r>
          </a:p>
          <a:p>
            <a:pPr marL="342900" indent="-342900" eaLnBrk="1" hangingPunct="1">
              <a:buClrTx/>
              <a:buFont typeface="Wingdings" pitchFamily="2" charset="2"/>
              <a:buChar char="l"/>
            </a:pPr>
            <a:r>
              <a:rPr lang="en-US" altLang="ko-KR">
                <a:ea typeface="굴림" pitchFamily="50" charset="-127"/>
              </a:rPr>
              <a:t>Prototype</a:t>
            </a:r>
          </a:p>
          <a:p>
            <a:pPr marL="342900" indent="-342900" eaLnBrk="1" hangingPunct="1">
              <a:buClrTx/>
              <a:buFont typeface="Wingdings" pitchFamily="2" charset="2"/>
              <a:buChar char="l"/>
            </a:pPr>
            <a:endParaRPr lang="ko-KR" altLang="en-US">
              <a:ea typeface="굴림" pitchFamily="50"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5050"/>
              </a:buClr>
              <a:buSzPct val="50000"/>
              <a:buFont typeface="Wingdings" pitchFamily="2" charset="2"/>
              <a:buBlip>
                <a:blip r:embed="rId3"/>
              </a:buBlip>
              <a:defRPr sz="2800">
                <a:solidFill>
                  <a:schemeClr val="tx1"/>
                </a:solidFill>
                <a:latin typeface="Verdana" pitchFamily="34" charset="0"/>
              </a:defRPr>
            </a:lvl1pPr>
            <a:lvl2pPr marL="742950" indent="-285750" eaLnBrk="0" hangingPunct="0">
              <a:spcBef>
                <a:spcPct val="20000"/>
              </a:spcBef>
              <a:buClr>
                <a:srgbClr val="FF5050"/>
              </a:buClr>
              <a:buSzPct val="50000"/>
              <a:buFont typeface="Wingdings" pitchFamily="2" charset="2"/>
              <a:buBlip>
                <a:blip r:embed="rId4"/>
              </a:buBlip>
              <a:defRPr sz="2400">
                <a:solidFill>
                  <a:schemeClr val="tx1"/>
                </a:solidFill>
                <a:latin typeface="Verdana" pitchFamily="34" charset="0"/>
              </a:defRPr>
            </a:lvl2pPr>
            <a:lvl3pPr marL="11430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3pPr>
            <a:lvl4pPr marL="16002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4pPr>
            <a:lvl5pPr marL="2057400" indent="-228600" eaLnBrk="0" hangingPunct="0">
              <a:spcBef>
                <a:spcPct val="20000"/>
              </a:spcBef>
              <a:buClr>
                <a:srgbClr val="FF5050"/>
              </a:buClr>
              <a:buSzPct val="50000"/>
              <a:buFont typeface="Wingdings" pitchFamily="2" charset="2"/>
              <a:buChar char="±"/>
              <a:defRPr sz="2000">
                <a:solidFill>
                  <a:schemeClr val="tx1"/>
                </a:solidFill>
                <a:latin typeface="Verdana" pitchFamily="34" charset="0"/>
              </a:defRPr>
            </a:lvl5pPr>
            <a:lvl6pPr marL="25146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6pPr>
            <a:lvl7pPr marL="29718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7pPr>
            <a:lvl8pPr marL="34290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8pPr>
            <a:lvl9pPr marL="3886200" indent="-228600" eaLnBrk="0" fontAlgn="base" hangingPunct="0">
              <a:spcBef>
                <a:spcPct val="20000"/>
              </a:spcBef>
              <a:spcAft>
                <a:spcPct val="0"/>
              </a:spcAft>
              <a:buClr>
                <a:srgbClr val="FF5050"/>
              </a:buClr>
              <a:buSzPct val="50000"/>
              <a:buFont typeface="Wingdings" pitchFamily="2" charset="2"/>
              <a:buChar char="±"/>
              <a:defRPr sz="2000">
                <a:solidFill>
                  <a:schemeClr val="tx1"/>
                </a:solidFill>
                <a:latin typeface="Verdana" pitchFamily="34" charset="0"/>
              </a:defRPr>
            </a:lvl9pPr>
          </a:lstStyle>
          <a:p>
            <a:pPr eaLnBrk="1" hangingPunct="1">
              <a:spcBef>
                <a:spcPct val="0"/>
              </a:spcBef>
              <a:buClrTx/>
              <a:buSzTx/>
              <a:buFontTx/>
              <a:buNone/>
            </a:pPr>
            <a:r>
              <a:rPr lang="en-US" altLang="ko-KR" sz="1000">
                <a:latin typeface="Tahoma" pitchFamily="34" charset="0"/>
              </a:rPr>
              <a:t>Slide </a:t>
            </a:r>
            <a:fld id="{C1DBA1A7-DF33-4F78-8413-5A2AC626E4EE}" type="slidenum">
              <a:rPr lang="en-US" altLang="ko-KR" sz="1000" smtClean="0">
                <a:latin typeface="Tahoma" pitchFamily="34" charset="0"/>
              </a:rPr>
              <a:pPr eaLnBrk="1" hangingPunct="1">
                <a:spcBef>
                  <a:spcPct val="0"/>
                </a:spcBef>
                <a:buClrTx/>
                <a:buSzTx/>
                <a:buFontTx/>
                <a:buNone/>
              </a:pPr>
              <a:t>9</a:t>
            </a:fld>
            <a:endParaRPr lang="ko-KR" altLang="en-US" sz="1000">
              <a:latin typeface="Tahoma" pitchFamily="34" charset="0"/>
            </a:endParaRPr>
          </a:p>
        </p:txBody>
      </p:sp>
      <p:sp>
        <p:nvSpPr>
          <p:cNvPr id="12291" name="Rectangle 2"/>
          <p:cNvSpPr>
            <a:spLocks noGrp="1" noChangeArrowheads="1"/>
          </p:cNvSpPr>
          <p:nvPr>
            <p:ph type="title"/>
          </p:nvPr>
        </p:nvSpPr>
        <p:spPr/>
        <p:txBody>
          <a:bodyPr/>
          <a:lstStyle/>
          <a:p>
            <a:pPr eaLnBrk="1" hangingPunct="1"/>
            <a:r>
              <a:rPr lang="en-US" altLang="ko-KR">
                <a:ea typeface="굴림" pitchFamily="50" charset="-127"/>
              </a:rPr>
              <a:t>Creational – Singleton I</a:t>
            </a:r>
          </a:p>
        </p:txBody>
      </p:sp>
      <p:sp>
        <p:nvSpPr>
          <p:cNvPr id="12292" name="Rectangle 3" descr="Rectangle: Click to edit Master text styles&#10;Second level&#10;Third level&#10;Fourth level&#10;Fifth level"/>
          <p:cNvSpPr>
            <a:spLocks noGrp="1" noChangeArrowheads="1"/>
          </p:cNvSpPr>
          <p:nvPr>
            <p:ph type="body" idx="1"/>
          </p:nvPr>
        </p:nvSpPr>
        <p:spPr>
          <a:xfrm>
            <a:off x="381000" y="990600"/>
            <a:ext cx="8305800" cy="4800600"/>
          </a:xfrm>
        </p:spPr>
        <p:txBody>
          <a:bodyPr/>
          <a:lstStyle/>
          <a:p>
            <a:pPr eaLnBrk="1" hangingPunct="1">
              <a:lnSpc>
                <a:spcPct val="90000"/>
              </a:lnSpc>
            </a:pPr>
            <a:r>
              <a:rPr lang="en-US" altLang="ko-KR" sz="2400" b="1" i="1">
                <a:ea typeface="Arial, Helvetica, sans-serif"/>
                <a:cs typeface="Arial, Helvetica, sans-serif"/>
              </a:rPr>
              <a:t>Intent</a:t>
            </a:r>
          </a:p>
          <a:p>
            <a:pPr lvl="1" eaLnBrk="1" hangingPunct="1">
              <a:lnSpc>
                <a:spcPct val="90000"/>
              </a:lnSpc>
            </a:pPr>
            <a:r>
              <a:rPr lang="en-US" altLang="ko-KR" sz="2000">
                <a:latin typeface="Times New Roman" pitchFamily="18" charset="0"/>
                <a:ea typeface="굴림" pitchFamily="50" charset="-127"/>
                <a:cs typeface="Times New Roman" pitchFamily="18" charset="0"/>
              </a:rPr>
              <a:t>Ensure a class has only one instance and provide a global point of access.</a:t>
            </a:r>
            <a:endParaRPr lang="en-US" altLang="ko-KR" sz="2000" b="1" i="1">
              <a:ea typeface="Arial, Helvetica, sans-serif"/>
              <a:cs typeface="Arial, Helvetica, sans-serif"/>
            </a:endParaRPr>
          </a:p>
          <a:p>
            <a:pPr eaLnBrk="1" hangingPunct="1">
              <a:lnSpc>
                <a:spcPct val="90000"/>
              </a:lnSpc>
            </a:pPr>
            <a:r>
              <a:rPr lang="en-US" altLang="ko-KR" sz="2400" b="1" i="1">
                <a:ea typeface="Arial, Helvetica, sans-serif"/>
                <a:cs typeface="Arial, Helvetica, sans-serif"/>
              </a:rPr>
              <a:t>Solution: </a:t>
            </a:r>
          </a:p>
          <a:p>
            <a:pPr lvl="1" eaLnBrk="1" hangingPunct="1">
              <a:lnSpc>
                <a:spcPct val="90000"/>
              </a:lnSpc>
            </a:pPr>
            <a:r>
              <a:rPr lang="en-US" altLang="ko-KR" sz="2000">
                <a:latin typeface="Times New Roman" pitchFamily="18" charset="0"/>
                <a:ea typeface="굴림" pitchFamily="50" charset="-127"/>
              </a:rPr>
              <a:t>Declare the constructor(s) as Protected; </a:t>
            </a:r>
          </a:p>
          <a:p>
            <a:pPr lvl="1" eaLnBrk="1" hangingPunct="1">
              <a:lnSpc>
                <a:spcPct val="90000"/>
              </a:lnSpc>
            </a:pPr>
            <a:r>
              <a:rPr lang="en-US" altLang="ko-KR" sz="2000">
                <a:latin typeface="Times New Roman" pitchFamily="18" charset="0"/>
                <a:ea typeface="굴림" pitchFamily="50" charset="-127"/>
              </a:rPr>
              <a:t>Declare a static “self” pointer to hold a reference to the single instance when it is created; </a:t>
            </a:r>
          </a:p>
          <a:p>
            <a:pPr lvl="1" eaLnBrk="1" hangingPunct="1">
              <a:lnSpc>
                <a:spcPct val="90000"/>
              </a:lnSpc>
            </a:pPr>
            <a:r>
              <a:rPr lang="en-US" altLang="ko-KR" sz="2000">
                <a:latin typeface="Times New Roman" pitchFamily="18" charset="0"/>
                <a:ea typeface="굴림" pitchFamily="50" charset="-127"/>
              </a:rPr>
              <a:t>Declare a static “instance” function which creates and returns the single instance if the self pointer is NULL, otherwise it just returns the previously created instance. </a:t>
            </a:r>
          </a:p>
          <a:p>
            <a:pPr lvl="1" eaLnBrk="1" hangingPunct="1">
              <a:lnSpc>
                <a:spcPct val="90000"/>
              </a:lnSpc>
            </a:pPr>
            <a:r>
              <a:rPr lang="en-US" altLang="ko-KR" sz="2000">
                <a:latin typeface="Times New Roman" pitchFamily="18" charset="0"/>
                <a:ea typeface="굴림" pitchFamily="50" charset="-127"/>
              </a:rPr>
              <a:t>Declare a protected destructor that sets the “self” pointer to NULL </a:t>
            </a:r>
          </a:p>
          <a:p>
            <a:pPr lvl="1" eaLnBrk="1" hangingPunct="1">
              <a:lnSpc>
                <a:spcPct val="90000"/>
              </a:lnSpc>
            </a:pPr>
            <a:r>
              <a:rPr lang="en-US" altLang="ko-KR" sz="2000">
                <a:latin typeface="Times New Roman" pitchFamily="18" charset="0"/>
                <a:ea typeface="굴림" pitchFamily="50" charset="-127"/>
              </a:rPr>
              <a:t>Declare other methods and attributes as needed normally. </a:t>
            </a:r>
          </a:p>
          <a:p>
            <a:pPr lvl="1" eaLnBrk="1" hangingPunct="1">
              <a:lnSpc>
                <a:spcPct val="90000"/>
              </a:lnSpc>
            </a:pPr>
            <a:r>
              <a:rPr lang="en-US" altLang="ko-KR" sz="2000">
                <a:latin typeface="Times New Roman" pitchFamily="18" charset="0"/>
                <a:ea typeface="굴림" pitchFamily="50" charset="-127"/>
              </a:rPr>
              <a:t>Clients access the singleton by calling the static instance function to get a reference to the single instance and then using it to call other methods. </a:t>
            </a:r>
          </a:p>
          <a:p>
            <a:pPr lvl="1" eaLnBrk="1" hangingPunct="1">
              <a:lnSpc>
                <a:spcPct val="90000"/>
              </a:lnSpc>
            </a:pPr>
            <a:r>
              <a:rPr lang="en-US" altLang="ko-KR" sz="2000">
                <a:latin typeface="Times New Roman" pitchFamily="18" charset="0"/>
                <a:ea typeface="굴림" pitchFamily="50" charset="-127"/>
              </a:rPr>
              <a:t>Clients must not store this instance reference -- Each code segment that needs to access the singleton should call the instance function, perform the work needed and then discard the reference as quickly as possible. </a:t>
            </a:r>
            <a:r>
              <a:rPr lang="en-US" altLang="ko-KR" sz="1800">
                <a:latin typeface="Times New Roman" pitchFamily="18" charset="0"/>
                <a:ea typeface="굴림" pitchFamily="50" charset="-127"/>
              </a:rPr>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Dennis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nnis 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Dennis PP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Dennis PP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Dennis PP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Dennis PP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Dennis PP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Dennis PP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C:\WINNT\Profiles\mittleman\Application Data\Microsoft\Templates\Dennis PPT.pot</Template>
  <TotalTime>6100</TotalTime>
  <Words>3197</Words>
  <Application>Microsoft Office PowerPoint</Application>
  <PresentationFormat>화면 슬라이드 쇼(4:3)</PresentationFormat>
  <Paragraphs>609</Paragraphs>
  <Slides>47</Slides>
  <Notes>17</Notes>
  <HiddenSlides>0</HiddenSlides>
  <MMClips>0</MMClips>
  <ScaleCrop>false</ScaleCrop>
  <HeadingPairs>
    <vt:vector size="8" baseType="variant">
      <vt:variant>
        <vt:lpstr>사용한 글꼴</vt:lpstr>
      </vt:variant>
      <vt:variant>
        <vt:i4>7</vt:i4>
      </vt:variant>
      <vt:variant>
        <vt:lpstr>테마</vt:lpstr>
      </vt:variant>
      <vt:variant>
        <vt:i4>1</vt:i4>
      </vt:variant>
      <vt:variant>
        <vt:lpstr>포함된 OLE 서버</vt:lpstr>
      </vt:variant>
      <vt:variant>
        <vt:i4>1</vt:i4>
      </vt:variant>
      <vt:variant>
        <vt:lpstr>슬라이드 제목</vt:lpstr>
      </vt:variant>
      <vt:variant>
        <vt:i4>47</vt:i4>
      </vt:variant>
    </vt:vector>
  </HeadingPairs>
  <TitlesOfParts>
    <vt:vector size="56" baseType="lpstr">
      <vt:lpstr>Arial, Helvetica, sans-serif</vt:lpstr>
      <vt:lpstr>Arial</vt:lpstr>
      <vt:lpstr>Lucida Console</vt:lpstr>
      <vt:lpstr>Tahoma</vt:lpstr>
      <vt:lpstr>Times New Roman</vt:lpstr>
      <vt:lpstr>Verdana</vt:lpstr>
      <vt:lpstr>Wingdings</vt:lpstr>
      <vt:lpstr>Dennis PPT</vt:lpstr>
      <vt:lpstr>Document</vt:lpstr>
      <vt:lpstr>Design Pattern</vt:lpstr>
      <vt:lpstr>Design Patterns</vt:lpstr>
      <vt:lpstr>Design Patterns (cont.)</vt:lpstr>
      <vt:lpstr>Catalog of Design Patterns</vt:lpstr>
      <vt:lpstr>인터페이스 관점의 상속</vt:lpstr>
      <vt:lpstr>상속을 통한 재귀적 구조 정의</vt:lpstr>
      <vt:lpstr>인터페이스 관점의 상속 2</vt:lpstr>
      <vt:lpstr>Creational Design Pattern</vt:lpstr>
      <vt:lpstr>Creational – Singleton I</vt:lpstr>
      <vt:lpstr>Creational – Singleton II</vt:lpstr>
      <vt:lpstr>Creational – Singleton III</vt:lpstr>
      <vt:lpstr>Creational – Singleton IV</vt:lpstr>
      <vt:lpstr>Creational – Prototype I</vt:lpstr>
      <vt:lpstr>Creational – Prototype II</vt:lpstr>
      <vt:lpstr>Creational – Prototype III</vt:lpstr>
      <vt:lpstr>Creational – Prototype IV</vt:lpstr>
      <vt:lpstr>Creational – Prototype IV</vt:lpstr>
      <vt:lpstr>Structural Design Pattern</vt:lpstr>
      <vt:lpstr>Structural – Façade I</vt:lpstr>
      <vt:lpstr>Structural – Façade II</vt:lpstr>
      <vt:lpstr>Structural – Façade III</vt:lpstr>
      <vt:lpstr>Structural – Façade IV</vt:lpstr>
      <vt:lpstr>Structural – Adapter I</vt:lpstr>
      <vt:lpstr>Structural – Adapter II</vt:lpstr>
      <vt:lpstr>Structural – Adapter III</vt:lpstr>
      <vt:lpstr>Structural – Adapter IV</vt:lpstr>
      <vt:lpstr>Structural – Adapter V</vt:lpstr>
      <vt:lpstr>Structural – Composite I</vt:lpstr>
      <vt:lpstr>Structural – Composite II</vt:lpstr>
      <vt:lpstr>Structural – Composite III</vt:lpstr>
      <vt:lpstr>Structural – Composite VI</vt:lpstr>
      <vt:lpstr>Structural – Composite V</vt:lpstr>
      <vt:lpstr>Structural – Decorator I</vt:lpstr>
      <vt:lpstr>Structural – Decorator II</vt:lpstr>
      <vt:lpstr>Structural – Decorator III</vt:lpstr>
      <vt:lpstr>Structural – Decorator IV</vt:lpstr>
      <vt:lpstr>Structural – Decorator V</vt:lpstr>
      <vt:lpstr>Behavioral Design Pattern</vt:lpstr>
      <vt:lpstr>Behavioral – Template Method I</vt:lpstr>
      <vt:lpstr>Behavioral – Template Method II</vt:lpstr>
      <vt:lpstr>Behavioral – Iterator I</vt:lpstr>
      <vt:lpstr>Behavioral – Iterator II</vt:lpstr>
      <vt:lpstr>Behavioral – Iterator III</vt:lpstr>
      <vt:lpstr>Behavioral – Observer I</vt:lpstr>
      <vt:lpstr>Behavioral – Observer II</vt:lpstr>
      <vt:lpstr>Java GUI 수행 매카니즘</vt:lpstr>
      <vt:lpstr>Java GUI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 Allen Dennis and Barbara Haley Text John Wiley &amp; Sons, Inc.</dc:title>
  <dc:creator>Fred Niederman</dc:creator>
  <cp:lastModifiedBy>김기현</cp:lastModifiedBy>
  <cp:revision>159</cp:revision>
  <dcterms:created xsi:type="dcterms:W3CDTF">1999-03-22T21:30:00Z</dcterms:created>
  <dcterms:modified xsi:type="dcterms:W3CDTF">2019-11-26T05:50:01Z</dcterms:modified>
</cp:coreProperties>
</file>