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063" r:id="rId2"/>
    <p:sldId id="1069" r:id="rId3"/>
    <p:sldId id="1055" r:id="rId4"/>
    <p:sldId id="1066" r:id="rId5"/>
    <p:sldId id="1065" r:id="rId6"/>
    <p:sldId id="1072" r:id="rId7"/>
    <p:sldId id="1080" r:id="rId8"/>
    <p:sldId id="1076" r:id="rId9"/>
    <p:sldId id="1077" r:id="rId10"/>
    <p:sldId id="1078" r:id="rId11"/>
    <p:sldId id="1079" r:id="rId12"/>
    <p:sldId id="1081" r:id="rId13"/>
    <p:sldId id="1062" r:id="rId14"/>
    <p:sldId id="1071" r:id="rId15"/>
  </p:sldIdLst>
  <p:sldSz cx="12160250" cy="6840538"/>
  <p:notesSz cx="9874250" cy="6797675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DC4E"/>
    <a:srgbClr val="187ED0"/>
    <a:srgbClr val="009CDA"/>
    <a:srgbClr val="E51B13"/>
    <a:srgbClr val="FF0066"/>
    <a:srgbClr val="F08200"/>
    <a:srgbClr val="2F3498"/>
    <a:srgbClr val="DFBCBA"/>
    <a:srgbClr val="E8D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86683" autoAdjust="0"/>
  </p:normalViewPr>
  <p:slideViewPr>
    <p:cSldViewPr>
      <p:cViewPr>
        <p:scale>
          <a:sx n="75" d="100"/>
          <a:sy n="75" d="100"/>
        </p:scale>
        <p:origin x="494" y="27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3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6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8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1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스퀀스</a:t>
            </a:r>
            <a:r>
              <a:rPr lang="ko-KR" altLang="en-US" dirty="0"/>
              <a:t> 다이어그램에 있는 고객에서 메뉴보기와 식당정보보기를 고객 클래스 다이어그램에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4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3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2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1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2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 클래스 다이어그램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DC60040C-C52E-46A6-BE25-B00183BD0CAF}" type="datetimeFigureOut">
              <a:rPr lang="ko-KR" altLang="en-US" smtClean="0"/>
              <a:pPr/>
              <a:t>2019-12-17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91" y="0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539949"/>
            <a:ext cx="10131075" cy="195852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소프트웨어 설계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en-US" altLang="ko-KR" sz="6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</a:t>
            </a:r>
            <a:r>
              <a:rPr lang="ko-KR" altLang="en-US" sz="6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조 이판사판</a:t>
            </a:r>
            <a:endParaRPr lang="en-US" altLang="ko-KR" sz="60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81" y="1632576"/>
            <a:ext cx="720080" cy="72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86041-3B5B-4537-BD51-D1B46C4CC552}"/>
              </a:ext>
            </a:extLst>
          </p:cNvPr>
          <p:cNvSpPr txBox="1"/>
          <p:nvPr/>
        </p:nvSpPr>
        <p:spPr>
          <a:xfrm>
            <a:off x="4351933" y="5796533"/>
            <a:ext cx="907300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김기현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구보미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권영인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40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이효동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박준호</a:t>
            </a:r>
            <a:endParaRPr lang="en-US" altLang="ko-KR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A3BA4-A3A3-4212-A09F-138439350D3B}"/>
              </a:ext>
            </a:extLst>
          </p:cNvPr>
          <p:cNvSpPr txBox="1"/>
          <p:nvPr/>
        </p:nvSpPr>
        <p:spPr>
          <a:xfrm>
            <a:off x="319485" y="179909"/>
            <a:ext cx="2664296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Code(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식당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093" y="899989"/>
            <a:ext cx="50958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2918B-1E03-4522-B5B1-D3D93F5F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69" y="873458"/>
            <a:ext cx="3562040" cy="57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A3BA4-A3A3-4212-A09F-138439350D3B}"/>
              </a:ext>
            </a:extLst>
          </p:cNvPr>
          <p:cNvSpPr txBox="1"/>
          <p:nvPr/>
        </p:nvSpPr>
        <p:spPr>
          <a:xfrm>
            <a:off x="319485" y="179909"/>
            <a:ext cx="2664296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Code(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1115627"/>
            <a:ext cx="31051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732281-2060-451D-8E02-27368B823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059" y="971997"/>
            <a:ext cx="2743650" cy="49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1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A3BA4-A3A3-4212-A09F-138439350D3B}"/>
              </a:ext>
            </a:extLst>
          </p:cNvPr>
          <p:cNvSpPr txBox="1"/>
          <p:nvPr/>
        </p:nvSpPr>
        <p:spPr>
          <a:xfrm>
            <a:off x="319485" y="179909"/>
            <a:ext cx="331236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Testing(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시연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45" y="1188021"/>
            <a:ext cx="43243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74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01778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Q&amp;A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2613" y="3296420"/>
            <a:ext cx="14986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800" spc="-2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800" spc="-2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 이판사판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76643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2613" y="3296420"/>
            <a:ext cx="14986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800" spc="-2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800" spc="-2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 이판사판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76643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3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37" y="3723057"/>
            <a:ext cx="720080" cy="720080"/>
          </a:xfrm>
          <a:prstGeom prst="rect">
            <a:avLst/>
          </a:prstGeom>
        </p:spPr>
      </p:pic>
      <p:pic>
        <p:nvPicPr>
          <p:cNvPr id="8" name="Picture 4" descr="식당 대기줄에 대한 이미지 검색결과">
            <a:extLst>
              <a:ext uri="{FF2B5EF4-FFF2-40B4-BE49-F238E27FC236}">
                <a16:creationId xmlns:a16="http://schemas.microsoft.com/office/drawing/2014/main" id="{26FE8432-89D2-4917-B03F-1755AC125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7" r="30048" b="13330"/>
          <a:stretch/>
        </p:blipFill>
        <p:spPr bwMode="auto">
          <a:xfrm>
            <a:off x="0" y="-181275"/>
            <a:ext cx="6480720" cy="702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BA4DC8-8E1B-4FBC-B267-176F1AC9FFE6}"/>
              </a:ext>
            </a:extLst>
          </p:cNvPr>
          <p:cNvSpPr txBox="1"/>
          <p:nvPr/>
        </p:nvSpPr>
        <p:spPr>
          <a:xfrm>
            <a:off x="4423941" y="3041627"/>
            <a:ext cx="10131075" cy="1466079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ko-KR" altLang="en-US" sz="4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식당 밖에서 줄서기</a:t>
            </a:r>
            <a:r>
              <a:rPr lang="en-US" altLang="ko-KR" sz="4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</a:p>
          <a:p>
            <a:pPr algn="ctr"/>
            <a:r>
              <a:rPr lang="ko-KR" altLang="en-US" sz="4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이제 그만</a:t>
            </a:r>
            <a:endParaRPr lang="en-US" altLang="ko-KR" sz="4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3661" y="899989"/>
            <a:ext cx="10131075" cy="195852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식당 번호표 발급</a:t>
            </a:r>
            <a:endParaRPr lang="en-US" altLang="ko-KR" sz="6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r"/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어플리케이션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8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AE992E-539C-4FD7-A949-BDAE15A7F294}"/>
              </a:ext>
            </a:extLst>
          </p:cNvPr>
          <p:cNvSpPr/>
          <p:nvPr/>
        </p:nvSpPr>
        <p:spPr>
          <a:xfrm>
            <a:off x="4279926" y="539949"/>
            <a:ext cx="2808312" cy="564409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4759" y="530585"/>
            <a:ext cx="834630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Concept image_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 로그인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25" name="그림 2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CFF87BE-EAC1-4A84-B951-7034EBFDE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5" y="1961381"/>
            <a:ext cx="2546364" cy="3378091"/>
          </a:xfrm>
          <a:prstGeom prst="rect">
            <a:avLst/>
          </a:prstGeom>
        </p:spPr>
      </p:pic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5AC8E1D8-63A0-4552-A862-D7FE83A678AC}"/>
              </a:ext>
            </a:extLst>
          </p:cNvPr>
          <p:cNvSpPr/>
          <p:nvPr/>
        </p:nvSpPr>
        <p:spPr>
          <a:xfrm>
            <a:off x="3133406" y="2937314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0335C15-6CCC-49DD-B626-DF759380B4EE}"/>
              </a:ext>
            </a:extLst>
          </p:cNvPr>
          <p:cNvSpPr/>
          <p:nvPr/>
        </p:nvSpPr>
        <p:spPr>
          <a:xfrm>
            <a:off x="3160101" y="278991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5BB0B5-4754-4C28-9A32-8F89F3DC6276}"/>
              </a:ext>
            </a:extLst>
          </p:cNvPr>
          <p:cNvSpPr/>
          <p:nvPr/>
        </p:nvSpPr>
        <p:spPr>
          <a:xfrm>
            <a:off x="1613491" y="2609453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0AE9289-51A5-4881-8C4B-939A68529BF4}"/>
              </a:ext>
            </a:extLst>
          </p:cNvPr>
          <p:cNvSpPr/>
          <p:nvPr/>
        </p:nvSpPr>
        <p:spPr>
          <a:xfrm>
            <a:off x="1325459" y="36504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FF5EB1-302F-4DBD-A50B-17CF521FDAA2}"/>
              </a:ext>
            </a:extLst>
          </p:cNvPr>
          <p:cNvSpPr/>
          <p:nvPr/>
        </p:nvSpPr>
        <p:spPr>
          <a:xfrm>
            <a:off x="4717910" y="1931839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61951A-AA18-4D08-B55A-737EFDECC4F1}"/>
              </a:ext>
            </a:extLst>
          </p:cNvPr>
          <p:cNvSpPr/>
          <p:nvPr/>
        </p:nvSpPr>
        <p:spPr>
          <a:xfrm>
            <a:off x="4718146" y="5081027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2F2082-09FD-4BE3-9410-BDEC881FFB86}"/>
              </a:ext>
            </a:extLst>
          </p:cNvPr>
          <p:cNvSpPr/>
          <p:nvPr/>
        </p:nvSpPr>
        <p:spPr>
          <a:xfrm>
            <a:off x="6462022" y="5090391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E08A34-BDDF-41E4-B04A-DC53BD92057C}"/>
              </a:ext>
            </a:extLst>
          </p:cNvPr>
          <p:cNvSpPr/>
          <p:nvPr/>
        </p:nvSpPr>
        <p:spPr>
          <a:xfrm>
            <a:off x="5654250" y="5090391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08FBC7-686A-4994-BE68-22B55C8CC5A9}"/>
              </a:ext>
            </a:extLst>
          </p:cNvPr>
          <p:cNvSpPr/>
          <p:nvPr/>
        </p:nvSpPr>
        <p:spPr>
          <a:xfrm>
            <a:off x="4825922" y="2043273"/>
            <a:ext cx="2376264" cy="281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그림 50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5C2DD53C-987D-434D-A736-CDAFA72B6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0" y="2147863"/>
            <a:ext cx="1031722" cy="10139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AAB5298-B3AC-4000-9615-D7F056791BC8}"/>
              </a:ext>
            </a:extLst>
          </p:cNvPr>
          <p:cNvSpPr txBox="1"/>
          <p:nvPr/>
        </p:nvSpPr>
        <p:spPr>
          <a:xfrm>
            <a:off x="6158306" y="2147863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solidFill>
                  <a:schemeClr val="bg1"/>
                </a:solidFill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9D45710-707C-452B-AD8A-A5FC3CF88C3F}"/>
              </a:ext>
            </a:extLst>
          </p:cNvPr>
          <p:cNvSpPr/>
          <p:nvPr/>
        </p:nvSpPr>
        <p:spPr>
          <a:xfrm>
            <a:off x="5005589" y="3876055"/>
            <a:ext cx="19206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 발급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61E7C6-6ABD-464A-807D-8E0651D1C6A2}"/>
              </a:ext>
            </a:extLst>
          </p:cNvPr>
          <p:cNvSpPr txBox="1"/>
          <p:nvPr/>
        </p:nvSpPr>
        <p:spPr>
          <a:xfrm>
            <a:off x="4862162" y="3225233"/>
            <a:ext cx="2592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현재 순번 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: 6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번</a:t>
            </a:r>
            <a:endParaRPr lang="en-US" altLang="ko-KR" sz="20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예상 대기 시간 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: 30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분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 </a:t>
            </a:r>
          </a:p>
        </p:txBody>
      </p:sp>
      <p:sp>
        <p:nvSpPr>
          <p:cNvPr id="64" name="화살표: 위쪽 63">
            <a:extLst>
              <a:ext uri="{FF2B5EF4-FFF2-40B4-BE49-F238E27FC236}">
                <a16:creationId xmlns:a16="http://schemas.microsoft.com/office/drawing/2014/main" id="{E76423FF-3307-416B-9237-6BF1C455B09F}"/>
              </a:ext>
            </a:extLst>
          </p:cNvPr>
          <p:cNvSpPr/>
          <p:nvPr/>
        </p:nvSpPr>
        <p:spPr>
          <a:xfrm>
            <a:off x="6547010" y="4232123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FB200CF-744E-4F6A-B9FD-662504140AE1}"/>
              </a:ext>
            </a:extLst>
          </p:cNvPr>
          <p:cNvSpPr/>
          <p:nvPr/>
        </p:nvSpPr>
        <p:spPr>
          <a:xfrm>
            <a:off x="1109435" y="5029197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D1EE07-808A-4A2E-ADAA-A45578B09AA8}"/>
              </a:ext>
            </a:extLst>
          </p:cNvPr>
          <p:cNvSpPr/>
          <p:nvPr/>
        </p:nvSpPr>
        <p:spPr>
          <a:xfrm>
            <a:off x="2853311" y="5038561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8FDBA1F-247D-4B81-972F-7AA64F45647B}"/>
              </a:ext>
            </a:extLst>
          </p:cNvPr>
          <p:cNvSpPr/>
          <p:nvPr/>
        </p:nvSpPr>
        <p:spPr>
          <a:xfrm>
            <a:off x="2045539" y="5038561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52F453-904E-40FD-80BD-F618D802AC46}"/>
              </a:ext>
            </a:extLst>
          </p:cNvPr>
          <p:cNvSpPr/>
          <p:nvPr/>
        </p:nvSpPr>
        <p:spPr>
          <a:xfrm>
            <a:off x="8318604" y="1931839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A8FEF2-C127-4EC2-A7A0-6806A7F7AB0E}"/>
              </a:ext>
            </a:extLst>
          </p:cNvPr>
          <p:cNvSpPr/>
          <p:nvPr/>
        </p:nvSpPr>
        <p:spPr>
          <a:xfrm>
            <a:off x="8318840" y="5081027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7183310-471D-4269-A5B9-A61B27EEC492}"/>
              </a:ext>
            </a:extLst>
          </p:cNvPr>
          <p:cNvSpPr/>
          <p:nvPr/>
        </p:nvSpPr>
        <p:spPr>
          <a:xfrm>
            <a:off x="10062716" y="5090391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AE98746-FF45-4B45-8384-4B46B55F7C19}"/>
              </a:ext>
            </a:extLst>
          </p:cNvPr>
          <p:cNvSpPr/>
          <p:nvPr/>
        </p:nvSpPr>
        <p:spPr>
          <a:xfrm>
            <a:off x="9254944" y="5090391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9CA73C-4DDF-4AC0-8F3E-055E3C69F292}"/>
              </a:ext>
            </a:extLst>
          </p:cNvPr>
          <p:cNvSpPr/>
          <p:nvPr/>
        </p:nvSpPr>
        <p:spPr>
          <a:xfrm>
            <a:off x="8426616" y="2043273"/>
            <a:ext cx="2376264" cy="281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19726ED7-36F0-49C5-BBFC-4068AF4E64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64" y="2147863"/>
            <a:ext cx="1031722" cy="101393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E786026-1ABD-491D-8F5E-A54B6225ACBE}"/>
              </a:ext>
            </a:extLst>
          </p:cNvPr>
          <p:cNvSpPr txBox="1"/>
          <p:nvPr/>
        </p:nvSpPr>
        <p:spPr>
          <a:xfrm>
            <a:off x="9759000" y="2147863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solidFill>
                  <a:schemeClr val="bg1"/>
                </a:solidFill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9A504E5-EFA1-4F63-91B4-9183EAB608F6}"/>
              </a:ext>
            </a:extLst>
          </p:cNvPr>
          <p:cNvSpPr/>
          <p:nvPr/>
        </p:nvSpPr>
        <p:spPr>
          <a:xfrm>
            <a:off x="8606283" y="3876055"/>
            <a:ext cx="19206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 발급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51F68B-1CE6-4326-9889-E46CEA3CB80E}"/>
              </a:ext>
            </a:extLst>
          </p:cNvPr>
          <p:cNvSpPr txBox="1"/>
          <p:nvPr/>
        </p:nvSpPr>
        <p:spPr>
          <a:xfrm>
            <a:off x="8462856" y="3225233"/>
            <a:ext cx="2592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현재 순번 </a:t>
            </a:r>
            <a:r>
              <a:rPr lang="en-US" altLang="ko-KR" sz="2000" dirty="0">
                <a:latin typeface="나눔바른고딕"/>
                <a:ea typeface="나눔바른고딕"/>
              </a:rPr>
              <a:t>: 6</a:t>
            </a:r>
            <a:r>
              <a:rPr lang="ko-KR" altLang="en-US" sz="2000" dirty="0">
                <a:latin typeface="나눔바른고딕"/>
                <a:ea typeface="나눔바른고딕"/>
              </a:rPr>
              <a:t>번</a:t>
            </a:r>
            <a:endParaRPr lang="en-US" altLang="ko-KR" sz="2000" dirty="0"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예상 대기 시간 </a:t>
            </a:r>
            <a:r>
              <a:rPr lang="en-US" altLang="ko-KR" sz="2000" dirty="0">
                <a:latin typeface="나눔바른고딕"/>
                <a:ea typeface="나눔바른고딕"/>
              </a:rPr>
              <a:t>: 30</a:t>
            </a:r>
            <a:r>
              <a:rPr lang="ko-KR" altLang="en-US" sz="2000" dirty="0">
                <a:latin typeface="나눔바른고딕"/>
                <a:ea typeface="나눔바른고딕"/>
              </a:rPr>
              <a:t>분</a:t>
            </a:r>
            <a:r>
              <a:rPr lang="en-US" altLang="ko-KR" sz="2000" dirty="0">
                <a:latin typeface="나눔바른고딕"/>
                <a:ea typeface="나눔바른고딕"/>
              </a:rPr>
              <a:t> 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7BF4D77-539C-4CE1-B1F4-ADBAB861921B}"/>
              </a:ext>
            </a:extLst>
          </p:cNvPr>
          <p:cNvSpPr/>
          <p:nvPr/>
        </p:nvSpPr>
        <p:spPr>
          <a:xfrm>
            <a:off x="8426616" y="2661283"/>
            <a:ext cx="2376264" cy="16577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인원 입력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               </a:t>
            </a:r>
            <a:r>
              <a:rPr lang="ko-KR" altLang="en-US" dirty="0"/>
              <a:t>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E97D1B6-CC81-425B-A642-C19DA6DF0AA6}"/>
              </a:ext>
            </a:extLst>
          </p:cNvPr>
          <p:cNvSpPr/>
          <p:nvPr/>
        </p:nvSpPr>
        <p:spPr>
          <a:xfrm>
            <a:off x="8750652" y="3582269"/>
            <a:ext cx="1296144" cy="37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B6A5981-64D3-41F7-A0D0-5BA8308357C0}"/>
              </a:ext>
            </a:extLst>
          </p:cNvPr>
          <p:cNvSpPr/>
          <p:nvPr/>
        </p:nvSpPr>
        <p:spPr>
          <a:xfrm>
            <a:off x="9975024" y="4111465"/>
            <a:ext cx="792088" cy="357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sp>
        <p:nvSpPr>
          <p:cNvPr id="81" name="화살표: 위쪽 80">
            <a:extLst>
              <a:ext uri="{FF2B5EF4-FFF2-40B4-BE49-F238E27FC236}">
                <a16:creationId xmlns:a16="http://schemas.microsoft.com/office/drawing/2014/main" id="{66726EBB-0431-4798-8ABA-C744B8C867A1}"/>
              </a:ext>
            </a:extLst>
          </p:cNvPr>
          <p:cNvSpPr/>
          <p:nvPr/>
        </p:nvSpPr>
        <p:spPr>
          <a:xfrm>
            <a:off x="10519173" y="4268023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B28C9-E9C1-438F-9830-B2A742BED041}"/>
              </a:ext>
            </a:extLst>
          </p:cNvPr>
          <p:cNvSpPr txBox="1"/>
          <p:nvPr/>
        </p:nvSpPr>
        <p:spPr>
          <a:xfrm>
            <a:off x="6034462" y="2472440"/>
            <a:ext cx="1261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정보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메뉴</a:t>
            </a:r>
            <a:endParaRPr lang="en-US" altLang="ko-KR" sz="20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17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ED81EF-6FE1-490E-A39E-134A788B3DE4}"/>
              </a:ext>
            </a:extLst>
          </p:cNvPr>
          <p:cNvSpPr/>
          <p:nvPr/>
        </p:nvSpPr>
        <p:spPr>
          <a:xfrm>
            <a:off x="1047407" y="2050995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2E8C79-E836-4FEF-816F-7F4BECE394E4}"/>
              </a:ext>
            </a:extLst>
          </p:cNvPr>
          <p:cNvSpPr/>
          <p:nvPr/>
        </p:nvSpPr>
        <p:spPr>
          <a:xfrm>
            <a:off x="1039565" y="5188159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BE913D-EEAC-4289-9FC0-2BAD93A49C8A}"/>
              </a:ext>
            </a:extLst>
          </p:cNvPr>
          <p:cNvSpPr/>
          <p:nvPr/>
        </p:nvSpPr>
        <p:spPr>
          <a:xfrm>
            <a:off x="2783441" y="5197523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DF9540B-499A-4305-935A-46685BD9DE57}"/>
              </a:ext>
            </a:extLst>
          </p:cNvPr>
          <p:cNvSpPr/>
          <p:nvPr/>
        </p:nvSpPr>
        <p:spPr>
          <a:xfrm>
            <a:off x="1975669" y="5197523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pic>
        <p:nvPicPr>
          <p:cNvPr id="41" name="그림 40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2EF228A7-7CE0-4041-8C8B-6538AC920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6" y="2135294"/>
            <a:ext cx="810943" cy="7969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5BB321-EE85-4B4E-BA10-E345294E7F01}"/>
              </a:ext>
            </a:extLst>
          </p:cNvPr>
          <p:cNvSpPr txBox="1"/>
          <p:nvPr/>
        </p:nvSpPr>
        <p:spPr>
          <a:xfrm>
            <a:off x="2032585" y="2114051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1B11CCD-927B-4D97-9BCC-CEEC41944C71}"/>
              </a:ext>
            </a:extLst>
          </p:cNvPr>
          <p:cNvSpPr/>
          <p:nvPr/>
        </p:nvSpPr>
        <p:spPr>
          <a:xfrm>
            <a:off x="1462452" y="3153058"/>
            <a:ext cx="1760879" cy="1723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FF60AB9-1C11-4C1B-B2FA-73AD5742E553}"/>
              </a:ext>
            </a:extLst>
          </p:cNvPr>
          <p:cNvSpPr/>
          <p:nvPr/>
        </p:nvSpPr>
        <p:spPr>
          <a:xfrm>
            <a:off x="2732858" y="4411053"/>
            <a:ext cx="683840" cy="3984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취소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0223A8E-5090-414F-97FB-FB4E528C56EE}"/>
              </a:ext>
            </a:extLst>
          </p:cNvPr>
          <p:cNvSpPr/>
          <p:nvPr/>
        </p:nvSpPr>
        <p:spPr>
          <a:xfrm>
            <a:off x="8465919" y="2038971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2E092DF-0FEA-472D-A84A-66F7BAEAF424}"/>
              </a:ext>
            </a:extLst>
          </p:cNvPr>
          <p:cNvSpPr/>
          <p:nvPr/>
        </p:nvSpPr>
        <p:spPr>
          <a:xfrm>
            <a:off x="8458077" y="5176135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5DEEF3-D3CA-40E8-9D8F-9966CF9DCEE5}"/>
              </a:ext>
            </a:extLst>
          </p:cNvPr>
          <p:cNvSpPr/>
          <p:nvPr/>
        </p:nvSpPr>
        <p:spPr>
          <a:xfrm>
            <a:off x="10201953" y="5185499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BB3269-6506-48DC-BB8C-F27DB0C67967}"/>
              </a:ext>
            </a:extLst>
          </p:cNvPr>
          <p:cNvSpPr/>
          <p:nvPr/>
        </p:nvSpPr>
        <p:spPr>
          <a:xfrm>
            <a:off x="9394181" y="5185499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pic>
        <p:nvPicPr>
          <p:cNvPr id="59" name="그림 58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F9957887-4E83-4D46-8964-644C6BD3D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38" y="2123270"/>
            <a:ext cx="810943" cy="79696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B69197B-ECD5-4703-A6FF-F9D17E2CC017}"/>
              </a:ext>
            </a:extLst>
          </p:cNvPr>
          <p:cNvSpPr txBox="1"/>
          <p:nvPr/>
        </p:nvSpPr>
        <p:spPr>
          <a:xfrm>
            <a:off x="9451097" y="2102027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B40C708-E897-4C95-80DE-B1C85BC2FF8C}"/>
              </a:ext>
            </a:extLst>
          </p:cNvPr>
          <p:cNvSpPr/>
          <p:nvPr/>
        </p:nvSpPr>
        <p:spPr>
          <a:xfrm>
            <a:off x="8832942" y="3158126"/>
            <a:ext cx="1760879" cy="1723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 00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입장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AF46E25-6D8C-4FD4-B470-20176FB0FFE4}"/>
              </a:ext>
            </a:extLst>
          </p:cNvPr>
          <p:cNvSpPr/>
          <p:nvPr/>
        </p:nvSpPr>
        <p:spPr>
          <a:xfrm>
            <a:off x="10151370" y="4399029"/>
            <a:ext cx="683840" cy="3984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취소</a:t>
            </a:r>
            <a:endParaRPr lang="ko-KR" altLang="en-US" dirty="0"/>
          </a:p>
        </p:txBody>
      </p:sp>
      <p:sp>
        <p:nvSpPr>
          <p:cNvPr id="84" name="화살표: 위쪽 83">
            <a:extLst>
              <a:ext uri="{FF2B5EF4-FFF2-40B4-BE49-F238E27FC236}">
                <a16:creationId xmlns:a16="http://schemas.microsoft.com/office/drawing/2014/main" id="{99696F81-C1ED-4F60-A7D1-6B734DDBA7D4}"/>
              </a:ext>
            </a:extLst>
          </p:cNvPr>
          <p:cNvSpPr/>
          <p:nvPr/>
        </p:nvSpPr>
        <p:spPr>
          <a:xfrm>
            <a:off x="9394181" y="4263226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F54ACA-F5F8-4C55-ACC0-12DF9E9FA37D}"/>
              </a:ext>
            </a:extLst>
          </p:cNvPr>
          <p:cNvSpPr/>
          <p:nvPr/>
        </p:nvSpPr>
        <p:spPr>
          <a:xfrm>
            <a:off x="4756663" y="2052117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1812-CF0A-4BEC-9668-579AE522A3A0}"/>
              </a:ext>
            </a:extLst>
          </p:cNvPr>
          <p:cNvSpPr/>
          <p:nvPr/>
        </p:nvSpPr>
        <p:spPr>
          <a:xfrm>
            <a:off x="4748821" y="5189281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5AEF0-3E9F-483D-9EA1-E4F68227B685}"/>
              </a:ext>
            </a:extLst>
          </p:cNvPr>
          <p:cNvSpPr/>
          <p:nvPr/>
        </p:nvSpPr>
        <p:spPr>
          <a:xfrm>
            <a:off x="6492697" y="5198645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426642-D6DE-462F-ACF2-5F7819A6A24C}"/>
              </a:ext>
            </a:extLst>
          </p:cNvPr>
          <p:cNvSpPr/>
          <p:nvPr/>
        </p:nvSpPr>
        <p:spPr>
          <a:xfrm>
            <a:off x="5684925" y="5198645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pic>
        <p:nvPicPr>
          <p:cNvPr id="25" name="그림 24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07CDCE8C-73E1-443D-8CFC-B053E2253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82" y="2136416"/>
            <a:ext cx="810943" cy="7969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0B8C07-014D-4B70-AC66-5109B7D5BA4B}"/>
              </a:ext>
            </a:extLst>
          </p:cNvPr>
          <p:cNvSpPr txBox="1"/>
          <p:nvPr/>
        </p:nvSpPr>
        <p:spPr>
          <a:xfrm>
            <a:off x="5741841" y="2115173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3A38EC-94CA-4854-A6DF-6F859988C194}"/>
              </a:ext>
            </a:extLst>
          </p:cNvPr>
          <p:cNvSpPr/>
          <p:nvPr/>
        </p:nvSpPr>
        <p:spPr>
          <a:xfrm>
            <a:off x="5171708" y="3154180"/>
            <a:ext cx="1760879" cy="1723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039C5BC-8247-4AD8-BF02-BAEA25140761}"/>
              </a:ext>
            </a:extLst>
          </p:cNvPr>
          <p:cNvSpPr/>
          <p:nvPr/>
        </p:nvSpPr>
        <p:spPr>
          <a:xfrm>
            <a:off x="6442114" y="4412175"/>
            <a:ext cx="683840" cy="3984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취소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358CAEC-23E3-43DB-AF66-0B54D287E6CD}"/>
              </a:ext>
            </a:extLst>
          </p:cNvPr>
          <p:cNvSpPr/>
          <p:nvPr/>
        </p:nvSpPr>
        <p:spPr>
          <a:xfrm>
            <a:off x="2911773" y="3564285"/>
            <a:ext cx="2592288" cy="2849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D12BE-2A0E-4863-9875-87377F17B29E}"/>
              </a:ext>
            </a:extLst>
          </p:cNvPr>
          <p:cNvSpPr txBox="1"/>
          <p:nvPr/>
        </p:nvSpPr>
        <p:spPr>
          <a:xfrm>
            <a:off x="3647537" y="3849232"/>
            <a:ext cx="964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순번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감소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547AB9BA-55F8-4F2E-89D8-2273BC923E6D}"/>
              </a:ext>
            </a:extLst>
          </p:cNvPr>
          <p:cNvSpPr/>
          <p:nvPr/>
        </p:nvSpPr>
        <p:spPr>
          <a:xfrm>
            <a:off x="4085656" y="1315397"/>
            <a:ext cx="3826575" cy="15174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[PUSH</a:t>
            </a:r>
            <a:r>
              <a:rPr lang="ko-KR" altLang="en-US" dirty="0"/>
              <a:t> 알림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sz="2000" dirty="0"/>
              <a:t>예상 대기시간 </a:t>
            </a:r>
            <a:r>
              <a:rPr lang="en-US" altLang="ko-KR" sz="2000" dirty="0"/>
              <a:t>: 10</a:t>
            </a:r>
            <a:r>
              <a:rPr lang="ko-KR" altLang="en-US" sz="2000" dirty="0"/>
              <a:t>분 입니다</a:t>
            </a:r>
            <a:endParaRPr lang="en-US" altLang="ko-KR" sz="2000" dirty="0"/>
          </a:p>
          <a:p>
            <a:pPr algn="ctr"/>
            <a:r>
              <a:rPr lang="ko-KR" altLang="en-US" sz="2000" dirty="0"/>
              <a:t>근처에서 대기해주세요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7FF75C-01F8-4452-9EA6-70F4E9427513}"/>
              </a:ext>
            </a:extLst>
          </p:cNvPr>
          <p:cNvSpPr/>
          <p:nvPr/>
        </p:nvSpPr>
        <p:spPr>
          <a:xfrm>
            <a:off x="4310701" y="539949"/>
            <a:ext cx="2777536" cy="564409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45E42A-A579-49B6-8A69-6FA3EEAFFE17}"/>
              </a:ext>
            </a:extLst>
          </p:cNvPr>
          <p:cNvSpPr txBox="1"/>
          <p:nvPr/>
        </p:nvSpPr>
        <p:spPr>
          <a:xfrm>
            <a:off x="607517" y="529916"/>
            <a:ext cx="834630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Concept image_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 로그인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A5EF8-D106-49CB-B4AC-1A36808D9101}"/>
              </a:ext>
            </a:extLst>
          </p:cNvPr>
          <p:cNvSpPr txBox="1"/>
          <p:nvPr/>
        </p:nvSpPr>
        <p:spPr>
          <a:xfrm>
            <a:off x="1522419" y="3845492"/>
            <a:ext cx="27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예상대기시간 </a:t>
            </a:r>
            <a:r>
              <a:rPr lang="en-US" altLang="ko-KR" sz="1800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    30</a:t>
            </a:r>
            <a:r>
              <a:rPr lang="ko-KR" altLang="en-US" sz="1800" dirty="0">
                <a:solidFill>
                  <a:schemeClr val="bg1"/>
                </a:solidFill>
              </a:rPr>
              <a:t>분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737F2-6333-4167-9C46-095753145CCD}"/>
              </a:ext>
            </a:extLst>
          </p:cNvPr>
          <p:cNvSpPr txBox="1"/>
          <p:nvPr/>
        </p:nvSpPr>
        <p:spPr>
          <a:xfrm>
            <a:off x="5279453" y="3842131"/>
            <a:ext cx="27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예상대기시간 </a:t>
            </a:r>
            <a:r>
              <a:rPr lang="en-US" altLang="ko-KR" sz="1800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    10</a:t>
            </a:r>
            <a:r>
              <a:rPr lang="ko-KR" altLang="en-US" sz="1800" dirty="0">
                <a:solidFill>
                  <a:schemeClr val="bg1"/>
                </a:solidFill>
              </a:rPr>
              <a:t>분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469" y="251917"/>
            <a:ext cx="3312368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Use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case</a:t>
            </a:r>
          </a:p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Diagram.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5CCB30-BD32-44AD-88DC-D748E14A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49" y="206871"/>
            <a:ext cx="82105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485" y="179909"/>
            <a:ext cx="7770238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Class</a:t>
            </a:r>
          </a:p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Diagram.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1" y="2329654"/>
            <a:ext cx="2181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0C724A-4124-4860-8921-20B48BDA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861" y="0"/>
            <a:ext cx="737037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A3BA4-A3A3-4212-A09F-138439350D3B}"/>
              </a:ext>
            </a:extLst>
          </p:cNvPr>
          <p:cNvSpPr txBox="1"/>
          <p:nvPr/>
        </p:nvSpPr>
        <p:spPr>
          <a:xfrm>
            <a:off x="319485" y="179909"/>
            <a:ext cx="2664296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Sequence</a:t>
            </a:r>
          </a:p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Diagram.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D2FA8A-0720-44E0-A349-7DEED4FF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5" y="611957"/>
            <a:ext cx="84391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5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A3BA4-A3A3-4212-A09F-138439350D3B}"/>
              </a:ext>
            </a:extLst>
          </p:cNvPr>
          <p:cNvSpPr txBox="1"/>
          <p:nvPr/>
        </p:nvSpPr>
        <p:spPr>
          <a:xfrm>
            <a:off x="319485" y="179909"/>
            <a:ext cx="2664296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Sequence</a:t>
            </a:r>
          </a:p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Diagram.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954902-1649-4BC5-830F-6C94579B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3" y="235498"/>
            <a:ext cx="6573912" cy="63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6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A3BA4-A3A3-4212-A09F-138439350D3B}"/>
              </a:ext>
            </a:extLst>
          </p:cNvPr>
          <p:cNvSpPr txBox="1"/>
          <p:nvPr/>
        </p:nvSpPr>
        <p:spPr>
          <a:xfrm>
            <a:off x="319485" y="179909"/>
            <a:ext cx="266429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State   Diagram.</a:t>
            </a:r>
          </a:p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3B4154-5878-4BE2-98CC-5D3E0F65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5" y="577056"/>
            <a:ext cx="6572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26037</TotalTime>
  <Words>203</Words>
  <Application>Microsoft Office PowerPoint</Application>
  <PresentationFormat>사용자 지정</PresentationFormat>
  <Paragraphs>95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CJK KR Black</vt:lpstr>
      <vt:lpstr>Noto Sans CJK KR Bold</vt:lpstr>
      <vt:lpstr>Arial</vt:lpstr>
      <vt:lpstr>맑은 고딕</vt:lpstr>
      <vt:lpstr>Noto Sans CJK KR Regular</vt:lpstr>
      <vt:lpstr>나눔바른고딕</vt:lpstr>
      <vt:lpstr>Noto Sans CJK KR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홍현지</dc:creator>
  <cp:lastModifiedBy>구 보미</cp:lastModifiedBy>
  <cp:revision>3035</cp:revision>
  <cp:lastPrinted>2017-06-28T02:15:48Z</cp:lastPrinted>
  <dcterms:created xsi:type="dcterms:W3CDTF">2015-02-06T05:35:23Z</dcterms:created>
  <dcterms:modified xsi:type="dcterms:W3CDTF">2019-12-17T04:49:02Z</dcterms:modified>
</cp:coreProperties>
</file>