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9" r:id="rId1"/>
  </p:sldMasterIdLst>
  <p:notesMasterIdLst>
    <p:notesMasterId r:id="rId9"/>
  </p:notesMasterIdLst>
  <p:handoutMasterIdLst>
    <p:handoutMasterId r:id="rId10"/>
  </p:handoutMasterIdLst>
  <p:sldIdLst>
    <p:sldId id="379" r:id="rId2"/>
    <p:sldId id="309" r:id="rId3"/>
    <p:sldId id="380" r:id="rId4"/>
    <p:sldId id="316" r:id="rId5"/>
    <p:sldId id="382" r:id="rId6"/>
    <p:sldId id="381" r:id="rId7"/>
    <p:sldId id="314" r:id="rId8"/>
  </p:sldIdLst>
  <p:sldSz cx="12188825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4229" autoAdjust="0"/>
  </p:normalViewPr>
  <p:slideViewPr>
    <p:cSldViewPr>
      <p:cViewPr varScale="1">
        <p:scale>
          <a:sx n="58" d="100"/>
          <a:sy n="58" d="100"/>
        </p:scale>
        <p:origin x="1194" y="6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48" y="560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302605-A605-4725-9A31-B59BBC355F05}" type="doc">
      <dgm:prSet loTypeId="urn:microsoft.com/office/officeart/2005/8/layout/orgChart1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96AE5E4-2636-4555-8B6D-7A4B8E56883B}">
      <dgm:prSet phldrT="[Text]"/>
      <dgm:spPr/>
      <dgm:t>
        <a:bodyPr/>
        <a:lstStyle/>
        <a:p>
          <a:pPr algn="ctr"/>
          <a:r>
            <a:rPr lang="en-US" dirty="0">
              <a:latin typeface="Cambria" pitchFamily="18" charset="0"/>
            </a:rPr>
            <a:t>Architectures</a:t>
          </a:r>
          <a:endParaRPr lang="en-US" dirty="0"/>
        </a:p>
      </dgm:t>
    </dgm:pt>
    <dgm:pt modelId="{FDA14B4F-3823-456E-9D06-E693A8545F07}" type="parTrans" cxnId="{F5238113-9B3F-4A4F-A609-2F4B5C61DECB}">
      <dgm:prSet/>
      <dgm:spPr/>
      <dgm:t>
        <a:bodyPr/>
        <a:lstStyle/>
        <a:p>
          <a:pPr algn="ctr"/>
          <a:endParaRPr lang="en-US"/>
        </a:p>
      </dgm:t>
    </dgm:pt>
    <dgm:pt modelId="{99E468D5-57D4-4934-AACA-175BC231F9B5}" type="sibTrans" cxnId="{F5238113-9B3F-4A4F-A609-2F4B5C61DECB}">
      <dgm:prSet/>
      <dgm:spPr/>
      <dgm:t>
        <a:bodyPr/>
        <a:lstStyle/>
        <a:p>
          <a:pPr algn="ctr"/>
          <a:endParaRPr lang="en-US"/>
        </a:p>
      </dgm:t>
    </dgm:pt>
    <dgm:pt modelId="{040B053F-A5D0-4F25-A8D1-CF0B981F6CD1}">
      <dgm:prSet phldrT="[Text]"/>
      <dgm:spPr/>
      <dgm:t>
        <a:bodyPr/>
        <a:lstStyle/>
        <a:p>
          <a:pPr algn="ctr"/>
          <a:r>
            <a:rPr lang="en-US" dirty="0">
              <a:latin typeface="Cambria" pitchFamily="18" charset="0"/>
            </a:rPr>
            <a:t>Von Neumann</a:t>
          </a:r>
        </a:p>
      </dgm:t>
    </dgm:pt>
    <dgm:pt modelId="{84954774-5016-4047-8FA8-EDABEE3AD2C0}" type="parTrans" cxnId="{32D47DF5-33BD-4CAA-95C0-798BEC871A91}">
      <dgm:prSet/>
      <dgm:spPr/>
      <dgm:t>
        <a:bodyPr/>
        <a:lstStyle/>
        <a:p>
          <a:pPr algn="ctr"/>
          <a:endParaRPr lang="en-US"/>
        </a:p>
      </dgm:t>
    </dgm:pt>
    <dgm:pt modelId="{14A3E79B-1E10-4E30-8B31-C9FADBBBDF61}" type="sibTrans" cxnId="{32D47DF5-33BD-4CAA-95C0-798BEC871A91}">
      <dgm:prSet/>
      <dgm:spPr/>
      <dgm:t>
        <a:bodyPr/>
        <a:lstStyle/>
        <a:p>
          <a:pPr algn="ctr"/>
          <a:endParaRPr lang="en-US"/>
        </a:p>
      </dgm:t>
    </dgm:pt>
    <dgm:pt modelId="{5A9804AD-833A-490F-A083-30F7D6DF8DD3}">
      <dgm:prSet phldrT="[Text]"/>
      <dgm:spPr/>
      <dgm:t>
        <a:bodyPr/>
        <a:lstStyle/>
        <a:p>
          <a:pPr algn="ctr"/>
          <a:r>
            <a:rPr lang="en-US" dirty="0">
              <a:latin typeface="Cambria" pitchFamily="18" charset="0"/>
            </a:rPr>
            <a:t>Harvard</a:t>
          </a:r>
          <a:endParaRPr lang="en-US" dirty="0"/>
        </a:p>
      </dgm:t>
    </dgm:pt>
    <dgm:pt modelId="{ED6DF5D0-34A7-4ED9-BA4C-C86FA61B218D}" type="parTrans" cxnId="{AFC31A1D-3476-49FA-ABC4-41EEA4F0D580}">
      <dgm:prSet/>
      <dgm:spPr/>
      <dgm:t>
        <a:bodyPr/>
        <a:lstStyle/>
        <a:p>
          <a:pPr algn="ctr"/>
          <a:endParaRPr lang="en-US"/>
        </a:p>
      </dgm:t>
    </dgm:pt>
    <dgm:pt modelId="{F0B599BF-2B87-4386-AD47-A04ADEC2E555}" type="sibTrans" cxnId="{AFC31A1D-3476-49FA-ABC4-41EEA4F0D580}">
      <dgm:prSet/>
      <dgm:spPr/>
      <dgm:t>
        <a:bodyPr/>
        <a:lstStyle/>
        <a:p>
          <a:pPr algn="ctr"/>
          <a:endParaRPr lang="en-US"/>
        </a:p>
      </dgm:t>
    </dgm:pt>
    <dgm:pt modelId="{E26DA407-94D9-47D8-A8DC-167BA690E392}">
      <dgm:prSet phldrT="[Text]"/>
      <dgm:spPr/>
      <dgm:t>
        <a:bodyPr/>
        <a:lstStyle/>
        <a:p>
          <a:pPr algn="ctr"/>
          <a:r>
            <a:rPr lang="en-US">
              <a:latin typeface="Cambria" pitchFamily="18" charset="0"/>
            </a:rPr>
            <a:t>CISC - Complex Instruction Set Computers</a:t>
          </a:r>
          <a:endParaRPr lang="en-US" dirty="0"/>
        </a:p>
      </dgm:t>
    </dgm:pt>
    <dgm:pt modelId="{BD8E663D-0913-4A43-8A0A-9B5B2FB6AB14}" type="parTrans" cxnId="{BE5886CB-EF63-463D-976C-BE188F16F971}">
      <dgm:prSet/>
      <dgm:spPr/>
      <dgm:t>
        <a:bodyPr/>
        <a:lstStyle/>
        <a:p>
          <a:pPr algn="ctr"/>
          <a:endParaRPr lang="en-US"/>
        </a:p>
      </dgm:t>
    </dgm:pt>
    <dgm:pt modelId="{64786ED5-4102-497F-B1D9-104B6F7BB5DD}" type="sibTrans" cxnId="{BE5886CB-EF63-463D-976C-BE188F16F971}">
      <dgm:prSet/>
      <dgm:spPr/>
      <dgm:t>
        <a:bodyPr/>
        <a:lstStyle/>
        <a:p>
          <a:pPr algn="ctr"/>
          <a:endParaRPr lang="en-US"/>
        </a:p>
      </dgm:t>
    </dgm:pt>
    <dgm:pt modelId="{7F41F4FB-E3D5-4808-B745-7DF222210F03}">
      <dgm:prSet/>
      <dgm:spPr/>
      <dgm:t>
        <a:bodyPr/>
        <a:lstStyle/>
        <a:p>
          <a:pPr algn="ctr"/>
          <a:r>
            <a:rPr lang="en-US">
              <a:latin typeface="Cambria" pitchFamily="18" charset="0"/>
            </a:rPr>
            <a:t>RISC - Reduced Instruction Set Computers</a:t>
          </a:r>
          <a:endParaRPr lang="en-US" dirty="0"/>
        </a:p>
      </dgm:t>
    </dgm:pt>
    <dgm:pt modelId="{52DCE41C-BC2D-4C7B-B147-BA1B2F761E63}" type="parTrans" cxnId="{7E4A1EE8-E7CD-4A7F-A762-2D94FF9AD338}">
      <dgm:prSet/>
      <dgm:spPr/>
      <dgm:t>
        <a:bodyPr/>
        <a:lstStyle/>
        <a:p>
          <a:pPr algn="ctr"/>
          <a:endParaRPr lang="en-US"/>
        </a:p>
      </dgm:t>
    </dgm:pt>
    <dgm:pt modelId="{D710DB21-C4FD-4006-A29C-0B2CB44470F0}" type="sibTrans" cxnId="{7E4A1EE8-E7CD-4A7F-A762-2D94FF9AD338}">
      <dgm:prSet/>
      <dgm:spPr/>
      <dgm:t>
        <a:bodyPr/>
        <a:lstStyle/>
        <a:p>
          <a:pPr algn="ctr"/>
          <a:endParaRPr lang="en-US"/>
        </a:p>
      </dgm:t>
    </dgm:pt>
    <dgm:pt modelId="{52B3922A-7534-49E2-ACB0-FC3B2EFD2B62}" type="pres">
      <dgm:prSet presAssocID="{84302605-A605-4725-9A31-B59BBC355F0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AC16BF3-71DF-421A-9A1C-1842260E2D1C}" type="pres">
      <dgm:prSet presAssocID="{896AE5E4-2636-4555-8B6D-7A4B8E56883B}" presName="hierRoot1" presStyleCnt="0">
        <dgm:presLayoutVars>
          <dgm:hierBranch val="init"/>
        </dgm:presLayoutVars>
      </dgm:prSet>
      <dgm:spPr/>
    </dgm:pt>
    <dgm:pt modelId="{79A5F1AC-7306-4A90-BB4D-E147A6D4955F}" type="pres">
      <dgm:prSet presAssocID="{896AE5E4-2636-4555-8B6D-7A4B8E56883B}" presName="rootComposite1" presStyleCnt="0"/>
      <dgm:spPr/>
    </dgm:pt>
    <dgm:pt modelId="{07DD15BE-0FBE-404D-BC6B-B24792EF22BD}" type="pres">
      <dgm:prSet presAssocID="{896AE5E4-2636-4555-8B6D-7A4B8E56883B}" presName="rootText1" presStyleLbl="node0" presStyleIdx="0" presStyleCnt="1">
        <dgm:presLayoutVars>
          <dgm:chPref val="3"/>
        </dgm:presLayoutVars>
      </dgm:prSet>
      <dgm:spPr/>
    </dgm:pt>
    <dgm:pt modelId="{776FF402-9F2F-45D9-867C-D3953C367AC9}" type="pres">
      <dgm:prSet presAssocID="{896AE5E4-2636-4555-8B6D-7A4B8E56883B}" presName="rootConnector1" presStyleLbl="node1" presStyleIdx="0" presStyleCnt="0"/>
      <dgm:spPr/>
    </dgm:pt>
    <dgm:pt modelId="{8380E4F8-2D09-406C-989D-C65DBCF6F87A}" type="pres">
      <dgm:prSet presAssocID="{896AE5E4-2636-4555-8B6D-7A4B8E56883B}" presName="hierChild2" presStyleCnt="0"/>
      <dgm:spPr/>
    </dgm:pt>
    <dgm:pt modelId="{879B4F96-8F2E-45E9-A470-CE163C2A45AC}" type="pres">
      <dgm:prSet presAssocID="{84954774-5016-4047-8FA8-EDABEE3AD2C0}" presName="Name37" presStyleLbl="parChTrans1D2" presStyleIdx="0" presStyleCnt="4"/>
      <dgm:spPr/>
    </dgm:pt>
    <dgm:pt modelId="{11F34216-2EF1-439A-8479-F301EA90574F}" type="pres">
      <dgm:prSet presAssocID="{040B053F-A5D0-4F25-A8D1-CF0B981F6CD1}" presName="hierRoot2" presStyleCnt="0">
        <dgm:presLayoutVars>
          <dgm:hierBranch val="init"/>
        </dgm:presLayoutVars>
      </dgm:prSet>
      <dgm:spPr/>
    </dgm:pt>
    <dgm:pt modelId="{586BDCC5-1E85-4F87-9784-CB0978EB6E8C}" type="pres">
      <dgm:prSet presAssocID="{040B053F-A5D0-4F25-A8D1-CF0B981F6CD1}" presName="rootComposite" presStyleCnt="0"/>
      <dgm:spPr/>
    </dgm:pt>
    <dgm:pt modelId="{3078AF4A-96DE-40F0-B1F8-CF29E9319FB6}" type="pres">
      <dgm:prSet presAssocID="{040B053F-A5D0-4F25-A8D1-CF0B981F6CD1}" presName="rootText" presStyleLbl="node2" presStyleIdx="0" presStyleCnt="4">
        <dgm:presLayoutVars>
          <dgm:chPref val="3"/>
        </dgm:presLayoutVars>
      </dgm:prSet>
      <dgm:spPr/>
    </dgm:pt>
    <dgm:pt modelId="{DDE4FEB1-FE30-4637-B307-5D6789F28FDA}" type="pres">
      <dgm:prSet presAssocID="{040B053F-A5D0-4F25-A8D1-CF0B981F6CD1}" presName="rootConnector" presStyleLbl="node2" presStyleIdx="0" presStyleCnt="4"/>
      <dgm:spPr/>
    </dgm:pt>
    <dgm:pt modelId="{7873EF82-335B-472C-9EC0-35CAD5B289FC}" type="pres">
      <dgm:prSet presAssocID="{040B053F-A5D0-4F25-A8D1-CF0B981F6CD1}" presName="hierChild4" presStyleCnt="0"/>
      <dgm:spPr/>
    </dgm:pt>
    <dgm:pt modelId="{8AA6201F-6099-403B-9030-CAF505CDE07C}" type="pres">
      <dgm:prSet presAssocID="{040B053F-A5D0-4F25-A8D1-CF0B981F6CD1}" presName="hierChild5" presStyleCnt="0"/>
      <dgm:spPr/>
    </dgm:pt>
    <dgm:pt modelId="{0D57EBB9-C25F-4F07-90D2-8A23726E5BCB}" type="pres">
      <dgm:prSet presAssocID="{ED6DF5D0-34A7-4ED9-BA4C-C86FA61B218D}" presName="Name37" presStyleLbl="parChTrans1D2" presStyleIdx="1" presStyleCnt="4"/>
      <dgm:spPr/>
    </dgm:pt>
    <dgm:pt modelId="{76F4A85C-7456-40ED-B7F7-9127D362B67C}" type="pres">
      <dgm:prSet presAssocID="{5A9804AD-833A-490F-A083-30F7D6DF8DD3}" presName="hierRoot2" presStyleCnt="0">
        <dgm:presLayoutVars>
          <dgm:hierBranch val="init"/>
        </dgm:presLayoutVars>
      </dgm:prSet>
      <dgm:spPr/>
    </dgm:pt>
    <dgm:pt modelId="{253B13E5-3B28-464D-8589-033B6753294F}" type="pres">
      <dgm:prSet presAssocID="{5A9804AD-833A-490F-A083-30F7D6DF8DD3}" presName="rootComposite" presStyleCnt="0"/>
      <dgm:spPr/>
    </dgm:pt>
    <dgm:pt modelId="{C9E16583-960C-4990-AD4E-A8EFB2BE1F5A}" type="pres">
      <dgm:prSet presAssocID="{5A9804AD-833A-490F-A083-30F7D6DF8DD3}" presName="rootText" presStyleLbl="node2" presStyleIdx="1" presStyleCnt="4">
        <dgm:presLayoutVars>
          <dgm:chPref val="3"/>
        </dgm:presLayoutVars>
      </dgm:prSet>
      <dgm:spPr/>
    </dgm:pt>
    <dgm:pt modelId="{6F9BD8D6-BBE6-4933-8046-5FC04E994A24}" type="pres">
      <dgm:prSet presAssocID="{5A9804AD-833A-490F-A083-30F7D6DF8DD3}" presName="rootConnector" presStyleLbl="node2" presStyleIdx="1" presStyleCnt="4"/>
      <dgm:spPr/>
    </dgm:pt>
    <dgm:pt modelId="{213E36F1-FECC-4BC7-A1DD-922FEECB8B61}" type="pres">
      <dgm:prSet presAssocID="{5A9804AD-833A-490F-A083-30F7D6DF8DD3}" presName="hierChild4" presStyleCnt="0"/>
      <dgm:spPr/>
    </dgm:pt>
    <dgm:pt modelId="{02A45CAC-CEEA-4BAF-88A5-2857BE963409}" type="pres">
      <dgm:prSet presAssocID="{5A9804AD-833A-490F-A083-30F7D6DF8DD3}" presName="hierChild5" presStyleCnt="0"/>
      <dgm:spPr/>
    </dgm:pt>
    <dgm:pt modelId="{FE843FFA-ABB3-4078-BE3F-2BE5C03FF900}" type="pres">
      <dgm:prSet presAssocID="{BD8E663D-0913-4A43-8A0A-9B5B2FB6AB14}" presName="Name37" presStyleLbl="parChTrans1D2" presStyleIdx="2" presStyleCnt="4"/>
      <dgm:spPr/>
    </dgm:pt>
    <dgm:pt modelId="{E682B119-3072-4869-882E-12C2F2589493}" type="pres">
      <dgm:prSet presAssocID="{E26DA407-94D9-47D8-A8DC-167BA690E392}" presName="hierRoot2" presStyleCnt="0">
        <dgm:presLayoutVars>
          <dgm:hierBranch val="init"/>
        </dgm:presLayoutVars>
      </dgm:prSet>
      <dgm:spPr/>
    </dgm:pt>
    <dgm:pt modelId="{7DB9DE67-0E41-48DF-901A-045F7F73CA15}" type="pres">
      <dgm:prSet presAssocID="{E26DA407-94D9-47D8-A8DC-167BA690E392}" presName="rootComposite" presStyleCnt="0"/>
      <dgm:spPr/>
    </dgm:pt>
    <dgm:pt modelId="{8C1DF1B0-426E-463A-AF71-2966EC5288C9}" type="pres">
      <dgm:prSet presAssocID="{E26DA407-94D9-47D8-A8DC-167BA690E392}" presName="rootText" presStyleLbl="node2" presStyleIdx="2" presStyleCnt="4">
        <dgm:presLayoutVars>
          <dgm:chPref val="3"/>
        </dgm:presLayoutVars>
      </dgm:prSet>
      <dgm:spPr/>
    </dgm:pt>
    <dgm:pt modelId="{0388CA3E-F60B-4C2A-91A7-6E021F693A0E}" type="pres">
      <dgm:prSet presAssocID="{E26DA407-94D9-47D8-A8DC-167BA690E392}" presName="rootConnector" presStyleLbl="node2" presStyleIdx="2" presStyleCnt="4"/>
      <dgm:spPr/>
    </dgm:pt>
    <dgm:pt modelId="{D6EBBBB5-9834-482B-933F-301FDAC01A00}" type="pres">
      <dgm:prSet presAssocID="{E26DA407-94D9-47D8-A8DC-167BA690E392}" presName="hierChild4" presStyleCnt="0"/>
      <dgm:spPr/>
    </dgm:pt>
    <dgm:pt modelId="{593FB763-A897-486D-B133-FCBE75DEDF54}" type="pres">
      <dgm:prSet presAssocID="{E26DA407-94D9-47D8-A8DC-167BA690E392}" presName="hierChild5" presStyleCnt="0"/>
      <dgm:spPr/>
    </dgm:pt>
    <dgm:pt modelId="{1B151405-DB87-4010-B8F6-A91DC4850680}" type="pres">
      <dgm:prSet presAssocID="{52DCE41C-BC2D-4C7B-B147-BA1B2F761E63}" presName="Name37" presStyleLbl="parChTrans1D2" presStyleIdx="3" presStyleCnt="4"/>
      <dgm:spPr/>
    </dgm:pt>
    <dgm:pt modelId="{44470A7B-4879-4014-A2E8-BC4E5382616D}" type="pres">
      <dgm:prSet presAssocID="{7F41F4FB-E3D5-4808-B745-7DF222210F03}" presName="hierRoot2" presStyleCnt="0">
        <dgm:presLayoutVars>
          <dgm:hierBranch val="init"/>
        </dgm:presLayoutVars>
      </dgm:prSet>
      <dgm:spPr/>
    </dgm:pt>
    <dgm:pt modelId="{8CBFD04E-C81A-482A-9E0B-963CCCB2D208}" type="pres">
      <dgm:prSet presAssocID="{7F41F4FB-E3D5-4808-B745-7DF222210F03}" presName="rootComposite" presStyleCnt="0"/>
      <dgm:spPr/>
    </dgm:pt>
    <dgm:pt modelId="{9CC19F9B-3941-472C-A93C-EB3E07765901}" type="pres">
      <dgm:prSet presAssocID="{7F41F4FB-E3D5-4808-B745-7DF222210F03}" presName="rootText" presStyleLbl="node2" presStyleIdx="3" presStyleCnt="4" custLinFactNeighborX="4875">
        <dgm:presLayoutVars>
          <dgm:chPref val="3"/>
        </dgm:presLayoutVars>
      </dgm:prSet>
      <dgm:spPr/>
    </dgm:pt>
    <dgm:pt modelId="{0275B9AD-FDFA-4DD7-9708-7F7DF0DE62E4}" type="pres">
      <dgm:prSet presAssocID="{7F41F4FB-E3D5-4808-B745-7DF222210F03}" presName="rootConnector" presStyleLbl="node2" presStyleIdx="3" presStyleCnt="4"/>
      <dgm:spPr/>
    </dgm:pt>
    <dgm:pt modelId="{4A390923-11E2-4E32-8BC5-3BC46FE274AB}" type="pres">
      <dgm:prSet presAssocID="{7F41F4FB-E3D5-4808-B745-7DF222210F03}" presName="hierChild4" presStyleCnt="0"/>
      <dgm:spPr/>
    </dgm:pt>
    <dgm:pt modelId="{65DAB775-D16C-4350-90FD-A1EB1E1E3798}" type="pres">
      <dgm:prSet presAssocID="{7F41F4FB-E3D5-4808-B745-7DF222210F03}" presName="hierChild5" presStyleCnt="0"/>
      <dgm:spPr/>
    </dgm:pt>
    <dgm:pt modelId="{761EB965-C83B-4DCF-8440-0A7DD81B0011}" type="pres">
      <dgm:prSet presAssocID="{896AE5E4-2636-4555-8B6D-7A4B8E56883B}" presName="hierChild3" presStyleCnt="0"/>
      <dgm:spPr/>
    </dgm:pt>
  </dgm:ptLst>
  <dgm:cxnLst>
    <dgm:cxn modelId="{8143E500-7CF4-43DB-9489-4338A33267AE}" type="presOf" srcId="{52DCE41C-BC2D-4C7B-B147-BA1B2F761E63}" destId="{1B151405-DB87-4010-B8F6-A91DC4850680}" srcOrd="0" destOrd="0" presId="urn:microsoft.com/office/officeart/2005/8/layout/orgChart1"/>
    <dgm:cxn modelId="{6F63C30F-441F-4175-86AA-1AF405D9BAC7}" type="presOf" srcId="{E26DA407-94D9-47D8-A8DC-167BA690E392}" destId="{0388CA3E-F60B-4C2A-91A7-6E021F693A0E}" srcOrd="1" destOrd="0" presId="urn:microsoft.com/office/officeart/2005/8/layout/orgChart1"/>
    <dgm:cxn modelId="{F5238113-9B3F-4A4F-A609-2F4B5C61DECB}" srcId="{84302605-A605-4725-9A31-B59BBC355F05}" destId="{896AE5E4-2636-4555-8B6D-7A4B8E56883B}" srcOrd="0" destOrd="0" parTransId="{FDA14B4F-3823-456E-9D06-E693A8545F07}" sibTransId="{99E468D5-57D4-4934-AACA-175BC231F9B5}"/>
    <dgm:cxn modelId="{0032C015-16D7-4B50-A549-872D11E50EBD}" type="presOf" srcId="{5A9804AD-833A-490F-A083-30F7D6DF8DD3}" destId="{6F9BD8D6-BBE6-4933-8046-5FC04E994A24}" srcOrd="1" destOrd="0" presId="urn:microsoft.com/office/officeart/2005/8/layout/orgChart1"/>
    <dgm:cxn modelId="{AFC31A1D-3476-49FA-ABC4-41EEA4F0D580}" srcId="{896AE5E4-2636-4555-8B6D-7A4B8E56883B}" destId="{5A9804AD-833A-490F-A083-30F7D6DF8DD3}" srcOrd="1" destOrd="0" parTransId="{ED6DF5D0-34A7-4ED9-BA4C-C86FA61B218D}" sibTransId="{F0B599BF-2B87-4386-AD47-A04ADEC2E555}"/>
    <dgm:cxn modelId="{8B0CC23B-DB67-4050-8DA5-B6649423C418}" type="presOf" srcId="{896AE5E4-2636-4555-8B6D-7A4B8E56883B}" destId="{07DD15BE-0FBE-404D-BC6B-B24792EF22BD}" srcOrd="0" destOrd="0" presId="urn:microsoft.com/office/officeart/2005/8/layout/orgChart1"/>
    <dgm:cxn modelId="{88F66841-C8E9-4E69-B795-9CA3FFE9805E}" type="presOf" srcId="{84954774-5016-4047-8FA8-EDABEE3AD2C0}" destId="{879B4F96-8F2E-45E9-A470-CE163C2A45AC}" srcOrd="0" destOrd="0" presId="urn:microsoft.com/office/officeart/2005/8/layout/orgChart1"/>
    <dgm:cxn modelId="{F622C16C-545B-4378-B9F1-1E5EEBBAEB67}" type="presOf" srcId="{BD8E663D-0913-4A43-8A0A-9B5B2FB6AB14}" destId="{FE843FFA-ABB3-4078-BE3F-2BE5C03FF900}" srcOrd="0" destOrd="0" presId="urn:microsoft.com/office/officeart/2005/8/layout/orgChart1"/>
    <dgm:cxn modelId="{D4D8678D-CCA6-43E5-B72B-A42CC3C93CE8}" type="presOf" srcId="{ED6DF5D0-34A7-4ED9-BA4C-C86FA61B218D}" destId="{0D57EBB9-C25F-4F07-90D2-8A23726E5BCB}" srcOrd="0" destOrd="0" presId="urn:microsoft.com/office/officeart/2005/8/layout/orgChart1"/>
    <dgm:cxn modelId="{5E0DD694-F1B5-41CF-A1E3-AD3C57899E56}" type="presOf" srcId="{7F41F4FB-E3D5-4808-B745-7DF222210F03}" destId="{9CC19F9B-3941-472C-A93C-EB3E07765901}" srcOrd="0" destOrd="0" presId="urn:microsoft.com/office/officeart/2005/8/layout/orgChart1"/>
    <dgm:cxn modelId="{A6235598-B8BD-4F86-8B49-EE5FC1A28F53}" type="presOf" srcId="{E26DA407-94D9-47D8-A8DC-167BA690E392}" destId="{8C1DF1B0-426E-463A-AF71-2966EC5288C9}" srcOrd="0" destOrd="0" presId="urn:microsoft.com/office/officeart/2005/8/layout/orgChart1"/>
    <dgm:cxn modelId="{58DF969F-B777-4D31-8165-F2C08ABDA029}" type="presOf" srcId="{5A9804AD-833A-490F-A083-30F7D6DF8DD3}" destId="{C9E16583-960C-4990-AD4E-A8EFB2BE1F5A}" srcOrd="0" destOrd="0" presId="urn:microsoft.com/office/officeart/2005/8/layout/orgChart1"/>
    <dgm:cxn modelId="{4B628CA5-C8A4-4610-AFA1-112E53145C4E}" type="presOf" srcId="{896AE5E4-2636-4555-8B6D-7A4B8E56883B}" destId="{776FF402-9F2F-45D9-867C-D3953C367AC9}" srcOrd="1" destOrd="0" presId="urn:microsoft.com/office/officeart/2005/8/layout/orgChart1"/>
    <dgm:cxn modelId="{F59BC8A5-2100-48D5-A685-9D951AEF3CF5}" type="presOf" srcId="{040B053F-A5D0-4F25-A8D1-CF0B981F6CD1}" destId="{3078AF4A-96DE-40F0-B1F8-CF29E9319FB6}" srcOrd="0" destOrd="0" presId="urn:microsoft.com/office/officeart/2005/8/layout/orgChart1"/>
    <dgm:cxn modelId="{BE5886CB-EF63-463D-976C-BE188F16F971}" srcId="{896AE5E4-2636-4555-8B6D-7A4B8E56883B}" destId="{E26DA407-94D9-47D8-A8DC-167BA690E392}" srcOrd="2" destOrd="0" parTransId="{BD8E663D-0913-4A43-8A0A-9B5B2FB6AB14}" sibTransId="{64786ED5-4102-497F-B1D9-104B6F7BB5DD}"/>
    <dgm:cxn modelId="{7E4A1EE8-E7CD-4A7F-A762-2D94FF9AD338}" srcId="{896AE5E4-2636-4555-8B6D-7A4B8E56883B}" destId="{7F41F4FB-E3D5-4808-B745-7DF222210F03}" srcOrd="3" destOrd="0" parTransId="{52DCE41C-BC2D-4C7B-B147-BA1B2F761E63}" sibTransId="{D710DB21-C4FD-4006-A29C-0B2CB44470F0}"/>
    <dgm:cxn modelId="{FF785DE8-5F27-4587-9CC3-F08A69B977E0}" type="presOf" srcId="{040B053F-A5D0-4F25-A8D1-CF0B981F6CD1}" destId="{DDE4FEB1-FE30-4637-B307-5D6789F28FDA}" srcOrd="1" destOrd="0" presId="urn:microsoft.com/office/officeart/2005/8/layout/orgChart1"/>
    <dgm:cxn modelId="{990E5EEA-9801-4DD2-B03F-7F41AE75EC9C}" type="presOf" srcId="{84302605-A605-4725-9A31-B59BBC355F05}" destId="{52B3922A-7534-49E2-ACB0-FC3B2EFD2B62}" srcOrd="0" destOrd="0" presId="urn:microsoft.com/office/officeart/2005/8/layout/orgChart1"/>
    <dgm:cxn modelId="{32D47DF5-33BD-4CAA-95C0-798BEC871A91}" srcId="{896AE5E4-2636-4555-8B6D-7A4B8E56883B}" destId="{040B053F-A5D0-4F25-A8D1-CF0B981F6CD1}" srcOrd="0" destOrd="0" parTransId="{84954774-5016-4047-8FA8-EDABEE3AD2C0}" sibTransId="{14A3E79B-1E10-4E30-8B31-C9FADBBBDF61}"/>
    <dgm:cxn modelId="{EB52A8FB-3ECF-4F07-92E7-972EE15058E0}" type="presOf" srcId="{7F41F4FB-E3D5-4808-B745-7DF222210F03}" destId="{0275B9AD-FDFA-4DD7-9708-7F7DF0DE62E4}" srcOrd="1" destOrd="0" presId="urn:microsoft.com/office/officeart/2005/8/layout/orgChart1"/>
    <dgm:cxn modelId="{DF6FA0C1-1C03-4B75-BE99-D446F8F5CF19}" type="presParOf" srcId="{52B3922A-7534-49E2-ACB0-FC3B2EFD2B62}" destId="{FAC16BF3-71DF-421A-9A1C-1842260E2D1C}" srcOrd="0" destOrd="0" presId="urn:microsoft.com/office/officeart/2005/8/layout/orgChart1"/>
    <dgm:cxn modelId="{FD0FC163-BEDE-46DE-AA11-9926D8CF9826}" type="presParOf" srcId="{FAC16BF3-71DF-421A-9A1C-1842260E2D1C}" destId="{79A5F1AC-7306-4A90-BB4D-E147A6D4955F}" srcOrd="0" destOrd="0" presId="urn:microsoft.com/office/officeart/2005/8/layout/orgChart1"/>
    <dgm:cxn modelId="{9A690557-7714-4369-9922-1B34B5873D79}" type="presParOf" srcId="{79A5F1AC-7306-4A90-BB4D-E147A6D4955F}" destId="{07DD15BE-0FBE-404D-BC6B-B24792EF22BD}" srcOrd="0" destOrd="0" presId="urn:microsoft.com/office/officeart/2005/8/layout/orgChart1"/>
    <dgm:cxn modelId="{EE7D513F-30F7-4BB1-9263-7A662050751A}" type="presParOf" srcId="{79A5F1AC-7306-4A90-BB4D-E147A6D4955F}" destId="{776FF402-9F2F-45D9-867C-D3953C367AC9}" srcOrd="1" destOrd="0" presId="urn:microsoft.com/office/officeart/2005/8/layout/orgChart1"/>
    <dgm:cxn modelId="{6E7F83F3-2B7A-49A2-88BD-58BC788FE864}" type="presParOf" srcId="{FAC16BF3-71DF-421A-9A1C-1842260E2D1C}" destId="{8380E4F8-2D09-406C-989D-C65DBCF6F87A}" srcOrd="1" destOrd="0" presId="urn:microsoft.com/office/officeart/2005/8/layout/orgChart1"/>
    <dgm:cxn modelId="{CB5BFC27-4F2C-4D14-AFF5-A52E2B0C8F6C}" type="presParOf" srcId="{8380E4F8-2D09-406C-989D-C65DBCF6F87A}" destId="{879B4F96-8F2E-45E9-A470-CE163C2A45AC}" srcOrd="0" destOrd="0" presId="urn:microsoft.com/office/officeart/2005/8/layout/orgChart1"/>
    <dgm:cxn modelId="{B8E7FC3D-97F0-4D10-A842-FA7328F9EB74}" type="presParOf" srcId="{8380E4F8-2D09-406C-989D-C65DBCF6F87A}" destId="{11F34216-2EF1-439A-8479-F301EA90574F}" srcOrd="1" destOrd="0" presId="urn:microsoft.com/office/officeart/2005/8/layout/orgChart1"/>
    <dgm:cxn modelId="{BAC831F3-1ABF-4C54-8D73-540195B1A881}" type="presParOf" srcId="{11F34216-2EF1-439A-8479-F301EA90574F}" destId="{586BDCC5-1E85-4F87-9784-CB0978EB6E8C}" srcOrd="0" destOrd="0" presId="urn:microsoft.com/office/officeart/2005/8/layout/orgChart1"/>
    <dgm:cxn modelId="{AF89771C-1FAC-4457-AB2B-6DDD4671A45E}" type="presParOf" srcId="{586BDCC5-1E85-4F87-9784-CB0978EB6E8C}" destId="{3078AF4A-96DE-40F0-B1F8-CF29E9319FB6}" srcOrd="0" destOrd="0" presId="urn:microsoft.com/office/officeart/2005/8/layout/orgChart1"/>
    <dgm:cxn modelId="{0112C9BA-13B3-44C8-AEE2-A8D4CFDE836E}" type="presParOf" srcId="{586BDCC5-1E85-4F87-9784-CB0978EB6E8C}" destId="{DDE4FEB1-FE30-4637-B307-5D6789F28FDA}" srcOrd="1" destOrd="0" presId="urn:microsoft.com/office/officeart/2005/8/layout/orgChart1"/>
    <dgm:cxn modelId="{0CC2BFD9-3ABD-492E-A2E6-9A0829575DF4}" type="presParOf" srcId="{11F34216-2EF1-439A-8479-F301EA90574F}" destId="{7873EF82-335B-472C-9EC0-35CAD5B289FC}" srcOrd="1" destOrd="0" presId="urn:microsoft.com/office/officeart/2005/8/layout/orgChart1"/>
    <dgm:cxn modelId="{CD3A19DE-53A1-460A-BC22-8D7C11DE1AFB}" type="presParOf" srcId="{11F34216-2EF1-439A-8479-F301EA90574F}" destId="{8AA6201F-6099-403B-9030-CAF505CDE07C}" srcOrd="2" destOrd="0" presId="urn:microsoft.com/office/officeart/2005/8/layout/orgChart1"/>
    <dgm:cxn modelId="{BFC71C99-2D41-4382-BC62-BDEC537EF60B}" type="presParOf" srcId="{8380E4F8-2D09-406C-989D-C65DBCF6F87A}" destId="{0D57EBB9-C25F-4F07-90D2-8A23726E5BCB}" srcOrd="2" destOrd="0" presId="urn:microsoft.com/office/officeart/2005/8/layout/orgChart1"/>
    <dgm:cxn modelId="{DE0AA3FF-42D2-4325-AF41-C4A458C14415}" type="presParOf" srcId="{8380E4F8-2D09-406C-989D-C65DBCF6F87A}" destId="{76F4A85C-7456-40ED-B7F7-9127D362B67C}" srcOrd="3" destOrd="0" presId="urn:microsoft.com/office/officeart/2005/8/layout/orgChart1"/>
    <dgm:cxn modelId="{5FF9F76D-B9DC-48CF-846B-F6A383C2D6D7}" type="presParOf" srcId="{76F4A85C-7456-40ED-B7F7-9127D362B67C}" destId="{253B13E5-3B28-464D-8589-033B6753294F}" srcOrd="0" destOrd="0" presId="urn:microsoft.com/office/officeart/2005/8/layout/orgChart1"/>
    <dgm:cxn modelId="{C5EEBF1F-7B3F-4FE2-8239-8CBB741C3FC0}" type="presParOf" srcId="{253B13E5-3B28-464D-8589-033B6753294F}" destId="{C9E16583-960C-4990-AD4E-A8EFB2BE1F5A}" srcOrd="0" destOrd="0" presId="urn:microsoft.com/office/officeart/2005/8/layout/orgChart1"/>
    <dgm:cxn modelId="{BA1773C5-2F60-4356-B50C-AAC631EBD89A}" type="presParOf" srcId="{253B13E5-3B28-464D-8589-033B6753294F}" destId="{6F9BD8D6-BBE6-4933-8046-5FC04E994A24}" srcOrd="1" destOrd="0" presId="urn:microsoft.com/office/officeart/2005/8/layout/orgChart1"/>
    <dgm:cxn modelId="{44E4A768-13ED-419C-A33F-93A5A2078F64}" type="presParOf" srcId="{76F4A85C-7456-40ED-B7F7-9127D362B67C}" destId="{213E36F1-FECC-4BC7-A1DD-922FEECB8B61}" srcOrd="1" destOrd="0" presId="urn:microsoft.com/office/officeart/2005/8/layout/orgChart1"/>
    <dgm:cxn modelId="{65BB6957-E7EE-47DB-B130-EE543969AF71}" type="presParOf" srcId="{76F4A85C-7456-40ED-B7F7-9127D362B67C}" destId="{02A45CAC-CEEA-4BAF-88A5-2857BE963409}" srcOrd="2" destOrd="0" presId="urn:microsoft.com/office/officeart/2005/8/layout/orgChart1"/>
    <dgm:cxn modelId="{4B51E237-E1EC-4BA1-AEB6-7B4ECBE94937}" type="presParOf" srcId="{8380E4F8-2D09-406C-989D-C65DBCF6F87A}" destId="{FE843FFA-ABB3-4078-BE3F-2BE5C03FF900}" srcOrd="4" destOrd="0" presId="urn:microsoft.com/office/officeart/2005/8/layout/orgChart1"/>
    <dgm:cxn modelId="{239FCAC3-CFA4-45C7-AD2B-6F4C2F09C902}" type="presParOf" srcId="{8380E4F8-2D09-406C-989D-C65DBCF6F87A}" destId="{E682B119-3072-4869-882E-12C2F2589493}" srcOrd="5" destOrd="0" presId="urn:microsoft.com/office/officeart/2005/8/layout/orgChart1"/>
    <dgm:cxn modelId="{8DFD3A77-01CB-4B3D-ACB4-1FBB6218C4D5}" type="presParOf" srcId="{E682B119-3072-4869-882E-12C2F2589493}" destId="{7DB9DE67-0E41-48DF-901A-045F7F73CA15}" srcOrd="0" destOrd="0" presId="urn:microsoft.com/office/officeart/2005/8/layout/orgChart1"/>
    <dgm:cxn modelId="{4AB77764-EC1D-45B2-AA71-6D5CB5CC9ABD}" type="presParOf" srcId="{7DB9DE67-0E41-48DF-901A-045F7F73CA15}" destId="{8C1DF1B0-426E-463A-AF71-2966EC5288C9}" srcOrd="0" destOrd="0" presId="urn:microsoft.com/office/officeart/2005/8/layout/orgChart1"/>
    <dgm:cxn modelId="{051A72A9-362D-433D-A447-07FAA3D60B9B}" type="presParOf" srcId="{7DB9DE67-0E41-48DF-901A-045F7F73CA15}" destId="{0388CA3E-F60B-4C2A-91A7-6E021F693A0E}" srcOrd="1" destOrd="0" presId="urn:microsoft.com/office/officeart/2005/8/layout/orgChart1"/>
    <dgm:cxn modelId="{956A903B-CB74-4881-93C5-4EE3E5A22DAA}" type="presParOf" srcId="{E682B119-3072-4869-882E-12C2F2589493}" destId="{D6EBBBB5-9834-482B-933F-301FDAC01A00}" srcOrd="1" destOrd="0" presId="urn:microsoft.com/office/officeart/2005/8/layout/orgChart1"/>
    <dgm:cxn modelId="{BC293E8E-4312-4868-B4D9-E09B8A2EF2E2}" type="presParOf" srcId="{E682B119-3072-4869-882E-12C2F2589493}" destId="{593FB763-A897-486D-B133-FCBE75DEDF54}" srcOrd="2" destOrd="0" presId="urn:microsoft.com/office/officeart/2005/8/layout/orgChart1"/>
    <dgm:cxn modelId="{9311827A-E070-4926-BD09-52085890C8F5}" type="presParOf" srcId="{8380E4F8-2D09-406C-989D-C65DBCF6F87A}" destId="{1B151405-DB87-4010-B8F6-A91DC4850680}" srcOrd="6" destOrd="0" presId="urn:microsoft.com/office/officeart/2005/8/layout/orgChart1"/>
    <dgm:cxn modelId="{7E693431-84AF-46A4-AB40-E6CC19E92E58}" type="presParOf" srcId="{8380E4F8-2D09-406C-989D-C65DBCF6F87A}" destId="{44470A7B-4879-4014-A2E8-BC4E5382616D}" srcOrd="7" destOrd="0" presId="urn:microsoft.com/office/officeart/2005/8/layout/orgChart1"/>
    <dgm:cxn modelId="{4B06960A-ADE5-4765-BABF-9B19B9AD184B}" type="presParOf" srcId="{44470A7B-4879-4014-A2E8-BC4E5382616D}" destId="{8CBFD04E-C81A-482A-9E0B-963CCCB2D208}" srcOrd="0" destOrd="0" presId="urn:microsoft.com/office/officeart/2005/8/layout/orgChart1"/>
    <dgm:cxn modelId="{DAE4777D-9AAD-4C1F-A962-685061D2E3B8}" type="presParOf" srcId="{8CBFD04E-C81A-482A-9E0B-963CCCB2D208}" destId="{9CC19F9B-3941-472C-A93C-EB3E07765901}" srcOrd="0" destOrd="0" presId="urn:microsoft.com/office/officeart/2005/8/layout/orgChart1"/>
    <dgm:cxn modelId="{D4AFDBCC-8982-49A5-B7CD-11FFDD51AEE3}" type="presParOf" srcId="{8CBFD04E-C81A-482A-9E0B-963CCCB2D208}" destId="{0275B9AD-FDFA-4DD7-9708-7F7DF0DE62E4}" srcOrd="1" destOrd="0" presId="urn:microsoft.com/office/officeart/2005/8/layout/orgChart1"/>
    <dgm:cxn modelId="{B8A38B4D-251F-468B-85BA-1D7EECC8E8AF}" type="presParOf" srcId="{44470A7B-4879-4014-A2E8-BC4E5382616D}" destId="{4A390923-11E2-4E32-8BC5-3BC46FE274AB}" srcOrd="1" destOrd="0" presId="urn:microsoft.com/office/officeart/2005/8/layout/orgChart1"/>
    <dgm:cxn modelId="{EF4360C4-A2C8-453B-8053-6BE1A587FC96}" type="presParOf" srcId="{44470A7B-4879-4014-A2E8-BC4E5382616D}" destId="{65DAB775-D16C-4350-90FD-A1EB1E1E3798}" srcOrd="2" destOrd="0" presId="urn:microsoft.com/office/officeart/2005/8/layout/orgChart1"/>
    <dgm:cxn modelId="{408D6B38-1197-4108-8466-4A2A59DC93F6}" type="presParOf" srcId="{FAC16BF3-71DF-421A-9A1C-1842260E2D1C}" destId="{761EB965-C83B-4DCF-8440-0A7DD81B001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51405-DB87-4010-B8F6-A91DC4850680}">
      <dsp:nvSpPr>
        <dsp:cNvPr id="0" name=""/>
        <dsp:cNvSpPr/>
      </dsp:nvSpPr>
      <dsp:spPr>
        <a:xfrm>
          <a:off x="4380785" y="2112909"/>
          <a:ext cx="3435590" cy="396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490"/>
              </a:lnTo>
              <a:lnTo>
                <a:pt x="3435590" y="198490"/>
              </a:lnTo>
              <a:lnTo>
                <a:pt x="3435590" y="39698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43FFA-ABB3-4078-BE3F-2BE5C03FF900}">
      <dsp:nvSpPr>
        <dsp:cNvPr id="0" name=""/>
        <dsp:cNvSpPr/>
      </dsp:nvSpPr>
      <dsp:spPr>
        <a:xfrm>
          <a:off x="4380785" y="2112909"/>
          <a:ext cx="1143686" cy="396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490"/>
              </a:lnTo>
              <a:lnTo>
                <a:pt x="1143686" y="198490"/>
              </a:lnTo>
              <a:lnTo>
                <a:pt x="1143686" y="39698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7EBB9-C25F-4F07-90D2-8A23726E5BCB}">
      <dsp:nvSpPr>
        <dsp:cNvPr id="0" name=""/>
        <dsp:cNvSpPr/>
      </dsp:nvSpPr>
      <dsp:spPr>
        <a:xfrm>
          <a:off x="3237099" y="2112909"/>
          <a:ext cx="1143686" cy="396981"/>
        </a:xfrm>
        <a:custGeom>
          <a:avLst/>
          <a:gdLst/>
          <a:ahLst/>
          <a:cxnLst/>
          <a:rect l="0" t="0" r="0" b="0"/>
          <a:pathLst>
            <a:path>
              <a:moveTo>
                <a:pt x="1143686" y="0"/>
              </a:moveTo>
              <a:lnTo>
                <a:pt x="1143686" y="198490"/>
              </a:lnTo>
              <a:lnTo>
                <a:pt x="0" y="198490"/>
              </a:lnTo>
              <a:lnTo>
                <a:pt x="0" y="39698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9B4F96-8F2E-45E9-A470-CE163C2A45AC}">
      <dsp:nvSpPr>
        <dsp:cNvPr id="0" name=""/>
        <dsp:cNvSpPr/>
      </dsp:nvSpPr>
      <dsp:spPr>
        <a:xfrm>
          <a:off x="949727" y="2112909"/>
          <a:ext cx="3431058" cy="396981"/>
        </a:xfrm>
        <a:custGeom>
          <a:avLst/>
          <a:gdLst/>
          <a:ahLst/>
          <a:cxnLst/>
          <a:rect l="0" t="0" r="0" b="0"/>
          <a:pathLst>
            <a:path>
              <a:moveTo>
                <a:pt x="3431058" y="0"/>
              </a:moveTo>
              <a:lnTo>
                <a:pt x="3431058" y="198490"/>
              </a:lnTo>
              <a:lnTo>
                <a:pt x="0" y="198490"/>
              </a:lnTo>
              <a:lnTo>
                <a:pt x="0" y="39698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DD15BE-0FBE-404D-BC6B-B24792EF22BD}">
      <dsp:nvSpPr>
        <dsp:cNvPr id="0" name=""/>
        <dsp:cNvSpPr/>
      </dsp:nvSpPr>
      <dsp:spPr>
        <a:xfrm>
          <a:off x="3435590" y="1167713"/>
          <a:ext cx="1890390" cy="9451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mbria" pitchFamily="18" charset="0"/>
            </a:rPr>
            <a:t>Architectures</a:t>
          </a:r>
          <a:endParaRPr lang="en-US" sz="2200" kern="1200" dirty="0"/>
        </a:p>
      </dsp:txBody>
      <dsp:txXfrm>
        <a:off x="3435590" y="1167713"/>
        <a:ext cx="1890390" cy="945195"/>
      </dsp:txXfrm>
    </dsp:sp>
    <dsp:sp modelId="{3078AF4A-96DE-40F0-B1F8-CF29E9319FB6}">
      <dsp:nvSpPr>
        <dsp:cNvPr id="0" name=""/>
        <dsp:cNvSpPr/>
      </dsp:nvSpPr>
      <dsp:spPr>
        <a:xfrm>
          <a:off x="4532" y="2509890"/>
          <a:ext cx="1890390" cy="9451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mbria" pitchFamily="18" charset="0"/>
            </a:rPr>
            <a:t>Von Neumann</a:t>
          </a:r>
        </a:p>
      </dsp:txBody>
      <dsp:txXfrm>
        <a:off x="4532" y="2509890"/>
        <a:ext cx="1890390" cy="945195"/>
      </dsp:txXfrm>
    </dsp:sp>
    <dsp:sp modelId="{C9E16583-960C-4990-AD4E-A8EFB2BE1F5A}">
      <dsp:nvSpPr>
        <dsp:cNvPr id="0" name=""/>
        <dsp:cNvSpPr/>
      </dsp:nvSpPr>
      <dsp:spPr>
        <a:xfrm>
          <a:off x="2291904" y="2509890"/>
          <a:ext cx="1890390" cy="9451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mbria" pitchFamily="18" charset="0"/>
            </a:rPr>
            <a:t>Harvard</a:t>
          </a:r>
          <a:endParaRPr lang="en-US" sz="2200" kern="1200" dirty="0"/>
        </a:p>
      </dsp:txBody>
      <dsp:txXfrm>
        <a:off x="2291904" y="2509890"/>
        <a:ext cx="1890390" cy="945195"/>
      </dsp:txXfrm>
    </dsp:sp>
    <dsp:sp modelId="{8C1DF1B0-426E-463A-AF71-2966EC5288C9}">
      <dsp:nvSpPr>
        <dsp:cNvPr id="0" name=""/>
        <dsp:cNvSpPr/>
      </dsp:nvSpPr>
      <dsp:spPr>
        <a:xfrm>
          <a:off x="4579276" y="2509890"/>
          <a:ext cx="1890390" cy="9451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mbria" pitchFamily="18" charset="0"/>
            </a:rPr>
            <a:t>CISC - Complex Instruction Set Computers</a:t>
          </a:r>
          <a:endParaRPr lang="en-US" sz="2200" kern="1200" dirty="0"/>
        </a:p>
      </dsp:txBody>
      <dsp:txXfrm>
        <a:off x="4579276" y="2509890"/>
        <a:ext cx="1890390" cy="945195"/>
      </dsp:txXfrm>
    </dsp:sp>
    <dsp:sp modelId="{9CC19F9B-3941-472C-A93C-EB3E07765901}">
      <dsp:nvSpPr>
        <dsp:cNvPr id="0" name=""/>
        <dsp:cNvSpPr/>
      </dsp:nvSpPr>
      <dsp:spPr>
        <a:xfrm>
          <a:off x="6871180" y="2509890"/>
          <a:ext cx="1890390" cy="9451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mbria" pitchFamily="18" charset="0"/>
            </a:rPr>
            <a:t>RISC - Reduced Instruction Set Computers</a:t>
          </a:r>
          <a:endParaRPr lang="en-US" sz="2200" kern="1200" dirty="0"/>
        </a:p>
      </dsp:txBody>
      <dsp:txXfrm>
        <a:off x="6871180" y="2509890"/>
        <a:ext cx="1890390" cy="945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ECB3A4F-6EAD-4CE2-816F-D7510536910D}" type="datetime9">
              <a:rPr lang="en-US"/>
              <a:pPr>
                <a:defRPr/>
              </a:pPr>
              <a:t>12/27/2023 2:38:07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527B8D5-BAEE-42EA-B739-34CFD3B9AC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AA32E61-B632-4C17-BD19-C74B3FAF0118}" type="datetime9">
              <a:rPr lang="en-US"/>
              <a:pPr>
                <a:defRPr/>
              </a:pPr>
              <a:t>12/27/2023 2:38:07 PM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B10F56F-BBA5-4FDB-BCE0-2F36FC4E17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DEC2AC-1A9A-4D1B-B031-C8E9C9600F9E}" type="datetime9">
              <a:rPr lang="en-US" smtClean="0"/>
              <a:pPr>
                <a:defRPr/>
              </a:pPr>
              <a:t>12/27/2023 2:38:07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Architecture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C4BA38-6BB6-4766-ADB0-D8A281638DD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CDF55E-6C5F-4925-BD76-FFC1618A0614}" type="datetime9">
              <a:rPr lang="en-US" smtClean="0"/>
              <a:pPr>
                <a:defRPr/>
              </a:pPr>
              <a:t>12/27/2023 2:38:07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Architecture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4C2D31-2D1C-4F5D-A6C9-80FAEA680D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78A4F8-70AD-47DC-8CF5-ED0A9BD33414}" type="datetime9">
              <a:rPr lang="en-US" smtClean="0"/>
              <a:pPr>
                <a:defRPr/>
              </a:pPr>
              <a:t>12/27/2023 2:38:07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Architecture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88E1D-7523-42FD-A509-31DD2257346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pPr>
              <a:defRPr/>
            </a:pPr>
            <a:fld id="{0B05C5E5-90DE-48A8-9059-2B48796B2F03}" type="datetime9">
              <a:rPr lang="en-US" smtClean="0"/>
              <a:pPr>
                <a:defRPr/>
              </a:pPr>
              <a:t>12/27/2023 2:38:07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pPr>
              <a:defRPr/>
            </a:pPr>
            <a:r>
              <a:rPr lang="en-US"/>
              <a:t>Architecture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pPr>
              <a:defRPr/>
            </a:pPr>
            <a:fld id="{9F9CF1C8-F191-41A5-A85D-A567891D52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D90A3-A7D2-4DD8-A892-1C079BA030C4}" type="datetime9">
              <a:rPr lang="en-US" smtClean="0"/>
              <a:pPr>
                <a:defRPr/>
              </a:pPr>
              <a:t>12/27/2023 2:38:07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Architecture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ED0DDE-17AE-4D98-B268-4730B42443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275E96-72C0-4B25-8FDD-D47A49C6135B}" type="datetime9">
              <a:rPr lang="en-US" smtClean="0"/>
              <a:pPr>
                <a:defRPr/>
              </a:pPr>
              <a:t>12/27/2023 2:38:07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Architecture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609B67-380F-467C-B710-47644E27E3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F29A2A-BF1A-4CD5-B557-29C3875487DC}" type="datetime9">
              <a:rPr lang="en-US" smtClean="0"/>
              <a:pPr>
                <a:defRPr/>
              </a:pPr>
              <a:t>12/27/2023 2:38:07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Architecture Types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E486FC-5E87-4385-AFE8-2642621BED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198D31-9FF7-444F-993B-4FF80809DFE8}" type="datetime9">
              <a:rPr lang="en-US" smtClean="0"/>
              <a:pPr>
                <a:defRPr/>
              </a:pPr>
              <a:t>12/27/2023 2:38:07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Architecture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0E8649-F9D0-4211-9804-67980B7D0E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47A2AB-FEC5-4162-974A-CF33C627A123}" type="datetime9">
              <a:rPr lang="en-US" smtClean="0"/>
              <a:pPr>
                <a:defRPr/>
              </a:pPr>
              <a:t>12/27/2023 2:38:07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Architecture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AF291E-A081-44B7-BD82-599363D799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BB5B7C-06BE-459E-92F8-12BE073DA60A}" type="datetime9">
              <a:rPr lang="en-US" smtClean="0"/>
              <a:pPr>
                <a:defRPr/>
              </a:pPr>
              <a:t>12/27/2023 2:38:07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Architecture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65319-6F2E-4003-A65D-B346D6801A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640084-E4A5-4D82-90C0-C7CD5051A6DD}" type="datetime9">
              <a:rPr lang="en-US" smtClean="0"/>
              <a:pPr>
                <a:defRPr/>
              </a:pPr>
              <a:t>12/27/2023 2:38:07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Architecture Types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4B1F91-B384-4B9F-8D4B-BE1E05D6C2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4BE55FA-0389-4070-BA23-938083EE7705}" type="datetime9">
              <a:rPr lang="en-US" smtClean="0"/>
              <a:pPr>
                <a:defRPr/>
              </a:pPr>
              <a:t>12/27/2023 2:38:07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Architecture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C25E77-7BB7-4AAA-BC86-E48030A1C0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Title 1"/>
          <p:cNvSpPr>
            <a:spLocks noGrp="1"/>
          </p:cNvSpPr>
          <p:nvPr>
            <p:ph type="ctrTitle"/>
          </p:nvPr>
        </p:nvSpPr>
        <p:spPr>
          <a:xfrm>
            <a:off x="609441" y="2362200"/>
            <a:ext cx="11173090" cy="2133600"/>
          </a:xfrm>
        </p:spPr>
        <p:txBody>
          <a:bodyPr>
            <a:normAutofit/>
          </a:bodyPr>
          <a:lstStyle/>
          <a:p>
            <a:r>
              <a:rPr lang="en-US" sz="2800" b="1">
                <a:latin typeface="Cambria" pitchFamily="18" charset="0"/>
              </a:rPr>
              <a:t>ECE201R01 </a:t>
            </a:r>
            <a:r>
              <a:rPr lang="en-US" sz="2800" dirty="0">
                <a:latin typeface="Cambria" pitchFamily="18" charset="0"/>
              </a:rPr>
              <a:t>: </a:t>
            </a:r>
            <a:r>
              <a:rPr lang="en-IN" sz="2800" b="1" dirty="0">
                <a:latin typeface="Cambria" pitchFamily="18" charset="0"/>
              </a:rPr>
              <a:t>Microprocessor &amp; Microcontroller </a:t>
            </a:r>
            <a:br>
              <a:rPr lang="en-US" sz="2800" b="1" dirty="0">
                <a:latin typeface="Cambria" pitchFamily="18" charset="0"/>
              </a:rPr>
            </a:br>
            <a:br>
              <a:rPr lang="en-US" sz="2800" b="1" dirty="0">
                <a:latin typeface="Cambria" pitchFamily="18" charset="0"/>
              </a:rPr>
            </a:br>
            <a:br>
              <a:rPr lang="en-US" sz="2800" b="1" dirty="0">
                <a:latin typeface="Cambria" pitchFamily="18" charset="0"/>
              </a:rPr>
            </a:br>
            <a:r>
              <a:rPr lang="en-US" sz="2800" b="1" dirty="0">
                <a:latin typeface="Cambria" pitchFamily="18" charset="0"/>
              </a:rPr>
              <a:t>Unit I: Architecture Types</a:t>
            </a:r>
            <a:br>
              <a:rPr lang="en-US" sz="2800" b="1" dirty="0">
                <a:latin typeface="Cambria" pitchFamily="18" charset="0"/>
              </a:rPr>
            </a:br>
            <a:endParaRPr lang="en-IN" sz="2200" b="1" dirty="0">
              <a:latin typeface="Cambria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Architecture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04388F-496C-4B16-B123-E03EF9DB8835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EDD72E-22AB-1D84-0564-8361BD4C5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12" y="530744"/>
            <a:ext cx="5471410" cy="15651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en-US" sz="4000" dirty="0">
                <a:latin typeface="Cambria" pitchFamily="18" charset="0"/>
              </a:rPr>
              <a:t>Various Architectures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Architecture Types</a:t>
            </a:r>
          </a:p>
        </p:txBody>
      </p:sp>
      <p:sp>
        <p:nvSpPr>
          <p:cNvPr id="1536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F826C38-69D6-4E10-8B8F-7D44F5A86646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565424205"/>
              </p:ext>
            </p:extLst>
          </p:nvPr>
        </p:nvGraphicFramePr>
        <p:xfrm>
          <a:off x="836612" y="812558"/>
          <a:ext cx="8761571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22238"/>
            <a:ext cx="10969943" cy="868362"/>
          </a:xfrm>
        </p:spPr>
        <p:txBody>
          <a:bodyPr/>
          <a:lstStyle/>
          <a:p>
            <a:r>
              <a:rPr lang="en-US" b="1" dirty="0">
                <a:latin typeface="Cambria" pitchFamily="18" charset="0"/>
              </a:rPr>
              <a:t>Based on Bus Architecture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Architecture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9CF1C8-F191-41A5-A85D-A567891D527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2673350"/>
            <a:ext cx="8345488" cy="1000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Harvard architecture 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91113" y="1725613"/>
            <a:ext cx="1382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/>
              <a:t>Address bus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V="1">
            <a:off x="7827963" y="2228850"/>
            <a:ext cx="0" cy="153988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5103813" y="2406650"/>
            <a:ext cx="2749550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5095875" y="2014538"/>
            <a:ext cx="2125663" cy="0"/>
          </a:xfrm>
          <a:prstGeom prst="line">
            <a:avLst/>
          </a:prstGeom>
          <a:noFill/>
          <a:ln w="5715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5095875" y="1690688"/>
            <a:ext cx="2125663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091113" y="1379538"/>
            <a:ext cx="1382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/>
              <a:t>Data bus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083175" y="2112963"/>
            <a:ext cx="1382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/>
              <a:t>Control bus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 flipH="1">
            <a:off x="2927350" y="1684338"/>
            <a:ext cx="13573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en-US" sz="1600"/>
              <a:t>Address bus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 flipV="1">
            <a:off x="1500188" y="2190750"/>
            <a:ext cx="0" cy="153988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471613" y="2368550"/>
            <a:ext cx="2746375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2090738" y="1976438"/>
            <a:ext cx="2124075" cy="0"/>
          </a:xfrm>
          <a:prstGeom prst="line">
            <a:avLst/>
          </a:prstGeom>
          <a:noFill/>
          <a:ln w="5715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090738" y="1652588"/>
            <a:ext cx="2124075" cy="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 flipH="1">
            <a:off x="3013075" y="1350963"/>
            <a:ext cx="12747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en-US" sz="1600"/>
              <a:t>Data bus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 flipH="1">
            <a:off x="3011488" y="2074863"/>
            <a:ext cx="12747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r>
              <a:rPr lang="en-US" altLang="en-US" sz="1600"/>
              <a:t>Control bus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078038" y="4338638"/>
            <a:ext cx="866775" cy="1554162"/>
          </a:xfrm>
          <a:prstGeom prst="rect">
            <a:avLst/>
          </a:prstGeom>
          <a:solidFill>
            <a:srgbClr val="86BBF6">
              <a:alpha val="83136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400" b="1"/>
              <a:t>CPU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913063" y="5018088"/>
            <a:ext cx="1382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/>
              <a:t>Address bus</a:t>
            </a: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H="1">
            <a:off x="2947988" y="5702300"/>
            <a:ext cx="4137025" cy="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 flipH="1">
            <a:off x="2943225" y="5310188"/>
            <a:ext cx="3830638" cy="0"/>
          </a:xfrm>
          <a:prstGeom prst="line">
            <a:avLst/>
          </a:prstGeom>
          <a:noFill/>
          <a:ln w="5715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7"/>
          <p:cNvSpPr>
            <a:spLocks noChangeShapeType="1"/>
          </p:cNvSpPr>
          <p:nvPr/>
        </p:nvSpPr>
        <p:spPr bwMode="auto">
          <a:xfrm flipH="1">
            <a:off x="2943225" y="4976813"/>
            <a:ext cx="3506788" cy="9525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2919413" y="4640263"/>
            <a:ext cx="13827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/>
              <a:t>Data bus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2901950" y="5408613"/>
            <a:ext cx="1382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/>
              <a:t>Control bus</a:t>
            </a:r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flipV="1">
            <a:off x="7056438" y="4654550"/>
            <a:ext cx="0" cy="1041400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38"/>
          <p:cNvSpPr>
            <a:spLocks noChangeShapeType="1"/>
          </p:cNvSpPr>
          <p:nvPr/>
        </p:nvSpPr>
        <p:spPr bwMode="auto">
          <a:xfrm flipV="1">
            <a:off x="6770688" y="4656138"/>
            <a:ext cx="0" cy="681037"/>
          </a:xfrm>
          <a:prstGeom prst="line">
            <a:avLst/>
          </a:prstGeom>
          <a:noFill/>
          <a:ln w="5715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39"/>
          <p:cNvSpPr>
            <a:spLocks noChangeShapeType="1"/>
          </p:cNvSpPr>
          <p:nvPr/>
        </p:nvSpPr>
        <p:spPr bwMode="auto">
          <a:xfrm flipH="1" flipV="1">
            <a:off x="6461125" y="4664075"/>
            <a:ext cx="0" cy="342900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40"/>
          <p:cNvSpPr>
            <a:spLocks noChangeShapeType="1"/>
          </p:cNvSpPr>
          <p:nvPr/>
        </p:nvSpPr>
        <p:spPr bwMode="auto">
          <a:xfrm flipV="1">
            <a:off x="5018088" y="4654550"/>
            <a:ext cx="0" cy="1071563"/>
          </a:xfrm>
          <a:prstGeom prst="line">
            <a:avLst/>
          </a:prstGeom>
          <a:noFill/>
          <a:ln w="57150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41"/>
          <p:cNvSpPr>
            <a:spLocks noChangeShapeType="1"/>
          </p:cNvSpPr>
          <p:nvPr/>
        </p:nvSpPr>
        <p:spPr bwMode="auto">
          <a:xfrm flipV="1">
            <a:off x="4732338" y="4643438"/>
            <a:ext cx="0" cy="668337"/>
          </a:xfrm>
          <a:prstGeom prst="line">
            <a:avLst/>
          </a:prstGeom>
          <a:noFill/>
          <a:ln w="5715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42"/>
          <p:cNvSpPr>
            <a:spLocks noChangeShapeType="1"/>
          </p:cNvSpPr>
          <p:nvPr/>
        </p:nvSpPr>
        <p:spPr bwMode="auto">
          <a:xfrm flipV="1">
            <a:off x="4422775" y="4649788"/>
            <a:ext cx="0" cy="309562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43"/>
          <p:cNvSpPr>
            <a:spLocks noChangeShapeType="1"/>
          </p:cNvSpPr>
          <p:nvPr/>
        </p:nvSpPr>
        <p:spPr bwMode="auto">
          <a:xfrm>
            <a:off x="4510088" y="469741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6181725" y="3884613"/>
            <a:ext cx="1120775" cy="777875"/>
          </a:xfrm>
          <a:prstGeom prst="rect">
            <a:avLst/>
          </a:prstGeom>
          <a:solidFill>
            <a:srgbClr val="F7F09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400" b="1"/>
              <a:t>Data</a:t>
            </a:r>
          </a:p>
          <a:p>
            <a:pPr algn="ctr" eaLnBrk="1" hangingPunct="1"/>
            <a:r>
              <a:rPr lang="en-US" altLang="en-US" sz="1400" b="1"/>
              <a:t>Memory</a:t>
            </a: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 flipH="1">
            <a:off x="4132263" y="3887788"/>
            <a:ext cx="1120775" cy="777875"/>
          </a:xfrm>
          <a:prstGeom prst="rect">
            <a:avLst/>
          </a:prstGeom>
          <a:solidFill>
            <a:srgbClr val="CFF2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400" b="1"/>
              <a:t>Code</a:t>
            </a:r>
          </a:p>
          <a:p>
            <a:pPr algn="ctr" eaLnBrk="1" hangingPunct="1"/>
            <a:r>
              <a:rPr lang="en-US" altLang="en-US" sz="1400" b="1"/>
              <a:t>Memory</a:t>
            </a:r>
          </a:p>
        </p:txBody>
      </p:sp>
      <p:sp>
        <p:nvSpPr>
          <p:cNvPr id="37" name="Line 46"/>
          <p:cNvSpPr>
            <a:spLocks noChangeShapeType="1"/>
          </p:cNvSpPr>
          <p:nvPr/>
        </p:nvSpPr>
        <p:spPr bwMode="auto">
          <a:xfrm flipV="1">
            <a:off x="4814888" y="5040313"/>
            <a:ext cx="0" cy="196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48"/>
          <p:cNvSpPr>
            <a:spLocks noChangeShapeType="1"/>
          </p:cNvSpPr>
          <p:nvPr/>
        </p:nvSpPr>
        <p:spPr bwMode="auto">
          <a:xfrm>
            <a:off x="6542088" y="4703763"/>
            <a:ext cx="0" cy="292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9" name="Group 61"/>
          <p:cNvGrpSpPr>
            <a:grpSpLocks/>
          </p:cNvGrpSpPr>
          <p:nvPr/>
        </p:nvGrpSpPr>
        <p:grpSpPr bwMode="auto">
          <a:xfrm>
            <a:off x="6518275" y="1584325"/>
            <a:ext cx="539750" cy="712788"/>
            <a:chOff x="4190" y="953"/>
            <a:chExt cx="208" cy="449"/>
          </a:xfrm>
        </p:grpSpPr>
        <p:sp>
          <p:nvSpPr>
            <p:cNvPr id="40" name="Line 51"/>
            <p:cNvSpPr>
              <a:spLocks noChangeShapeType="1"/>
            </p:cNvSpPr>
            <p:nvPr/>
          </p:nvSpPr>
          <p:spPr bwMode="auto">
            <a:xfrm rot="5400000">
              <a:off x="4294" y="849"/>
              <a:ext cx="0" cy="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2"/>
            <p:cNvSpPr>
              <a:spLocks noChangeShapeType="1"/>
            </p:cNvSpPr>
            <p:nvPr/>
          </p:nvSpPr>
          <p:spPr bwMode="auto">
            <a:xfrm rot="5400000" flipV="1">
              <a:off x="4304" y="1056"/>
              <a:ext cx="0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55"/>
            <p:cNvSpPr>
              <a:spLocks noChangeShapeType="1"/>
            </p:cNvSpPr>
            <p:nvPr/>
          </p:nvSpPr>
          <p:spPr bwMode="auto">
            <a:xfrm rot="5400000" flipV="1">
              <a:off x="4310" y="1314"/>
              <a:ext cx="0" cy="1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60"/>
          <p:cNvGrpSpPr>
            <a:grpSpLocks/>
          </p:cNvGrpSpPr>
          <p:nvPr/>
        </p:nvGrpSpPr>
        <p:grpSpPr bwMode="auto">
          <a:xfrm>
            <a:off x="2336800" y="1565275"/>
            <a:ext cx="463550" cy="712788"/>
            <a:chOff x="1472" y="941"/>
            <a:chExt cx="208" cy="449"/>
          </a:xfrm>
        </p:grpSpPr>
        <p:sp>
          <p:nvSpPr>
            <p:cNvPr id="44" name="Line 56"/>
            <p:cNvSpPr>
              <a:spLocks noChangeShapeType="1"/>
            </p:cNvSpPr>
            <p:nvPr/>
          </p:nvSpPr>
          <p:spPr bwMode="auto">
            <a:xfrm rot="16200000" flipH="1">
              <a:off x="1576" y="837"/>
              <a:ext cx="0" cy="2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7"/>
            <p:cNvSpPr>
              <a:spLocks noChangeShapeType="1"/>
            </p:cNvSpPr>
            <p:nvPr/>
          </p:nvSpPr>
          <p:spPr bwMode="auto">
            <a:xfrm rot="-5400000" flipH="1" flipV="1">
              <a:off x="1566" y="1044"/>
              <a:ext cx="0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8"/>
            <p:cNvSpPr>
              <a:spLocks noChangeShapeType="1"/>
            </p:cNvSpPr>
            <p:nvPr/>
          </p:nvSpPr>
          <p:spPr bwMode="auto">
            <a:xfrm rot="-5400000" flipH="1" flipV="1">
              <a:off x="1560" y="1302"/>
              <a:ext cx="0" cy="1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" name="Rectangle 62"/>
          <p:cNvSpPr>
            <a:spLocks noChangeArrowheads="1"/>
          </p:cNvSpPr>
          <p:nvPr/>
        </p:nvSpPr>
        <p:spPr bwMode="auto">
          <a:xfrm>
            <a:off x="465138" y="5948363"/>
            <a:ext cx="8345487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Von Neumann architecture</a:t>
            </a:r>
          </a:p>
        </p:txBody>
      </p:sp>
      <p:sp>
        <p:nvSpPr>
          <p:cNvPr id="48" name="Line 64"/>
          <p:cNvSpPr>
            <a:spLocks noChangeShapeType="1"/>
          </p:cNvSpPr>
          <p:nvPr/>
        </p:nvSpPr>
        <p:spPr bwMode="auto">
          <a:xfrm flipV="1">
            <a:off x="5103813" y="5367338"/>
            <a:ext cx="0" cy="244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65"/>
          <p:cNvSpPr>
            <a:spLocks noChangeShapeType="1"/>
          </p:cNvSpPr>
          <p:nvPr/>
        </p:nvSpPr>
        <p:spPr bwMode="auto">
          <a:xfrm flipV="1">
            <a:off x="6859588" y="4875213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66"/>
          <p:cNvSpPr>
            <a:spLocks noChangeShapeType="1"/>
          </p:cNvSpPr>
          <p:nvPr/>
        </p:nvSpPr>
        <p:spPr bwMode="auto">
          <a:xfrm flipV="1">
            <a:off x="7142163" y="4872038"/>
            <a:ext cx="0" cy="244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" name="Rectangle 4"/>
          <p:cNvSpPr>
            <a:spLocks noChangeArrowheads="1"/>
          </p:cNvSpPr>
          <p:nvPr/>
        </p:nvSpPr>
        <p:spPr bwMode="auto">
          <a:xfrm>
            <a:off x="4224338" y="1114425"/>
            <a:ext cx="866775" cy="1554163"/>
          </a:xfrm>
          <a:prstGeom prst="rect">
            <a:avLst/>
          </a:prstGeom>
          <a:solidFill>
            <a:srgbClr val="86BBF6">
              <a:alpha val="83136"/>
            </a:srgb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400" b="1"/>
              <a:t>CPU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 flipH="1">
            <a:off x="963613" y="1416050"/>
            <a:ext cx="1120775" cy="777875"/>
          </a:xfrm>
          <a:prstGeom prst="rect">
            <a:avLst/>
          </a:prstGeom>
          <a:solidFill>
            <a:srgbClr val="CFF2F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400" b="1"/>
              <a:t>Code</a:t>
            </a:r>
          </a:p>
          <a:p>
            <a:pPr algn="ctr" eaLnBrk="1" hangingPunct="1"/>
            <a:r>
              <a:rPr lang="en-US" altLang="en-US" sz="1400" b="1"/>
              <a:t>Memory</a:t>
            </a: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7227888" y="1454150"/>
            <a:ext cx="1120775" cy="777875"/>
          </a:xfrm>
          <a:prstGeom prst="rect">
            <a:avLst/>
          </a:prstGeom>
          <a:solidFill>
            <a:srgbClr val="F7F093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en-US" sz="1400" b="1"/>
              <a:t>Data</a:t>
            </a:r>
          </a:p>
          <a:p>
            <a:pPr algn="ctr" eaLnBrk="1" hangingPunct="1"/>
            <a:r>
              <a:rPr lang="en-US" altLang="en-US" sz="1400" b="1"/>
              <a:t>Memory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609441" y="76200"/>
            <a:ext cx="10969943" cy="792162"/>
          </a:xfrm>
        </p:spPr>
        <p:txBody>
          <a:bodyPr>
            <a:normAutofit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en-US" sz="4000" b="1" dirty="0">
                <a:latin typeface="Cambria" pitchFamily="18" charset="0"/>
              </a:rPr>
              <a:t>Based on Bus Architecture</a:t>
            </a:r>
          </a:p>
        </p:txBody>
      </p:sp>
      <p:sp>
        <p:nvSpPr>
          <p:cNvPr id="15363" name="Text Placeholder 7"/>
          <p:cNvSpPr>
            <a:spLocks noGrp="1"/>
          </p:cNvSpPr>
          <p:nvPr>
            <p:ph type="body" idx="1"/>
          </p:nvPr>
        </p:nvSpPr>
        <p:spPr>
          <a:xfrm>
            <a:off x="5865812" y="1036638"/>
            <a:ext cx="5385514" cy="6397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Von Neumann Architecture</a:t>
            </a:r>
          </a:p>
        </p:txBody>
      </p:sp>
      <p:pic>
        <p:nvPicPr>
          <p:cNvPr id="15367" name="Content Placeholder 14" descr="Von Neumann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814377" y="2209800"/>
            <a:ext cx="5690235" cy="3429000"/>
          </a:xfrm>
          <a:ln>
            <a:prstDash val="solid"/>
          </a:ln>
        </p:spPr>
      </p:pic>
      <p:sp>
        <p:nvSpPr>
          <p:cNvPr id="15364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01982" y="1112838"/>
            <a:ext cx="5387630" cy="4873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Harvard Architecture</a:t>
            </a:r>
          </a:p>
        </p:txBody>
      </p:sp>
      <p:pic>
        <p:nvPicPr>
          <p:cNvPr id="15365" name="Content Placeholder 15" descr="Harvard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150812" y="1763712"/>
            <a:ext cx="5164770" cy="3951288"/>
          </a:xfrm>
          <a:ln>
            <a:prstDash val="solid"/>
          </a:ln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Cambria" pitchFamily="18" charset="0"/>
              </a:rPr>
              <a:t>Architecture Types</a:t>
            </a:r>
          </a:p>
        </p:txBody>
      </p:sp>
      <p:sp>
        <p:nvSpPr>
          <p:cNvPr id="1536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5F826C38-69D6-4E10-8B8F-7D44F5A86646}" type="slidenum">
              <a:rPr lang="en-US" smtClean="0">
                <a:latin typeface="Cambria" pitchFamily="18" charset="0"/>
              </a:rPr>
              <a:pPr/>
              <a:t>4</a:t>
            </a:fld>
            <a:endParaRPr lang="en-US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441" y="76200"/>
            <a:ext cx="10969943" cy="762000"/>
          </a:xfrm>
        </p:spPr>
        <p:txBody>
          <a:bodyPr>
            <a:normAutofit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en-US" sz="4000" b="1" dirty="0">
                <a:latin typeface="Cambria" pitchFamily="18" charset="0"/>
              </a:rPr>
              <a:t>Based on Bus Architecture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mbria" pitchFamily="18" charset="0"/>
              </a:rPr>
              <a:t>Architecture Types</a:t>
            </a:r>
          </a:p>
        </p:txBody>
      </p:sp>
      <p:sp>
        <p:nvSpPr>
          <p:cNvPr id="184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A866C4B-0146-468F-BCEA-1AFEDAB32421}" type="slidenum">
              <a:rPr lang="en-US" smtClean="0">
                <a:latin typeface="Cambria" pitchFamily="18" charset="0"/>
              </a:rPr>
              <a:pPr/>
              <a:t>5</a:t>
            </a:fld>
            <a:endParaRPr lang="en-US">
              <a:latin typeface="Cambria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55612" y="838200"/>
          <a:ext cx="112776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Harvard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Von Neumann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0066"/>
                          </a:solidFill>
                          <a:latin typeface="Cambria" pitchFamily="18" charset="0"/>
                        </a:rPr>
                        <a:t>Instructions and data are stored in two physically separate memories namely instruction memory and data memory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0066"/>
                          </a:solidFill>
                          <a:latin typeface="Cambria" pitchFamily="18" charset="0"/>
                        </a:rPr>
                        <a:t>Instruction and data memory are stored in the same system memory</a:t>
                      </a:r>
                      <a:endParaRPr lang="en-US" sz="2400" i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0066"/>
                          </a:solidFill>
                          <a:latin typeface="Cambria" pitchFamily="18" charset="0"/>
                        </a:rPr>
                        <a:t>There is a separate system bus to access instructions from the instruction memory and a separate system bus to access the data memory</a:t>
                      </a:r>
                      <a:endParaRPr lang="en-US" sz="2400" i="0" dirty="0">
                        <a:solidFill>
                          <a:schemeClr val="tx1"/>
                        </a:solidFill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0066"/>
                          </a:solidFill>
                          <a:latin typeface="Cambria" pitchFamily="18" charset="0"/>
                        </a:rPr>
                        <a:t>Common system bus to access the instructions and the data from the system memory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0066"/>
                          </a:solidFill>
                          <a:latin typeface="Cambria" pitchFamily="18" charset="0"/>
                        </a:rPr>
                        <a:t>CPU can read both the instruction and data from memory at the same time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0066"/>
                          </a:solidFill>
                          <a:latin typeface="Cambria" pitchFamily="18" charset="0"/>
                        </a:rPr>
                        <a:t>Instruction fetching and data read/write cannot happen </a:t>
                      </a:r>
                      <a:r>
                        <a:rPr lang="en-US" sz="2400" dirty="0" err="1">
                          <a:solidFill>
                            <a:srgbClr val="000066"/>
                          </a:solidFill>
                          <a:latin typeface="Cambria" pitchFamily="18" charset="0"/>
                        </a:rPr>
                        <a:t>parallelly</a:t>
                      </a:r>
                      <a:endParaRPr lang="en-US" sz="2400" dirty="0">
                        <a:latin typeface="Cambr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441" y="76200"/>
            <a:ext cx="10969943" cy="762000"/>
          </a:xfrm>
        </p:spPr>
        <p:txBody>
          <a:bodyPr>
            <a:normAutofit/>
          </a:bodyPr>
          <a:lstStyle/>
          <a:p>
            <a:pPr eaLnBrk="0" fontAlgn="base" hangingPunct="0">
              <a:spcAft>
                <a:spcPct val="0"/>
              </a:spcAft>
              <a:defRPr/>
            </a:pPr>
            <a:r>
              <a:rPr lang="en-US" sz="4000" b="1" dirty="0">
                <a:latin typeface="Cambria" pitchFamily="18" charset="0"/>
              </a:rPr>
              <a:t>Based on Instruction Set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Cambria" pitchFamily="18" charset="0"/>
              </a:rPr>
              <a:t>Architecture Types</a:t>
            </a:r>
          </a:p>
        </p:txBody>
      </p:sp>
      <p:sp>
        <p:nvSpPr>
          <p:cNvPr id="184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2A866C4B-0146-468F-BCEA-1AFEDAB32421}" type="slidenum">
              <a:rPr lang="en-US" smtClean="0">
                <a:latin typeface="Cambria" pitchFamily="18" charset="0"/>
              </a:rPr>
              <a:pPr/>
              <a:t>6</a:t>
            </a:fld>
            <a:endParaRPr lang="en-US">
              <a:latin typeface="Cambria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55612" y="838200"/>
          <a:ext cx="11277600" cy="5806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87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CISC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 (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Complex Instruction Set Computers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/>
                        <a:t>RISC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 (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latin typeface="Cambria" pitchFamily="18" charset="0"/>
                        </a:rPr>
                        <a:t>Reduced Instruction Set Computers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mbria" pitchFamily="18" charset="0"/>
                        </a:rPr>
                        <a:t>Complex instructions taking multiple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mbria" pitchFamily="18" charset="0"/>
                        </a:rPr>
                        <a:t>Simple instructions taking one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0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Variable length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i="0" dirty="0">
                          <a:solidFill>
                            <a:schemeClr val="tx1"/>
                          </a:solidFill>
                          <a:latin typeface="Cambria" pitchFamily="18" charset="0"/>
                        </a:rPr>
                        <a:t>Fixed length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mbria" pitchFamily="18" charset="0"/>
                        </a:rPr>
                        <a:t>Complexity is in the </a:t>
                      </a:r>
                      <a:r>
                        <a:rPr lang="en-US" sz="2200" dirty="0" err="1">
                          <a:latin typeface="Cambria" pitchFamily="18" charset="0"/>
                        </a:rPr>
                        <a:t>microprogram</a:t>
                      </a:r>
                      <a:endParaRPr lang="en-US" sz="2200" dirty="0">
                        <a:latin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mbria" pitchFamily="18" charset="0"/>
                        </a:rPr>
                        <a:t>Complexity is in the compiler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72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mbria" pitchFamily="18" charset="0"/>
                        </a:rPr>
                        <a:t>Emphasis on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mbria" pitchFamily="18" charset="0"/>
                        </a:rPr>
                        <a:t>Emphasis on software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5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mbria" pitchFamily="18" charset="0"/>
                        </a:rPr>
                        <a:t>Many addressing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mbria" pitchFamily="18" charset="0"/>
                        </a:rPr>
                        <a:t>Few addressing modes, mostly register to register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9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mbria" pitchFamily="18" charset="0"/>
                        </a:rPr>
                        <a:t>Most of instructions may refer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mbria" pitchFamily="18" charset="0"/>
                        </a:rPr>
                        <a:t>Very few instructions refer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77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mbria" pitchFamily="18" charset="0"/>
                        </a:rPr>
                        <a:t>Memory-to-memory: "LOAD" and "STORE“ incorporated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mbria" pitchFamily="18" charset="0"/>
                        </a:rPr>
                        <a:t>Register to register: "LOAD" and "STORE“ are independent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8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mbria" pitchFamily="18" charset="0"/>
                        </a:rPr>
                        <a:t>Single register set (Fewer registers)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mbria" pitchFamily="18" charset="0"/>
                        </a:rPr>
                        <a:t>Multiple register sets (More registers)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mbria" pitchFamily="18" charset="0"/>
                        </a:rPr>
                        <a:t>Small code sizes &amp; high cycles per 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mbria" pitchFamily="18" charset="0"/>
                        </a:rPr>
                        <a:t>Low cycles per second &amp; large code sizes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2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mbria" pitchFamily="18" charset="0"/>
                        </a:rPr>
                        <a:t>More number of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Cambria" pitchFamily="18" charset="0"/>
                        </a:rPr>
                        <a:t>Fewer number of Instructions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441" y="2286000"/>
            <a:ext cx="10969943" cy="1143000"/>
          </a:xfrm>
        </p:spPr>
        <p:txBody>
          <a:bodyPr/>
          <a:lstStyle/>
          <a:p>
            <a:pPr algn="ctr">
              <a:defRPr/>
            </a:pPr>
            <a:r>
              <a:rPr lang="en-US" sz="5400" i="1" dirty="0">
                <a:solidFill>
                  <a:schemeClr val="bg2">
                    <a:lumMod val="25000"/>
                  </a:schemeClr>
                </a:solidFill>
                <a:latin typeface="Cambria" pitchFamily="18" charset="0"/>
              </a:rPr>
              <a:t>Thank you . . 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Architecture Types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D714B53-7086-48CB-ADB8-A760E525F2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2230</TotalTime>
  <Words>338</Words>
  <Application>Microsoft Office PowerPoint</Application>
  <PresentationFormat>Custom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Office Theme</vt:lpstr>
      <vt:lpstr>ECE201R01 : Microprocessor &amp; Microcontroller    Unit I: Architecture Types </vt:lpstr>
      <vt:lpstr>Various Architectures</vt:lpstr>
      <vt:lpstr>Based on Bus Architecture </vt:lpstr>
      <vt:lpstr>Based on Bus Architecture</vt:lpstr>
      <vt:lpstr>Based on Bus Architecture</vt:lpstr>
      <vt:lpstr>Based on Instruction Set</vt:lpstr>
      <vt:lpstr>Thank you . . 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Architectures</dc:title>
  <dc:creator>Nithya</dc:creator>
  <cp:lastModifiedBy>8403</cp:lastModifiedBy>
  <cp:revision>124</cp:revision>
  <dcterms:created xsi:type="dcterms:W3CDTF">2020-05-14T10:28:04Z</dcterms:created>
  <dcterms:modified xsi:type="dcterms:W3CDTF">2023-12-27T09:08:19Z</dcterms:modified>
</cp:coreProperties>
</file>