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1442700" cy="7969250"/>
  <p:notesSz cx="11442700" cy="796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 showGuides="1"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355" indent="0" algn="ctr">
              <a:buNone/>
            </a:lvl2pPr>
            <a:lvl3pPr marL="1109345" indent="0" algn="ctr">
              <a:buNone/>
            </a:lvl3pPr>
            <a:lvl4pPr marL="1663700" indent="0" algn="ctr">
              <a:buNone/>
            </a:lvl4pPr>
            <a:lvl5pPr marL="2218055" indent="0" algn="ctr">
              <a:buNone/>
            </a:lvl5pPr>
            <a:lvl6pPr marL="2773045" indent="0" algn="ctr">
              <a:buNone/>
            </a:lvl6pPr>
            <a:lvl7pPr marL="3327400" indent="0" algn="ctr">
              <a:buNone/>
            </a:lvl7pPr>
            <a:lvl8pPr marL="3882390" indent="0" algn="ctr">
              <a:buNone/>
            </a:lvl8pPr>
            <a:lvl9pPr marL="44367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900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480" indent="-49911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465" indent="-34353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410" indent="-27749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475" indent="-221615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52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585" indent="-221615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425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90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0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30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3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7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551" y="1927764"/>
            <a:ext cx="8077200" cy="247396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344" dirty="0">
                <a:latin typeface="Lucida Bright" pitchFamily="18" charset="0"/>
                <a:cs typeface="Lucida Sans Unicode" panose="020B0602030504020204"/>
              </a:rPr>
              <a:t>GIRIPRIYA</a:t>
            </a:r>
            <a:br>
              <a:rPr lang="en-US" sz="4000" spc="-344" dirty="0">
                <a:latin typeface="Lucida Bright" pitchFamily="18" charset="0"/>
                <a:cs typeface="Lucida Sans Unicode" panose="020B0602030504020204"/>
              </a:rPr>
            </a:b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r>
              <a:rPr lang="en-US" sz="4000" spc="-344" dirty="0" smtClean="0">
                <a:solidFill>
                  <a:srgbClr val="FFFF00"/>
                </a:solidFill>
                <a:latin typeface="Algerian" pitchFamily="82" charset="0"/>
                <a:cs typeface="Lucida Sans Unicode" panose="020B0602030504020204"/>
              </a:rPr>
              <a:t>KEY     LOGGER</a:t>
            </a:r>
            <a:endParaRPr sz="4600" dirty="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95" dirty="0"/>
              <a:t>Modelling</a:t>
            </a:r>
            <a:endParaRPr spc="-95" dirty="0"/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Gathering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process.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48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Engineering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45085" marR="5080" indent="-33020" algn="just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intrusions.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Training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50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5" dirty="0"/>
              <a:t>Results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35">
              <a:spcBef>
                <a:spcPts val="970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5" marR="5080" indent="-1270">
              <a:lnSpc>
                <a:spcPct val="125000"/>
              </a:lnSpc>
              <a:spcBef>
                <a:spcPts val="100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70" marR="485775">
              <a:lnSpc>
                <a:spcPct val="1250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indent="1270">
              <a:lnSpc>
                <a:spcPct val="125000"/>
              </a:lnSpc>
              <a:spcBef>
                <a:spcPts val="100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</a:t>
            </a:r>
            <a:r>
              <a:rPr lang="en-IN" sz="4400" b="1" dirty="0" smtClean="0">
                <a:solidFill>
                  <a:srgbClr val="984018"/>
                </a:solidFill>
                <a:latin typeface="Century Gothic" pitchFamily="34" charset="0"/>
              </a:rPr>
              <a:t>KEY LOGGER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229" dirty="0"/>
              <a:t>Agenda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290"/>
              </a:spcBef>
            </a:pP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vulnerability.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Topics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85" indent="-273050">
              <a:spcBef>
                <a:spcPts val="1025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work?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marR="316865" indent="-274320">
              <a:lnSpc>
                <a:spcPct val="125000"/>
              </a:lnSpc>
              <a:spcBef>
                <a:spcPts val="4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prevention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8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incidents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4320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discussion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  <a:endParaRPr spc="-264" dirty="0"/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15670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Awareness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activities.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Security  Measures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vulnerable.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15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90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spc="9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privacy.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 smtClean="0"/>
              <a:t>th</a:t>
            </a:r>
            <a:r>
              <a:rPr spc="-250" smtClean="0"/>
              <a:t>e</a:t>
            </a:r>
            <a:r>
              <a:rPr lang="en-IN" spc="-250" dirty="0" smtClean="0"/>
              <a:t> </a:t>
            </a:r>
            <a:r>
              <a:rPr spc="-370" smtClean="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 smtClean="0"/>
              <a:t>users</a:t>
            </a:r>
            <a:r>
              <a:rPr lang="en-IN" spc="-240" dirty="0" smtClean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Executives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Employees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  <a:endParaRPr spc="-155" dirty="0"/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47053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Comprehensive  Security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Privacy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protected.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Settings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37465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preferences.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  <a:endParaRPr spc="-155" dirty="0"/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4175</Words>
  <Application>WPS Presentation</Application>
  <PresentationFormat>Custom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5" baseType="lpstr">
      <vt:lpstr>Arial</vt:lpstr>
      <vt:lpstr>SimSun</vt:lpstr>
      <vt:lpstr>Wingdings</vt:lpstr>
      <vt:lpstr>Wingdings 2</vt:lpstr>
      <vt:lpstr>Wingdings</vt:lpstr>
      <vt:lpstr>Wingdings</vt:lpstr>
      <vt:lpstr>Wingdings 3</vt:lpstr>
      <vt:lpstr>Symbol</vt:lpstr>
      <vt:lpstr>Copperplate Gothic Bold</vt:lpstr>
      <vt:lpstr>Lucida Bright</vt:lpstr>
      <vt:lpstr>Segoe Print</vt:lpstr>
      <vt:lpstr>Lucida Sans Unicode</vt:lpstr>
      <vt:lpstr>Algerian</vt:lpstr>
      <vt:lpstr>Century Gothic</vt:lpstr>
      <vt:lpstr>Lucida Sans Unicode</vt:lpstr>
      <vt:lpstr>Verdana</vt:lpstr>
      <vt:lpstr>Times New Roman</vt:lpstr>
      <vt:lpstr>Microsoft YaHei</vt:lpstr>
      <vt:lpstr>Arial Unicode MS</vt:lpstr>
      <vt:lpstr>Calibri</vt:lpstr>
      <vt:lpstr>Lucida Sans</vt:lpstr>
      <vt:lpstr>Book Antiqua</vt:lpstr>
      <vt:lpstr>Arial Black</vt:lpstr>
      <vt:lpstr>Apex</vt:lpstr>
      <vt:lpstr>Pilla.Kusuma   KEY     LOGGER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hadi1</cp:lastModifiedBy>
  <cp:revision>10</cp:revision>
  <dcterms:created xsi:type="dcterms:W3CDTF">2024-06-10T10:19:00Z</dcterms:created>
  <dcterms:modified xsi:type="dcterms:W3CDTF">2024-06-14T07:00:23Z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2024-06-10T11:00:00Z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2024-06-10T11:00:00Z</vt:filetime>
  </property>
  <property fmtid="{D5CDD505-2E9C-101B-9397-08002B2CF9AE}" pid="5" name="ICV">
    <vt:lpwstr>D09060FE6D2F481F89D3DD07E59ECE46_12</vt:lpwstr>
  </property>
  <property fmtid="{D5CDD505-2E9C-101B-9397-08002B2CF9AE}" pid="6" name="KSOProductBuildVer">
    <vt:lpwstr>1033-12.2.0.13472</vt:lpwstr>
  </property>
</Properties>
</file>