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3" d="100"/>
          <a:sy n="113" d="100"/>
        </p:scale>
        <p:origin x="474"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altLang="en-IN" b="1" dirty="0" sz="2000" lang="en-US">
                <a:solidFill>
                  <a:schemeClr val="accent1">
                    <a:lumMod val="75000"/>
                  </a:schemeClr>
                </a:solidFill>
                <a:latin typeface="Arial"/>
                <a:cs typeface="Arial"/>
              </a:rPr>
              <a:t>G</a:t>
            </a:r>
            <a:r>
              <a:rPr altLang="en-IN" b="1" dirty="0" sz="2000" lang="en-US">
                <a:solidFill>
                  <a:schemeClr val="accent1">
                    <a:lumMod val="75000"/>
                  </a:schemeClr>
                </a:solidFill>
                <a:latin typeface="Arial"/>
                <a:cs typeface="Arial"/>
              </a:rPr>
              <a:t>i</a:t>
            </a:r>
            <a:r>
              <a:rPr altLang="en-IN" b="1" dirty="0" sz="2000" lang="en-US">
                <a:solidFill>
                  <a:schemeClr val="accent1">
                    <a:lumMod val="75000"/>
                  </a:schemeClr>
                </a:solidFill>
                <a:latin typeface="Arial"/>
                <a:cs typeface="Arial"/>
              </a:rPr>
              <a:t>r</a:t>
            </a:r>
            <a:r>
              <a:rPr altLang="en-IN" b="1" dirty="0" sz="2000" lang="en-US">
                <a:solidFill>
                  <a:schemeClr val="accent1">
                    <a:lumMod val="75000"/>
                  </a:schemeClr>
                </a:solidFill>
                <a:latin typeface="Arial"/>
                <a:cs typeface="Arial"/>
              </a:rPr>
              <a:t>i</a:t>
            </a:r>
            <a:r>
              <a:rPr altLang="en-IN" b="1" dirty="0" sz="2000" lang="en-US">
                <a:solidFill>
                  <a:schemeClr val="accent1">
                    <a:lumMod val="75000"/>
                  </a:schemeClr>
                </a:solidFill>
                <a:latin typeface="Arial"/>
                <a:cs typeface="Arial"/>
              </a:rPr>
              <a:t>r</a:t>
            </a:r>
            <a:r>
              <a:rPr altLang="en-IN" b="1" dirty="0" sz="2000" lang="en-US">
                <a:solidFill>
                  <a:schemeClr val="accent1">
                    <a:lumMod val="75000"/>
                  </a:schemeClr>
                </a:solidFill>
                <a:latin typeface="Arial"/>
                <a:cs typeface="Arial"/>
              </a:rPr>
              <a:t>a</a:t>
            </a:r>
            <a:r>
              <a:rPr altLang="en-IN" b="1" dirty="0" sz="2000" lang="en-US">
                <a:solidFill>
                  <a:schemeClr val="accent1">
                    <a:lumMod val="75000"/>
                  </a:schemeClr>
                </a:solidFill>
                <a:latin typeface="Arial"/>
                <a:cs typeface="Arial"/>
              </a:rPr>
              <a:t>j</a:t>
            </a:r>
            <a:r>
              <a:rPr altLang="en-IN" b="1" dirty="0" sz="2000" lang="en-US">
                <a:solidFill>
                  <a:schemeClr val="accent1">
                    <a:lumMod val="75000"/>
                  </a:schemeClr>
                </a:solidFill>
                <a:latin typeface="Arial"/>
                <a:cs typeface="Arial"/>
              </a:rPr>
              <a:t> </a:t>
            </a:r>
            <a:r>
              <a:rPr altLang="en-IN"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 GTEC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338554"/>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338554"/>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hari haran</cp:lastModifiedBy>
  <dcterms:created xsi:type="dcterms:W3CDTF">2021-05-26T05:50:10Z</dcterms:created>
  <dcterms:modified xsi:type="dcterms:W3CDTF">2024-03-26T04:10:00Z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9eddc655a488498ab1520456c0f75f2c</vt:lpwstr>
  </property>
</Properties>
</file>