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>
        <p:scale>
          <a:sx n="71" d="100"/>
          <a:sy n="7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7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 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9198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375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1932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0068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365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871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6960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985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8161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112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1874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708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771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9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3150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3920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160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8202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3507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146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9152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6020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470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281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5745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3066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4197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0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14425" y="3225604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GIRI RAJ 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COMMERCE 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             AGURCHAND MANMULL JAIN COLLEGE.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1709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" y="2019300"/>
            <a:ext cx="8534018" cy="12217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=IFS(Z8&gt;=5,”VERY HIGH”,Z8&gt;=4,”HIGH”,Z8&gt;=3,”MED”,TRUE,”LOW”)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5152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8023226" cy="64090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collection</a:t>
            </a:r>
            <a:endParaRPr lang="en-US" altLang="zh-CN" sz="32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Downloaded from Edunet dashboard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cleaning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Identified the missing values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Filter out missing values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Performance level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Created a formula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Summary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Pivot table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Graph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755650" indent="-74295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8411122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esults</a:t>
            </a:r>
            <a:endParaRPr lang="zh-CN" altLang="en-US" sz="4800" b="1" i="0" u="none" strike="noStrike" kern="0" cap="none" spc="-4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914400" y="2019300"/>
          <a:ext cx="7848599" cy="387667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61548002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21568602">
            <a:off x="245369" y="244206"/>
            <a:ext cx="3418121" cy="7239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699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usion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十字星"/>
          <p:cNvSpPr>
            <a:spLocks/>
          </p:cNvSpPr>
          <p:nvPr/>
        </p:nvSpPr>
        <p:spPr>
          <a:xfrm rot="0">
            <a:off x="845573" y="2271252"/>
            <a:ext cx="176980" cy="157316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66" name="十字星"/>
          <p:cNvSpPr>
            <a:spLocks/>
          </p:cNvSpPr>
          <p:nvPr/>
        </p:nvSpPr>
        <p:spPr>
          <a:xfrm rot="0">
            <a:off x="845573" y="3588774"/>
            <a:ext cx="176980" cy="15731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67" name="矩形"/>
          <p:cNvSpPr>
            <a:spLocks/>
          </p:cNvSpPr>
          <p:nvPr/>
        </p:nvSpPr>
        <p:spPr>
          <a:xfrm rot="0">
            <a:off x="1279404" y="3428999"/>
            <a:ext cx="8938175" cy="21869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kely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tted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productivity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willing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formance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15383" y="2094639"/>
            <a:ext cx="8249458" cy="929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tly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atively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rs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278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609590" y="273595"/>
            <a:ext cx="10977433" cy="11447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3306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739774" y="-447674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08234" y="2062478"/>
            <a:ext cx="7255298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 using  </a:t>
            </a:r>
            <a:endParaRPr lang="en-US" altLang="zh-CN" sz="4400" b="1" i="1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Excel</a:t>
            </a:r>
            <a:endParaRPr lang="zh-CN" altLang="en-US" sz="2800" b="0" i="1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1458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488028" y="445387"/>
            <a:ext cx="2608867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085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 rot="145810">
            <a:off x="7781583" y="698192"/>
            <a:ext cx="4019862" cy="4758413"/>
            <a:chOff x="7781583" y="698192"/>
            <a:chExt cx="4019862" cy="4758413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763792" y="4246132"/>
              <a:ext cx="665356" cy="66784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763792" y="5025286"/>
              <a:ext cx="263370" cy="26435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781583" y="698192"/>
              <a:ext cx="4019862" cy="475841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676275" y="163780"/>
            <a:ext cx="7803203" cy="4645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This ana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y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sis is created to track the performance of the   employees, in order to provide promotions, incentives to the respective employees.</a:t>
            </a:r>
            <a:br>
              <a:rPr lang="zh-CN" altLang="en-US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  This analysis helps the organisation to grow by the growth of the employees of the organisation.</a:t>
            </a:r>
            <a:br>
              <a:rPr lang="zh-CN" altLang="en-US" sz="3600" b="1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右箭头"/>
          <p:cNvSpPr>
            <a:spLocks/>
          </p:cNvSpPr>
          <p:nvPr/>
        </p:nvSpPr>
        <p:spPr>
          <a:xfrm flipV="1" rot="0">
            <a:off x="762000" y="1030949"/>
            <a:ext cx="176439" cy="374060"/>
          </a:xfrm>
          <a:prstGeom prst="rightArrow">
            <a:avLst>
              <a:gd name="adj1" fmla="val 50000"/>
              <a:gd name="adj2" fmla="val 11792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15" name="右箭头"/>
          <p:cNvSpPr>
            <a:spLocks/>
          </p:cNvSpPr>
          <p:nvPr/>
        </p:nvSpPr>
        <p:spPr>
          <a:xfrm rot="0">
            <a:off x="762000" y="3105423"/>
            <a:ext cx="247876" cy="420406"/>
          </a:xfrm>
          <a:prstGeom prst="rightArrow">
            <a:avLst>
              <a:gd name="adj1" fmla="val 50000"/>
              <a:gd name="adj2" fmla="val 1474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90655260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654152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33600"/>
            <a:ext cx="7924800" cy="239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403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4102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Employers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Managerial organisations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Industrial organisations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燕尾形"/>
          <p:cNvSpPr>
            <a:spLocks/>
          </p:cNvSpPr>
          <p:nvPr/>
        </p:nvSpPr>
        <p:spPr>
          <a:xfrm rot="0">
            <a:off x="914400" y="2514600"/>
            <a:ext cx="152400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2" name="燕尾形"/>
          <p:cNvSpPr>
            <a:spLocks/>
          </p:cNvSpPr>
          <p:nvPr/>
        </p:nvSpPr>
        <p:spPr>
          <a:xfrm rot="0">
            <a:off x="914400" y="2857500"/>
            <a:ext cx="152400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3" name="燕尾形"/>
          <p:cNvSpPr>
            <a:spLocks/>
          </p:cNvSpPr>
          <p:nvPr/>
        </p:nvSpPr>
        <p:spPr>
          <a:xfrm rot="0">
            <a:off x="882446" y="3313832"/>
            <a:ext cx="205248" cy="226864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4" name="燕尾形"/>
          <p:cNvSpPr>
            <a:spLocks/>
          </p:cNvSpPr>
          <p:nvPr/>
        </p:nvSpPr>
        <p:spPr>
          <a:xfrm rot="0">
            <a:off x="876299" y="3770164"/>
            <a:ext cx="190500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5" name="燕尾形"/>
          <p:cNvSpPr>
            <a:spLocks/>
          </p:cNvSpPr>
          <p:nvPr/>
        </p:nvSpPr>
        <p:spPr>
          <a:xfrm rot="0">
            <a:off x="876299" y="4161213"/>
            <a:ext cx="205248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63584478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9832" y="1479187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071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Conditional formatting - missing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Pivot tables - summary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Charts – trend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Filtering and Formula - performance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Graph – data visualization  </a:t>
            </a:r>
            <a:br>
              <a:rPr lang="zh-CN" altLang="en-US" sz="36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1673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753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0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Employee = Kaggle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26 –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9 - 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id – numerical values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Name – text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type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Performance level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rating – numerical values</a:t>
            </a:r>
            <a:br>
              <a:rPr lang="zh-CN" altLang="en-US" sz="4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1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2024-09-12T05:10:51Z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4bc46263e3604d4e9989eda83fde5be4</vt:lpwstr>
  </property>
</Properties>
</file>